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9" r:id="rId6"/>
    <p:sldId id="263" r:id="rId7"/>
    <p:sldId id="268" r:id="rId8"/>
    <p:sldId id="269" r:id="rId9"/>
    <p:sldId id="274" r:id="rId10"/>
    <p:sldId id="312" r:id="rId11"/>
    <p:sldId id="275" r:id="rId12"/>
    <p:sldId id="279" r:id="rId13"/>
    <p:sldId id="280" r:id="rId14"/>
    <p:sldId id="281" r:id="rId15"/>
    <p:sldId id="278" r:id="rId16"/>
    <p:sldId id="276" r:id="rId17"/>
    <p:sldId id="310" r:id="rId18"/>
    <p:sldId id="284" r:id="rId19"/>
    <p:sldId id="283" r:id="rId20"/>
    <p:sldId id="286" r:id="rId21"/>
    <p:sldId id="270" r:id="rId22"/>
    <p:sldId id="288" r:id="rId23"/>
    <p:sldId id="266" r:id="rId24"/>
    <p:sldId id="267" r:id="rId25"/>
    <p:sldId id="289" r:id="rId26"/>
    <p:sldId id="285" r:id="rId27"/>
    <p:sldId id="293" r:id="rId28"/>
    <p:sldId id="295" r:id="rId29"/>
    <p:sldId id="294" r:id="rId30"/>
    <p:sldId id="311" r:id="rId31"/>
    <p:sldId id="296" r:id="rId32"/>
    <p:sldId id="297" r:id="rId33"/>
    <p:sldId id="300" r:id="rId34"/>
    <p:sldId id="301" r:id="rId35"/>
    <p:sldId id="298" r:id="rId36"/>
    <p:sldId id="303" r:id="rId37"/>
    <p:sldId id="304" r:id="rId38"/>
    <p:sldId id="305" r:id="rId39"/>
    <p:sldId id="306" r:id="rId40"/>
    <p:sldId id="309" r:id="rId41"/>
    <p:sldId id="30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lash\Google%20Drive\EE5230-Project\Presentation\ConsilidatedR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lash\Google%20Drive\EE5230-Project\Presentation\ConsilidatedR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lash\Google%20Drive\EE5230-Project\Presentation\Solu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EE5230-Project\Presentation\Solu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Huskyville Load Profiles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Sheet1!$F$1</c:f>
              <c:strCache>
                <c:ptCount val="1"/>
                <c:pt idx="0">
                  <c:v>Consolidated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Sheet1!$F$2:$F$8761</c:f>
              <c:numCache>
                <c:formatCode>General</c:formatCode>
                <c:ptCount val="8760"/>
                <c:pt idx="0">
                  <c:v>20.155849999999997</c:v>
                </c:pt>
                <c:pt idx="1">
                  <c:v>20.747225</c:v>
                </c:pt>
                <c:pt idx="2">
                  <c:v>20.487165000000001</c:v>
                </c:pt>
                <c:pt idx="3">
                  <c:v>20.177139999999998</c:v>
                </c:pt>
                <c:pt idx="4">
                  <c:v>20.433229999999998</c:v>
                </c:pt>
                <c:pt idx="5">
                  <c:v>20.249334999999999</c:v>
                </c:pt>
                <c:pt idx="6">
                  <c:v>20.146665000000002</c:v>
                </c:pt>
                <c:pt idx="7">
                  <c:v>20.618034999999999</c:v>
                </c:pt>
                <c:pt idx="8">
                  <c:v>20.715084999999998</c:v>
                </c:pt>
                <c:pt idx="9">
                  <c:v>20.669740000000001</c:v>
                </c:pt>
                <c:pt idx="10">
                  <c:v>20.3216</c:v>
                </c:pt>
                <c:pt idx="11">
                  <c:v>20.395689999999998</c:v>
                </c:pt>
                <c:pt idx="12">
                  <c:v>20.324390000000001</c:v>
                </c:pt>
                <c:pt idx="13">
                  <c:v>20.238915000000002</c:v>
                </c:pt>
                <c:pt idx="14">
                  <c:v>20.877020000000002</c:v>
                </c:pt>
                <c:pt idx="15">
                  <c:v>20.656169999999999</c:v>
                </c:pt>
                <c:pt idx="16">
                  <c:v>20.459894999999999</c:v>
                </c:pt>
                <c:pt idx="17">
                  <c:v>21.029790000000002</c:v>
                </c:pt>
                <c:pt idx="18">
                  <c:v>20.803145000000001</c:v>
                </c:pt>
                <c:pt idx="19">
                  <c:v>20.398435000000003</c:v>
                </c:pt>
                <c:pt idx="20">
                  <c:v>20.430825000000002</c:v>
                </c:pt>
                <c:pt idx="21">
                  <c:v>21.709099999999999</c:v>
                </c:pt>
                <c:pt idx="22">
                  <c:v>22.65821</c:v>
                </c:pt>
                <c:pt idx="23">
                  <c:v>21.34534</c:v>
                </c:pt>
                <c:pt idx="24">
                  <c:v>21.464244999999998</c:v>
                </c:pt>
                <c:pt idx="25">
                  <c:v>21.333970000000001</c:v>
                </c:pt>
                <c:pt idx="26">
                  <c:v>21.406714999999998</c:v>
                </c:pt>
                <c:pt idx="27">
                  <c:v>21.437369999999998</c:v>
                </c:pt>
                <c:pt idx="28">
                  <c:v>20.99053</c:v>
                </c:pt>
                <c:pt idx="29">
                  <c:v>21.262035000000001</c:v>
                </c:pt>
                <c:pt idx="30">
                  <c:v>21.820145</c:v>
                </c:pt>
                <c:pt idx="31">
                  <c:v>23.466085</c:v>
                </c:pt>
                <c:pt idx="32">
                  <c:v>23.525700000000001</c:v>
                </c:pt>
                <c:pt idx="33">
                  <c:v>23.917805000000001</c:v>
                </c:pt>
                <c:pt idx="34">
                  <c:v>23.764849999999999</c:v>
                </c:pt>
                <c:pt idx="35">
                  <c:v>23.933150000000001</c:v>
                </c:pt>
                <c:pt idx="36">
                  <c:v>23.540485</c:v>
                </c:pt>
                <c:pt idx="37">
                  <c:v>23.465505</c:v>
                </c:pt>
                <c:pt idx="38">
                  <c:v>23.584045</c:v>
                </c:pt>
                <c:pt idx="39">
                  <c:v>23.983535</c:v>
                </c:pt>
                <c:pt idx="40">
                  <c:v>23.774654999999999</c:v>
                </c:pt>
                <c:pt idx="41">
                  <c:v>23.596330000000002</c:v>
                </c:pt>
                <c:pt idx="42">
                  <c:v>23.890709999999999</c:v>
                </c:pt>
                <c:pt idx="43">
                  <c:v>23.484220000000001</c:v>
                </c:pt>
                <c:pt idx="44">
                  <c:v>23.498435000000001</c:v>
                </c:pt>
                <c:pt idx="45">
                  <c:v>24.065284999999999</c:v>
                </c:pt>
                <c:pt idx="46">
                  <c:v>23.541330000000002</c:v>
                </c:pt>
                <c:pt idx="47">
                  <c:v>23.348084999999998</c:v>
                </c:pt>
                <c:pt idx="48">
                  <c:v>23.184884999999998</c:v>
                </c:pt>
                <c:pt idx="49">
                  <c:v>22.981455</c:v>
                </c:pt>
                <c:pt idx="50">
                  <c:v>23.333455000000001</c:v>
                </c:pt>
                <c:pt idx="51">
                  <c:v>23.813610000000001</c:v>
                </c:pt>
                <c:pt idx="52">
                  <c:v>23.23086</c:v>
                </c:pt>
                <c:pt idx="53">
                  <c:v>22.556835</c:v>
                </c:pt>
                <c:pt idx="54">
                  <c:v>23.533235000000001</c:v>
                </c:pt>
                <c:pt idx="55">
                  <c:v>24.666340000000002</c:v>
                </c:pt>
                <c:pt idx="56">
                  <c:v>25.918680000000002</c:v>
                </c:pt>
                <c:pt idx="57">
                  <c:v>25.151869999999999</c:v>
                </c:pt>
                <c:pt idx="58">
                  <c:v>25.310669999999998</c:v>
                </c:pt>
                <c:pt idx="59">
                  <c:v>25.652674999999999</c:v>
                </c:pt>
                <c:pt idx="60">
                  <c:v>25.771080000000001</c:v>
                </c:pt>
                <c:pt idx="61">
                  <c:v>26.036159999999999</c:v>
                </c:pt>
                <c:pt idx="62">
                  <c:v>25.669</c:v>
                </c:pt>
                <c:pt idx="63">
                  <c:v>25.268990000000002</c:v>
                </c:pt>
                <c:pt idx="64">
                  <c:v>25.563490000000002</c:v>
                </c:pt>
                <c:pt idx="65">
                  <c:v>25.428380000000001</c:v>
                </c:pt>
                <c:pt idx="66">
                  <c:v>25.360900000000001</c:v>
                </c:pt>
                <c:pt idx="67">
                  <c:v>24.872580000000003</c:v>
                </c:pt>
                <c:pt idx="68">
                  <c:v>24.329974999999997</c:v>
                </c:pt>
                <c:pt idx="69">
                  <c:v>23.870785000000001</c:v>
                </c:pt>
                <c:pt idx="70">
                  <c:v>23.899464999999999</c:v>
                </c:pt>
                <c:pt idx="71">
                  <c:v>24.200935000000001</c:v>
                </c:pt>
                <c:pt idx="72">
                  <c:v>23.963985000000001</c:v>
                </c:pt>
                <c:pt idx="73">
                  <c:v>23.699755</c:v>
                </c:pt>
                <c:pt idx="74">
                  <c:v>22.74577</c:v>
                </c:pt>
                <c:pt idx="75">
                  <c:v>22.801220000000001</c:v>
                </c:pt>
                <c:pt idx="76">
                  <c:v>23.731560000000002</c:v>
                </c:pt>
                <c:pt idx="77">
                  <c:v>23.774384999999999</c:v>
                </c:pt>
                <c:pt idx="78">
                  <c:v>24.39855</c:v>
                </c:pt>
                <c:pt idx="79">
                  <c:v>25.381119999999999</c:v>
                </c:pt>
                <c:pt idx="80">
                  <c:v>26.163700000000002</c:v>
                </c:pt>
                <c:pt idx="81">
                  <c:v>26.482779999999998</c:v>
                </c:pt>
                <c:pt idx="82">
                  <c:v>25.940424999999998</c:v>
                </c:pt>
                <c:pt idx="83">
                  <c:v>26.941040000000001</c:v>
                </c:pt>
                <c:pt idx="84">
                  <c:v>26.622405000000001</c:v>
                </c:pt>
                <c:pt idx="85">
                  <c:v>26.458044999999998</c:v>
                </c:pt>
                <c:pt idx="86">
                  <c:v>26.214230000000001</c:v>
                </c:pt>
                <c:pt idx="87">
                  <c:v>25.846744999999999</c:v>
                </c:pt>
                <c:pt idx="88">
                  <c:v>25.648220000000002</c:v>
                </c:pt>
                <c:pt idx="89">
                  <c:v>25.646519999999999</c:v>
                </c:pt>
                <c:pt idx="90">
                  <c:v>24.886544999999998</c:v>
                </c:pt>
                <c:pt idx="91">
                  <c:v>25.37557</c:v>
                </c:pt>
                <c:pt idx="92">
                  <c:v>24.925834999999999</c:v>
                </c:pt>
                <c:pt idx="93">
                  <c:v>24.178570000000001</c:v>
                </c:pt>
                <c:pt idx="94">
                  <c:v>22.707759999999997</c:v>
                </c:pt>
                <c:pt idx="95">
                  <c:v>22.284624999999998</c:v>
                </c:pt>
                <c:pt idx="96">
                  <c:v>21.338915</c:v>
                </c:pt>
                <c:pt idx="97">
                  <c:v>21.037504999999999</c:v>
                </c:pt>
                <c:pt idx="98">
                  <c:v>20.295549999999999</c:v>
                </c:pt>
                <c:pt idx="99">
                  <c:v>20.523479999999999</c:v>
                </c:pt>
                <c:pt idx="100">
                  <c:v>20.760349999999999</c:v>
                </c:pt>
                <c:pt idx="101">
                  <c:v>21.053139999999999</c:v>
                </c:pt>
                <c:pt idx="102">
                  <c:v>21.996285</c:v>
                </c:pt>
                <c:pt idx="103">
                  <c:v>22.906639999999999</c:v>
                </c:pt>
                <c:pt idx="104">
                  <c:v>23.004185</c:v>
                </c:pt>
                <c:pt idx="105">
                  <c:v>22.958005</c:v>
                </c:pt>
                <c:pt idx="106">
                  <c:v>22.621325000000002</c:v>
                </c:pt>
                <c:pt idx="107">
                  <c:v>22.55763</c:v>
                </c:pt>
                <c:pt idx="108">
                  <c:v>22.402799999999999</c:v>
                </c:pt>
                <c:pt idx="109">
                  <c:v>23.028209999999998</c:v>
                </c:pt>
                <c:pt idx="110">
                  <c:v>22.97569</c:v>
                </c:pt>
                <c:pt idx="111">
                  <c:v>22.588345</c:v>
                </c:pt>
                <c:pt idx="112">
                  <c:v>21.972124999999998</c:v>
                </c:pt>
                <c:pt idx="113">
                  <c:v>22.186979999999998</c:v>
                </c:pt>
                <c:pt idx="114">
                  <c:v>22.365599999999997</c:v>
                </c:pt>
                <c:pt idx="115">
                  <c:v>21.448134999999997</c:v>
                </c:pt>
                <c:pt idx="116">
                  <c:v>21.925935000000003</c:v>
                </c:pt>
                <c:pt idx="117">
                  <c:v>20.893639999999998</c:v>
                </c:pt>
                <c:pt idx="118">
                  <c:v>20.452930000000002</c:v>
                </c:pt>
                <c:pt idx="119">
                  <c:v>20.297509999999999</c:v>
                </c:pt>
                <c:pt idx="120">
                  <c:v>20.134914999999999</c:v>
                </c:pt>
                <c:pt idx="121">
                  <c:v>20.565094999999999</c:v>
                </c:pt>
                <c:pt idx="122">
                  <c:v>20.018039999999999</c:v>
                </c:pt>
                <c:pt idx="123">
                  <c:v>19.567705</c:v>
                </c:pt>
                <c:pt idx="124">
                  <c:v>19.917244999999998</c:v>
                </c:pt>
                <c:pt idx="125">
                  <c:v>20.117459999999998</c:v>
                </c:pt>
                <c:pt idx="126">
                  <c:v>20.812570000000001</c:v>
                </c:pt>
                <c:pt idx="127">
                  <c:v>21.292360000000002</c:v>
                </c:pt>
                <c:pt idx="128">
                  <c:v>21.637900000000002</c:v>
                </c:pt>
                <c:pt idx="129">
                  <c:v>22.300759999999997</c:v>
                </c:pt>
                <c:pt idx="130">
                  <c:v>22.109404999999999</c:v>
                </c:pt>
                <c:pt idx="131">
                  <c:v>22.303889999999999</c:v>
                </c:pt>
                <c:pt idx="132">
                  <c:v>22.634720000000002</c:v>
                </c:pt>
                <c:pt idx="133">
                  <c:v>22.877924999999998</c:v>
                </c:pt>
                <c:pt idx="134">
                  <c:v>22.282080000000001</c:v>
                </c:pt>
                <c:pt idx="135">
                  <c:v>22.580349999999999</c:v>
                </c:pt>
                <c:pt idx="136">
                  <c:v>22.043575000000001</c:v>
                </c:pt>
                <c:pt idx="137">
                  <c:v>21.942490000000003</c:v>
                </c:pt>
                <c:pt idx="138">
                  <c:v>21.66846</c:v>
                </c:pt>
                <c:pt idx="139">
                  <c:v>22.268529999999998</c:v>
                </c:pt>
                <c:pt idx="140">
                  <c:v>22.097339999999999</c:v>
                </c:pt>
                <c:pt idx="141">
                  <c:v>22.4361</c:v>
                </c:pt>
                <c:pt idx="142">
                  <c:v>22.34722</c:v>
                </c:pt>
                <c:pt idx="143">
                  <c:v>21.257334999999998</c:v>
                </c:pt>
                <c:pt idx="144">
                  <c:v>21.160310000000003</c:v>
                </c:pt>
                <c:pt idx="145">
                  <c:v>20.978034999999998</c:v>
                </c:pt>
                <c:pt idx="146">
                  <c:v>20.478380000000001</c:v>
                </c:pt>
                <c:pt idx="147">
                  <c:v>20.730395000000001</c:v>
                </c:pt>
                <c:pt idx="148">
                  <c:v>20.898544999999999</c:v>
                </c:pt>
                <c:pt idx="149">
                  <c:v>22.255775</c:v>
                </c:pt>
                <c:pt idx="150">
                  <c:v>23.593169999999997</c:v>
                </c:pt>
                <c:pt idx="151">
                  <c:v>24.682500000000001</c:v>
                </c:pt>
                <c:pt idx="152">
                  <c:v>24.984615000000002</c:v>
                </c:pt>
                <c:pt idx="153">
                  <c:v>25.508220000000001</c:v>
                </c:pt>
                <c:pt idx="154">
                  <c:v>25.239305000000002</c:v>
                </c:pt>
                <c:pt idx="155">
                  <c:v>25.244174999999998</c:v>
                </c:pt>
                <c:pt idx="156">
                  <c:v>25.024005000000002</c:v>
                </c:pt>
                <c:pt idx="157">
                  <c:v>24.711645000000001</c:v>
                </c:pt>
                <c:pt idx="158">
                  <c:v>24.323505000000001</c:v>
                </c:pt>
                <c:pt idx="159">
                  <c:v>23.819369999999999</c:v>
                </c:pt>
                <c:pt idx="160">
                  <c:v>24.466339999999999</c:v>
                </c:pt>
                <c:pt idx="161">
                  <c:v>24.132465</c:v>
                </c:pt>
                <c:pt idx="162">
                  <c:v>24.53407</c:v>
                </c:pt>
                <c:pt idx="163">
                  <c:v>24.411300000000001</c:v>
                </c:pt>
                <c:pt idx="164">
                  <c:v>23.550810000000002</c:v>
                </c:pt>
                <c:pt idx="165">
                  <c:v>23.559849999999997</c:v>
                </c:pt>
                <c:pt idx="166">
                  <c:v>22.782610000000002</c:v>
                </c:pt>
                <c:pt idx="167">
                  <c:v>22.564145</c:v>
                </c:pt>
                <c:pt idx="168">
                  <c:v>22.099330000000002</c:v>
                </c:pt>
                <c:pt idx="169">
                  <c:v>21.717305</c:v>
                </c:pt>
                <c:pt idx="170">
                  <c:v>21.707369999999997</c:v>
                </c:pt>
                <c:pt idx="171">
                  <c:v>21.9438</c:v>
                </c:pt>
                <c:pt idx="172">
                  <c:v>22.334795</c:v>
                </c:pt>
                <c:pt idx="173">
                  <c:v>23.226544999999998</c:v>
                </c:pt>
                <c:pt idx="174">
                  <c:v>23.585065</c:v>
                </c:pt>
                <c:pt idx="175">
                  <c:v>24.283764999999999</c:v>
                </c:pt>
                <c:pt idx="176">
                  <c:v>24.546470000000003</c:v>
                </c:pt>
                <c:pt idx="177">
                  <c:v>24.656084999999997</c:v>
                </c:pt>
                <c:pt idx="178">
                  <c:v>24.888349999999999</c:v>
                </c:pt>
                <c:pt idx="179">
                  <c:v>24.763750000000002</c:v>
                </c:pt>
                <c:pt idx="180">
                  <c:v>24.550305000000002</c:v>
                </c:pt>
                <c:pt idx="181">
                  <c:v>24.215965000000001</c:v>
                </c:pt>
                <c:pt idx="182">
                  <c:v>24.071034999999998</c:v>
                </c:pt>
                <c:pt idx="183">
                  <c:v>23.763150000000003</c:v>
                </c:pt>
                <c:pt idx="184">
                  <c:v>24.495979999999999</c:v>
                </c:pt>
                <c:pt idx="185">
                  <c:v>24.452470000000002</c:v>
                </c:pt>
                <c:pt idx="186">
                  <c:v>24.400449999999999</c:v>
                </c:pt>
                <c:pt idx="187">
                  <c:v>24.220880000000001</c:v>
                </c:pt>
                <c:pt idx="188">
                  <c:v>23.961020000000001</c:v>
                </c:pt>
                <c:pt idx="189">
                  <c:v>24.215959999999999</c:v>
                </c:pt>
                <c:pt idx="190">
                  <c:v>23.595770000000002</c:v>
                </c:pt>
                <c:pt idx="191">
                  <c:v>23.383220000000001</c:v>
                </c:pt>
                <c:pt idx="192">
                  <c:v>21.98847</c:v>
                </c:pt>
                <c:pt idx="193">
                  <c:v>22.827120000000001</c:v>
                </c:pt>
                <c:pt idx="194">
                  <c:v>22.514785</c:v>
                </c:pt>
                <c:pt idx="195">
                  <c:v>23.207884999999997</c:v>
                </c:pt>
                <c:pt idx="196">
                  <c:v>22.723974999999999</c:v>
                </c:pt>
                <c:pt idx="197">
                  <c:v>23.65287</c:v>
                </c:pt>
                <c:pt idx="198">
                  <c:v>25.05423</c:v>
                </c:pt>
                <c:pt idx="199">
                  <c:v>23.8049</c:v>
                </c:pt>
                <c:pt idx="200">
                  <c:v>23.832619999999999</c:v>
                </c:pt>
                <c:pt idx="201">
                  <c:v>23.474145</c:v>
                </c:pt>
                <c:pt idx="202">
                  <c:v>23.253444999999999</c:v>
                </c:pt>
                <c:pt idx="203">
                  <c:v>22.870439999999999</c:v>
                </c:pt>
                <c:pt idx="204">
                  <c:v>22.721134999999997</c:v>
                </c:pt>
                <c:pt idx="205">
                  <c:v>22.252029999999998</c:v>
                </c:pt>
                <c:pt idx="206">
                  <c:v>22.160589999999999</c:v>
                </c:pt>
                <c:pt idx="207">
                  <c:v>22.009785000000001</c:v>
                </c:pt>
                <c:pt idx="208">
                  <c:v>21.797435</c:v>
                </c:pt>
                <c:pt idx="209">
                  <c:v>21.608235000000001</c:v>
                </c:pt>
                <c:pt idx="210">
                  <c:v>21.773099999999999</c:v>
                </c:pt>
                <c:pt idx="211">
                  <c:v>22.208410000000001</c:v>
                </c:pt>
                <c:pt idx="212">
                  <c:v>22.308669999999999</c:v>
                </c:pt>
                <c:pt idx="213">
                  <c:v>22.554365000000001</c:v>
                </c:pt>
                <c:pt idx="214">
                  <c:v>22.284154999999998</c:v>
                </c:pt>
                <c:pt idx="215">
                  <c:v>21.66</c:v>
                </c:pt>
                <c:pt idx="216">
                  <c:v>21.262584999999998</c:v>
                </c:pt>
                <c:pt idx="217">
                  <c:v>21.486889999999999</c:v>
                </c:pt>
                <c:pt idx="218">
                  <c:v>21.512205000000002</c:v>
                </c:pt>
                <c:pt idx="219">
                  <c:v>21.611265</c:v>
                </c:pt>
                <c:pt idx="220">
                  <c:v>21.966145000000001</c:v>
                </c:pt>
                <c:pt idx="221">
                  <c:v>22.44266</c:v>
                </c:pt>
                <c:pt idx="222">
                  <c:v>22.840209999999999</c:v>
                </c:pt>
                <c:pt idx="223">
                  <c:v>24.708974999999999</c:v>
                </c:pt>
                <c:pt idx="224">
                  <c:v>25.432549999999999</c:v>
                </c:pt>
                <c:pt idx="225">
                  <c:v>24.967604999999999</c:v>
                </c:pt>
                <c:pt idx="226">
                  <c:v>25.065465</c:v>
                </c:pt>
                <c:pt idx="227">
                  <c:v>24.823869999999999</c:v>
                </c:pt>
                <c:pt idx="228">
                  <c:v>25.987365</c:v>
                </c:pt>
                <c:pt idx="229">
                  <c:v>25.994135</c:v>
                </c:pt>
                <c:pt idx="230">
                  <c:v>25.624165000000001</c:v>
                </c:pt>
                <c:pt idx="231">
                  <c:v>25.351310000000002</c:v>
                </c:pt>
                <c:pt idx="232">
                  <c:v>24.844560000000001</c:v>
                </c:pt>
                <c:pt idx="233">
                  <c:v>24.850845</c:v>
                </c:pt>
                <c:pt idx="234">
                  <c:v>24.96603</c:v>
                </c:pt>
                <c:pt idx="235">
                  <c:v>24.159230000000001</c:v>
                </c:pt>
                <c:pt idx="236">
                  <c:v>23.56897</c:v>
                </c:pt>
                <c:pt idx="237">
                  <c:v>24.207865000000002</c:v>
                </c:pt>
                <c:pt idx="238">
                  <c:v>23.670214999999999</c:v>
                </c:pt>
                <c:pt idx="239">
                  <c:v>23.865650000000002</c:v>
                </c:pt>
                <c:pt idx="240">
                  <c:v>23.116895</c:v>
                </c:pt>
                <c:pt idx="241">
                  <c:v>23.187799999999999</c:v>
                </c:pt>
                <c:pt idx="242">
                  <c:v>23.260925</c:v>
                </c:pt>
                <c:pt idx="243">
                  <c:v>23.256974999999997</c:v>
                </c:pt>
                <c:pt idx="244">
                  <c:v>22.759130000000003</c:v>
                </c:pt>
                <c:pt idx="245">
                  <c:v>22.575150000000001</c:v>
                </c:pt>
                <c:pt idx="246">
                  <c:v>22.864069999999998</c:v>
                </c:pt>
                <c:pt idx="247">
                  <c:v>24.068384999999999</c:v>
                </c:pt>
                <c:pt idx="248">
                  <c:v>24.680169999999997</c:v>
                </c:pt>
                <c:pt idx="249">
                  <c:v>25.309224999999998</c:v>
                </c:pt>
                <c:pt idx="250">
                  <c:v>26.481810000000003</c:v>
                </c:pt>
                <c:pt idx="251">
                  <c:v>26.165290000000002</c:v>
                </c:pt>
                <c:pt idx="252">
                  <c:v>26.548639999999999</c:v>
                </c:pt>
                <c:pt idx="253">
                  <c:v>26.906980000000001</c:v>
                </c:pt>
                <c:pt idx="254">
                  <c:v>26.291685000000001</c:v>
                </c:pt>
                <c:pt idx="255">
                  <c:v>25.062990000000003</c:v>
                </c:pt>
                <c:pt idx="256">
                  <c:v>24.600835</c:v>
                </c:pt>
                <c:pt idx="257">
                  <c:v>24.428205000000002</c:v>
                </c:pt>
                <c:pt idx="258">
                  <c:v>24.18703</c:v>
                </c:pt>
                <c:pt idx="259">
                  <c:v>23.666535</c:v>
                </c:pt>
                <c:pt idx="260">
                  <c:v>23.525814999999998</c:v>
                </c:pt>
                <c:pt idx="261">
                  <c:v>23.200174999999998</c:v>
                </c:pt>
                <c:pt idx="262">
                  <c:v>23.093669999999999</c:v>
                </c:pt>
                <c:pt idx="263">
                  <c:v>22.019659999999998</c:v>
                </c:pt>
                <c:pt idx="264">
                  <c:v>21.369250000000001</c:v>
                </c:pt>
                <c:pt idx="265">
                  <c:v>20.992665000000002</c:v>
                </c:pt>
                <c:pt idx="266">
                  <c:v>21.086749999999999</c:v>
                </c:pt>
                <c:pt idx="267">
                  <c:v>20.400040000000001</c:v>
                </c:pt>
                <c:pt idx="268">
                  <c:v>19.905720000000002</c:v>
                </c:pt>
                <c:pt idx="269">
                  <c:v>20.492609999999999</c:v>
                </c:pt>
                <c:pt idx="270">
                  <c:v>20.759775000000001</c:v>
                </c:pt>
                <c:pt idx="271">
                  <c:v>21.726200000000002</c:v>
                </c:pt>
                <c:pt idx="272">
                  <c:v>22.366855000000001</c:v>
                </c:pt>
                <c:pt idx="273">
                  <c:v>23.291625</c:v>
                </c:pt>
                <c:pt idx="274">
                  <c:v>23.112749999999998</c:v>
                </c:pt>
                <c:pt idx="275">
                  <c:v>23.298479999999998</c:v>
                </c:pt>
                <c:pt idx="276">
                  <c:v>23.157910000000001</c:v>
                </c:pt>
                <c:pt idx="277">
                  <c:v>23.15671</c:v>
                </c:pt>
                <c:pt idx="278">
                  <c:v>22.871805000000002</c:v>
                </c:pt>
                <c:pt idx="279">
                  <c:v>22.646725</c:v>
                </c:pt>
                <c:pt idx="280">
                  <c:v>22.333069999999999</c:v>
                </c:pt>
                <c:pt idx="281">
                  <c:v>22.889564999999997</c:v>
                </c:pt>
                <c:pt idx="282">
                  <c:v>22.64134</c:v>
                </c:pt>
                <c:pt idx="283">
                  <c:v>22.189240000000002</c:v>
                </c:pt>
                <c:pt idx="284">
                  <c:v>22.243320000000001</c:v>
                </c:pt>
                <c:pt idx="285">
                  <c:v>21.793980000000001</c:v>
                </c:pt>
                <c:pt idx="286">
                  <c:v>21.108419999999999</c:v>
                </c:pt>
                <c:pt idx="287">
                  <c:v>20.910345</c:v>
                </c:pt>
                <c:pt idx="288">
                  <c:v>20.819825000000002</c:v>
                </c:pt>
                <c:pt idx="289">
                  <c:v>20.664339999999999</c:v>
                </c:pt>
                <c:pt idx="290">
                  <c:v>20.489740000000001</c:v>
                </c:pt>
                <c:pt idx="291">
                  <c:v>21.057320000000001</c:v>
                </c:pt>
                <c:pt idx="292">
                  <c:v>21.074580000000001</c:v>
                </c:pt>
                <c:pt idx="293">
                  <c:v>21.078799999999998</c:v>
                </c:pt>
                <c:pt idx="294">
                  <c:v>21.456865000000001</c:v>
                </c:pt>
                <c:pt idx="295">
                  <c:v>22.827840000000002</c:v>
                </c:pt>
                <c:pt idx="296">
                  <c:v>23.200714999999999</c:v>
                </c:pt>
                <c:pt idx="297">
                  <c:v>23.956490000000002</c:v>
                </c:pt>
                <c:pt idx="298">
                  <c:v>23.81296</c:v>
                </c:pt>
                <c:pt idx="299">
                  <c:v>23.725169999999999</c:v>
                </c:pt>
                <c:pt idx="300">
                  <c:v>23.554099999999998</c:v>
                </c:pt>
                <c:pt idx="301">
                  <c:v>23.566509999999997</c:v>
                </c:pt>
                <c:pt idx="302">
                  <c:v>23.355979999999999</c:v>
                </c:pt>
                <c:pt idx="303">
                  <c:v>22.981715000000001</c:v>
                </c:pt>
                <c:pt idx="304">
                  <c:v>23.049534999999999</c:v>
                </c:pt>
                <c:pt idx="305">
                  <c:v>22.890055</c:v>
                </c:pt>
                <c:pt idx="306">
                  <c:v>22.826160000000002</c:v>
                </c:pt>
                <c:pt idx="307">
                  <c:v>22.653359999999999</c:v>
                </c:pt>
                <c:pt idx="308">
                  <c:v>22.002549999999999</c:v>
                </c:pt>
                <c:pt idx="309">
                  <c:v>21.489955000000002</c:v>
                </c:pt>
                <c:pt idx="310">
                  <c:v>21.428044999999997</c:v>
                </c:pt>
                <c:pt idx="311">
                  <c:v>21.890104999999998</c:v>
                </c:pt>
                <c:pt idx="312">
                  <c:v>21.947005000000001</c:v>
                </c:pt>
                <c:pt idx="313">
                  <c:v>21.497875000000001</c:v>
                </c:pt>
                <c:pt idx="314">
                  <c:v>22.313860000000002</c:v>
                </c:pt>
                <c:pt idx="315">
                  <c:v>22.121265000000001</c:v>
                </c:pt>
                <c:pt idx="316">
                  <c:v>23.013870000000001</c:v>
                </c:pt>
                <c:pt idx="317">
                  <c:v>23.052880000000002</c:v>
                </c:pt>
                <c:pt idx="318">
                  <c:v>23.728275</c:v>
                </c:pt>
                <c:pt idx="319">
                  <c:v>24.827599999999997</c:v>
                </c:pt>
                <c:pt idx="320">
                  <c:v>25.287264999999998</c:v>
                </c:pt>
                <c:pt idx="321">
                  <c:v>25.558400000000002</c:v>
                </c:pt>
                <c:pt idx="322">
                  <c:v>26.455175000000001</c:v>
                </c:pt>
                <c:pt idx="323">
                  <c:v>26.83793</c:v>
                </c:pt>
                <c:pt idx="324">
                  <c:v>26.117069999999998</c:v>
                </c:pt>
                <c:pt idx="325">
                  <c:v>26.102224999999997</c:v>
                </c:pt>
                <c:pt idx="326">
                  <c:v>26.106840000000002</c:v>
                </c:pt>
                <c:pt idx="327">
                  <c:v>26.63495</c:v>
                </c:pt>
                <c:pt idx="328">
                  <c:v>27.148610000000001</c:v>
                </c:pt>
                <c:pt idx="329">
                  <c:v>26.483070000000001</c:v>
                </c:pt>
                <c:pt idx="330">
                  <c:v>26.027974999999998</c:v>
                </c:pt>
                <c:pt idx="331">
                  <c:v>26.897509999999997</c:v>
                </c:pt>
                <c:pt idx="332">
                  <c:v>25.197075000000002</c:v>
                </c:pt>
                <c:pt idx="333">
                  <c:v>24.520430000000001</c:v>
                </c:pt>
                <c:pt idx="334">
                  <c:v>23.639735000000002</c:v>
                </c:pt>
                <c:pt idx="335">
                  <c:v>22.847290000000001</c:v>
                </c:pt>
                <c:pt idx="336">
                  <c:v>22.764900000000001</c:v>
                </c:pt>
                <c:pt idx="337">
                  <c:v>22.577279999999998</c:v>
                </c:pt>
                <c:pt idx="338">
                  <c:v>22.044240000000002</c:v>
                </c:pt>
                <c:pt idx="339">
                  <c:v>22.103865000000003</c:v>
                </c:pt>
                <c:pt idx="340">
                  <c:v>22.786580000000001</c:v>
                </c:pt>
                <c:pt idx="341">
                  <c:v>23.41178</c:v>
                </c:pt>
                <c:pt idx="342">
                  <c:v>23.326305000000001</c:v>
                </c:pt>
                <c:pt idx="343">
                  <c:v>24.534645000000001</c:v>
                </c:pt>
                <c:pt idx="344">
                  <c:v>25.19247</c:v>
                </c:pt>
                <c:pt idx="345">
                  <c:v>25.913854999999998</c:v>
                </c:pt>
                <c:pt idx="346">
                  <c:v>26.627534999999998</c:v>
                </c:pt>
                <c:pt idx="347">
                  <c:v>26.09273</c:v>
                </c:pt>
                <c:pt idx="348">
                  <c:v>26.583295</c:v>
                </c:pt>
                <c:pt idx="349">
                  <c:v>26.542169999999999</c:v>
                </c:pt>
                <c:pt idx="350">
                  <c:v>25.964860000000002</c:v>
                </c:pt>
                <c:pt idx="351">
                  <c:v>25.787369999999999</c:v>
                </c:pt>
                <c:pt idx="352">
                  <c:v>25.809279999999998</c:v>
                </c:pt>
                <c:pt idx="353">
                  <c:v>26.09281</c:v>
                </c:pt>
                <c:pt idx="354">
                  <c:v>25.41827</c:v>
                </c:pt>
                <c:pt idx="355">
                  <c:v>25.14349</c:v>
                </c:pt>
                <c:pt idx="356">
                  <c:v>24.601279999999999</c:v>
                </c:pt>
                <c:pt idx="357">
                  <c:v>24.53415</c:v>
                </c:pt>
                <c:pt idx="358">
                  <c:v>24.763574999999999</c:v>
                </c:pt>
                <c:pt idx="359">
                  <c:v>24.051275</c:v>
                </c:pt>
                <c:pt idx="360">
                  <c:v>23.371220000000001</c:v>
                </c:pt>
                <c:pt idx="361">
                  <c:v>23.330755</c:v>
                </c:pt>
                <c:pt idx="362">
                  <c:v>22.479710000000001</c:v>
                </c:pt>
                <c:pt idx="363">
                  <c:v>22.757840000000002</c:v>
                </c:pt>
                <c:pt idx="364">
                  <c:v>23.566205</c:v>
                </c:pt>
                <c:pt idx="365">
                  <c:v>23.548665</c:v>
                </c:pt>
                <c:pt idx="366">
                  <c:v>24.725560000000002</c:v>
                </c:pt>
                <c:pt idx="367">
                  <c:v>25.64555</c:v>
                </c:pt>
                <c:pt idx="368">
                  <c:v>26.115299999999998</c:v>
                </c:pt>
                <c:pt idx="369">
                  <c:v>26.227194999999998</c:v>
                </c:pt>
                <c:pt idx="370">
                  <c:v>26.701185000000002</c:v>
                </c:pt>
                <c:pt idx="371">
                  <c:v>26.370564999999999</c:v>
                </c:pt>
                <c:pt idx="372">
                  <c:v>26.348089999999999</c:v>
                </c:pt>
                <c:pt idx="373">
                  <c:v>25.631550000000001</c:v>
                </c:pt>
                <c:pt idx="374">
                  <c:v>25.135544999999997</c:v>
                </c:pt>
                <c:pt idx="375">
                  <c:v>24.923770000000001</c:v>
                </c:pt>
                <c:pt idx="376">
                  <c:v>24.66104</c:v>
                </c:pt>
                <c:pt idx="377">
                  <c:v>24.83897</c:v>
                </c:pt>
                <c:pt idx="378">
                  <c:v>24.853270000000002</c:v>
                </c:pt>
                <c:pt idx="379">
                  <c:v>25.703575000000001</c:v>
                </c:pt>
                <c:pt idx="380">
                  <c:v>24.804974999999999</c:v>
                </c:pt>
                <c:pt idx="381">
                  <c:v>25.004095</c:v>
                </c:pt>
                <c:pt idx="382">
                  <c:v>24.759734999999999</c:v>
                </c:pt>
                <c:pt idx="383">
                  <c:v>23.108915</c:v>
                </c:pt>
                <c:pt idx="384">
                  <c:v>22.284089999999999</c:v>
                </c:pt>
                <c:pt idx="385">
                  <c:v>21.736840000000001</c:v>
                </c:pt>
                <c:pt idx="386">
                  <c:v>22.23161</c:v>
                </c:pt>
                <c:pt idx="387">
                  <c:v>23.099245</c:v>
                </c:pt>
                <c:pt idx="388">
                  <c:v>22.879555</c:v>
                </c:pt>
                <c:pt idx="389">
                  <c:v>23.308130000000002</c:v>
                </c:pt>
                <c:pt idx="390">
                  <c:v>24.096505000000001</c:v>
                </c:pt>
                <c:pt idx="391">
                  <c:v>25.273915000000002</c:v>
                </c:pt>
                <c:pt idx="392">
                  <c:v>25.879165</c:v>
                </c:pt>
                <c:pt idx="393">
                  <c:v>25.933645000000002</c:v>
                </c:pt>
                <c:pt idx="394">
                  <c:v>25.584975</c:v>
                </c:pt>
                <c:pt idx="395">
                  <c:v>25.937465</c:v>
                </c:pt>
                <c:pt idx="396">
                  <c:v>26.206525000000003</c:v>
                </c:pt>
                <c:pt idx="397">
                  <c:v>26.893884999999997</c:v>
                </c:pt>
                <c:pt idx="398">
                  <c:v>26.189490000000003</c:v>
                </c:pt>
                <c:pt idx="399">
                  <c:v>26.001445</c:v>
                </c:pt>
                <c:pt idx="400">
                  <c:v>25.601470000000003</c:v>
                </c:pt>
                <c:pt idx="401">
                  <c:v>25.514150000000001</c:v>
                </c:pt>
                <c:pt idx="402">
                  <c:v>25.073095000000002</c:v>
                </c:pt>
                <c:pt idx="403">
                  <c:v>24.613520000000001</c:v>
                </c:pt>
                <c:pt idx="404">
                  <c:v>24.266509999999997</c:v>
                </c:pt>
                <c:pt idx="405">
                  <c:v>23.869804999999999</c:v>
                </c:pt>
                <c:pt idx="406">
                  <c:v>23.183965000000001</c:v>
                </c:pt>
                <c:pt idx="407">
                  <c:v>22.73001</c:v>
                </c:pt>
                <c:pt idx="408">
                  <c:v>22.160145</c:v>
                </c:pt>
                <c:pt idx="409">
                  <c:v>22.192944999999998</c:v>
                </c:pt>
                <c:pt idx="410">
                  <c:v>21.654139999999998</c:v>
                </c:pt>
                <c:pt idx="411">
                  <c:v>22.009700000000002</c:v>
                </c:pt>
                <c:pt idx="412">
                  <c:v>23.207955000000002</c:v>
                </c:pt>
                <c:pt idx="413">
                  <c:v>23.225275</c:v>
                </c:pt>
                <c:pt idx="414">
                  <c:v>23.364599999999999</c:v>
                </c:pt>
                <c:pt idx="415">
                  <c:v>24.882680000000001</c:v>
                </c:pt>
                <c:pt idx="416">
                  <c:v>25.4495</c:v>
                </c:pt>
                <c:pt idx="417">
                  <c:v>26.087529999999997</c:v>
                </c:pt>
                <c:pt idx="418">
                  <c:v>25.644659999999998</c:v>
                </c:pt>
                <c:pt idx="419">
                  <c:v>26.362580000000001</c:v>
                </c:pt>
                <c:pt idx="420">
                  <c:v>26.1678</c:v>
                </c:pt>
                <c:pt idx="421">
                  <c:v>26.620965000000002</c:v>
                </c:pt>
                <c:pt idx="422">
                  <c:v>26.349215000000001</c:v>
                </c:pt>
                <c:pt idx="423">
                  <c:v>25.661595000000002</c:v>
                </c:pt>
                <c:pt idx="424">
                  <c:v>25.772290000000002</c:v>
                </c:pt>
                <c:pt idx="425">
                  <c:v>25.875995</c:v>
                </c:pt>
                <c:pt idx="426">
                  <c:v>26.175825</c:v>
                </c:pt>
                <c:pt idx="427">
                  <c:v>25.877504999999999</c:v>
                </c:pt>
                <c:pt idx="428">
                  <c:v>24.611009999999997</c:v>
                </c:pt>
                <c:pt idx="429">
                  <c:v>24.296610000000001</c:v>
                </c:pt>
                <c:pt idx="430">
                  <c:v>23.735195000000001</c:v>
                </c:pt>
                <c:pt idx="431">
                  <c:v>23.17727</c:v>
                </c:pt>
                <c:pt idx="432">
                  <c:v>23.013884999999998</c:v>
                </c:pt>
                <c:pt idx="433">
                  <c:v>22.092525000000002</c:v>
                </c:pt>
                <c:pt idx="434">
                  <c:v>20.120355</c:v>
                </c:pt>
                <c:pt idx="435">
                  <c:v>20.700279999999999</c:v>
                </c:pt>
                <c:pt idx="436">
                  <c:v>20.828659999999999</c:v>
                </c:pt>
                <c:pt idx="437">
                  <c:v>21.640174999999999</c:v>
                </c:pt>
                <c:pt idx="438">
                  <c:v>21.956244999999999</c:v>
                </c:pt>
                <c:pt idx="439">
                  <c:v>22.45431</c:v>
                </c:pt>
                <c:pt idx="440">
                  <c:v>23.272029999999997</c:v>
                </c:pt>
                <c:pt idx="441">
                  <c:v>23.580634999999997</c:v>
                </c:pt>
                <c:pt idx="442">
                  <c:v>23.810189999999999</c:v>
                </c:pt>
                <c:pt idx="443">
                  <c:v>23.961959999999998</c:v>
                </c:pt>
                <c:pt idx="444">
                  <c:v>23.998000000000001</c:v>
                </c:pt>
                <c:pt idx="445">
                  <c:v>23.615189999999998</c:v>
                </c:pt>
                <c:pt idx="446">
                  <c:v>23.243555000000001</c:v>
                </c:pt>
                <c:pt idx="447">
                  <c:v>23.123000000000001</c:v>
                </c:pt>
                <c:pt idx="448">
                  <c:v>23.115220000000001</c:v>
                </c:pt>
                <c:pt idx="449">
                  <c:v>23.214395</c:v>
                </c:pt>
                <c:pt idx="450">
                  <c:v>22.982904999999999</c:v>
                </c:pt>
                <c:pt idx="451">
                  <c:v>22.862424999999998</c:v>
                </c:pt>
                <c:pt idx="452">
                  <c:v>22.506325</c:v>
                </c:pt>
                <c:pt idx="453">
                  <c:v>22.14489</c:v>
                </c:pt>
                <c:pt idx="454">
                  <c:v>21.701700000000002</c:v>
                </c:pt>
                <c:pt idx="455">
                  <c:v>21.229580000000002</c:v>
                </c:pt>
                <c:pt idx="456">
                  <c:v>20.994525000000003</c:v>
                </c:pt>
                <c:pt idx="457">
                  <c:v>21.090515</c:v>
                </c:pt>
                <c:pt idx="458">
                  <c:v>21.368005</c:v>
                </c:pt>
                <c:pt idx="459">
                  <c:v>20.594159999999999</c:v>
                </c:pt>
                <c:pt idx="460">
                  <c:v>20.862244999999998</c:v>
                </c:pt>
                <c:pt idx="461">
                  <c:v>20.529040000000002</c:v>
                </c:pt>
                <c:pt idx="462">
                  <c:v>20.690514999999998</c:v>
                </c:pt>
                <c:pt idx="463">
                  <c:v>21.203755000000001</c:v>
                </c:pt>
                <c:pt idx="464">
                  <c:v>21.944179999999999</c:v>
                </c:pt>
                <c:pt idx="465">
                  <c:v>22.58869</c:v>
                </c:pt>
                <c:pt idx="466">
                  <c:v>21.709294999999997</c:v>
                </c:pt>
                <c:pt idx="467">
                  <c:v>21.97166</c:v>
                </c:pt>
                <c:pt idx="468">
                  <c:v>23.225490000000001</c:v>
                </c:pt>
                <c:pt idx="469">
                  <c:v>22.514525000000003</c:v>
                </c:pt>
                <c:pt idx="470">
                  <c:v>21.990925000000001</c:v>
                </c:pt>
                <c:pt idx="471">
                  <c:v>21.767319999999998</c:v>
                </c:pt>
                <c:pt idx="472">
                  <c:v>21.802130000000002</c:v>
                </c:pt>
                <c:pt idx="473">
                  <c:v>21.937060000000002</c:v>
                </c:pt>
                <c:pt idx="474">
                  <c:v>22.199919999999999</c:v>
                </c:pt>
                <c:pt idx="475">
                  <c:v>22.045544999999997</c:v>
                </c:pt>
                <c:pt idx="476">
                  <c:v>21.633050000000001</c:v>
                </c:pt>
                <c:pt idx="477">
                  <c:v>21.89357</c:v>
                </c:pt>
                <c:pt idx="478">
                  <c:v>21.660595000000001</c:v>
                </c:pt>
                <c:pt idx="479">
                  <c:v>21.400655</c:v>
                </c:pt>
                <c:pt idx="480">
                  <c:v>20.707935000000003</c:v>
                </c:pt>
                <c:pt idx="481">
                  <c:v>21.742305000000002</c:v>
                </c:pt>
                <c:pt idx="482">
                  <c:v>21.077300000000001</c:v>
                </c:pt>
                <c:pt idx="483">
                  <c:v>21.010085</c:v>
                </c:pt>
                <c:pt idx="484">
                  <c:v>20.916955000000002</c:v>
                </c:pt>
                <c:pt idx="485">
                  <c:v>21.605869999999999</c:v>
                </c:pt>
                <c:pt idx="486">
                  <c:v>22.656290000000002</c:v>
                </c:pt>
                <c:pt idx="487">
                  <c:v>23.49494</c:v>
                </c:pt>
                <c:pt idx="488">
                  <c:v>24.352889999999999</c:v>
                </c:pt>
                <c:pt idx="489">
                  <c:v>24.673095</c:v>
                </c:pt>
                <c:pt idx="490">
                  <c:v>24.447099999999999</c:v>
                </c:pt>
                <c:pt idx="491">
                  <c:v>24.800685000000001</c:v>
                </c:pt>
                <c:pt idx="492">
                  <c:v>24.860900000000001</c:v>
                </c:pt>
                <c:pt idx="493">
                  <c:v>24.53623</c:v>
                </c:pt>
                <c:pt idx="494">
                  <c:v>24.886849999999999</c:v>
                </c:pt>
                <c:pt idx="495">
                  <c:v>23.495049999999999</c:v>
                </c:pt>
                <c:pt idx="496">
                  <c:v>24.475525000000001</c:v>
                </c:pt>
                <c:pt idx="497">
                  <c:v>24.858460000000001</c:v>
                </c:pt>
                <c:pt idx="498">
                  <c:v>25.014474999999997</c:v>
                </c:pt>
                <c:pt idx="499">
                  <c:v>24.54551</c:v>
                </c:pt>
                <c:pt idx="500">
                  <c:v>23.614065</c:v>
                </c:pt>
                <c:pt idx="501">
                  <c:v>23.021725</c:v>
                </c:pt>
                <c:pt idx="502">
                  <c:v>22.491915000000002</c:v>
                </c:pt>
                <c:pt idx="503">
                  <c:v>22.922134999999997</c:v>
                </c:pt>
                <c:pt idx="504">
                  <c:v>22.847955000000002</c:v>
                </c:pt>
                <c:pt idx="505">
                  <c:v>22.66461</c:v>
                </c:pt>
                <c:pt idx="506">
                  <c:v>22.611845000000002</c:v>
                </c:pt>
                <c:pt idx="507">
                  <c:v>22.163145</c:v>
                </c:pt>
                <c:pt idx="508">
                  <c:v>21.370930000000001</c:v>
                </c:pt>
                <c:pt idx="509">
                  <c:v>22.369790000000002</c:v>
                </c:pt>
                <c:pt idx="510">
                  <c:v>23.012250000000002</c:v>
                </c:pt>
                <c:pt idx="511">
                  <c:v>23.459109999999999</c:v>
                </c:pt>
                <c:pt idx="512">
                  <c:v>24.52553</c:v>
                </c:pt>
                <c:pt idx="513">
                  <c:v>24.804359999999999</c:v>
                </c:pt>
                <c:pt idx="514">
                  <c:v>25.510870000000001</c:v>
                </c:pt>
                <c:pt idx="515">
                  <c:v>23.94153</c:v>
                </c:pt>
                <c:pt idx="516">
                  <c:v>23.788889999999999</c:v>
                </c:pt>
                <c:pt idx="517">
                  <c:v>25.443284999999999</c:v>
                </c:pt>
                <c:pt idx="518">
                  <c:v>25.00468</c:v>
                </c:pt>
                <c:pt idx="519">
                  <c:v>23.727764999999998</c:v>
                </c:pt>
                <c:pt idx="520">
                  <c:v>23.985714999999999</c:v>
                </c:pt>
                <c:pt idx="521">
                  <c:v>24.898340000000001</c:v>
                </c:pt>
                <c:pt idx="522">
                  <c:v>24.87032</c:v>
                </c:pt>
                <c:pt idx="523">
                  <c:v>24.607675</c:v>
                </c:pt>
                <c:pt idx="524">
                  <c:v>23.656790000000001</c:v>
                </c:pt>
                <c:pt idx="525">
                  <c:v>23.60838</c:v>
                </c:pt>
                <c:pt idx="526">
                  <c:v>22.720410000000001</c:v>
                </c:pt>
                <c:pt idx="527">
                  <c:v>22.747900000000001</c:v>
                </c:pt>
                <c:pt idx="528">
                  <c:v>22.333650000000002</c:v>
                </c:pt>
                <c:pt idx="529">
                  <c:v>21.970044999999999</c:v>
                </c:pt>
                <c:pt idx="530">
                  <c:v>21.942644999999999</c:v>
                </c:pt>
                <c:pt idx="531">
                  <c:v>21.575080000000003</c:v>
                </c:pt>
                <c:pt idx="532">
                  <c:v>22.28773</c:v>
                </c:pt>
                <c:pt idx="533">
                  <c:v>22.628995</c:v>
                </c:pt>
                <c:pt idx="534">
                  <c:v>23.470215</c:v>
                </c:pt>
                <c:pt idx="535">
                  <c:v>24.18216</c:v>
                </c:pt>
                <c:pt idx="536">
                  <c:v>24.540040000000001</c:v>
                </c:pt>
                <c:pt idx="537">
                  <c:v>25.10088</c:v>
                </c:pt>
                <c:pt idx="538">
                  <c:v>25.814299999999999</c:v>
                </c:pt>
                <c:pt idx="539">
                  <c:v>25.73761</c:v>
                </c:pt>
                <c:pt idx="540">
                  <c:v>25.47476</c:v>
                </c:pt>
                <c:pt idx="541">
                  <c:v>25.271915</c:v>
                </c:pt>
                <c:pt idx="542">
                  <c:v>24.457044999999997</c:v>
                </c:pt>
                <c:pt idx="543">
                  <c:v>24.351669999999999</c:v>
                </c:pt>
                <c:pt idx="544">
                  <c:v>23.70947</c:v>
                </c:pt>
                <c:pt idx="545">
                  <c:v>23.991084999999998</c:v>
                </c:pt>
                <c:pt idx="546">
                  <c:v>24.633154999999999</c:v>
                </c:pt>
                <c:pt idx="547">
                  <c:v>24.374595000000003</c:v>
                </c:pt>
                <c:pt idx="548">
                  <c:v>24.652445</c:v>
                </c:pt>
                <c:pt idx="549">
                  <c:v>24.715035</c:v>
                </c:pt>
                <c:pt idx="550">
                  <c:v>23.731895000000002</c:v>
                </c:pt>
                <c:pt idx="551">
                  <c:v>23.597259999999999</c:v>
                </c:pt>
                <c:pt idx="552">
                  <c:v>22.928635</c:v>
                </c:pt>
                <c:pt idx="553">
                  <c:v>22.859590000000001</c:v>
                </c:pt>
                <c:pt idx="554">
                  <c:v>22.720894999999999</c:v>
                </c:pt>
                <c:pt idx="555">
                  <c:v>22.72092</c:v>
                </c:pt>
                <c:pt idx="556">
                  <c:v>22.752705000000002</c:v>
                </c:pt>
                <c:pt idx="557">
                  <c:v>22.848965</c:v>
                </c:pt>
                <c:pt idx="558">
                  <c:v>24.593919999999997</c:v>
                </c:pt>
                <c:pt idx="559">
                  <c:v>25.481945</c:v>
                </c:pt>
                <c:pt idx="560">
                  <c:v>26.617974999999998</c:v>
                </c:pt>
                <c:pt idx="561">
                  <c:v>27.296564999999998</c:v>
                </c:pt>
                <c:pt idx="562">
                  <c:v>27.174259999999997</c:v>
                </c:pt>
                <c:pt idx="563">
                  <c:v>27.77582</c:v>
                </c:pt>
                <c:pt idx="564">
                  <c:v>27.356574999999999</c:v>
                </c:pt>
                <c:pt idx="565">
                  <c:v>27.056259999999998</c:v>
                </c:pt>
                <c:pt idx="566">
                  <c:v>26.302</c:v>
                </c:pt>
                <c:pt idx="567">
                  <c:v>26.206645000000002</c:v>
                </c:pt>
                <c:pt idx="568">
                  <c:v>25.562784999999998</c:v>
                </c:pt>
                <c:pt idx="569">
                  <c:v>25.628104999999998</c:v>
                </c:pt>
                <c:pt idx="570">
                  <c:v>24.65372</c:v>
                </c:pt>
                <c:pt idx="571">
                  <c:v>24.86965</c:v>
                </c:pt>
                <c:pt idx="572">
                  <c:v>24.520169999999997</c:v>
                </c:pt>
                <c:pt idx="573">
                  <c:v>24.56457</c:v>
                </c:pt>
                <c:pt idx="574">
                  <c:v>23.519539999999999</c:v>
                </c:pt>
                <c:pt idx="575">
                  <c:v>22.763680000000001</c:v>
                </c:pt>
                <c:pt idx="576">
                  <c:v>21.417134999999998</c:v>
                </c:pt>
                <c:pt idx="577">
                  <c:v>22.147424999999998</c:v>
                </c:pt>
                <c:pt idx="578">
                  <c:v>21.332224999999998</c:v>
                </c:pt>
                <c:pt idx="579">
                  <c:v>21.225835</c:v>
                </c:pt>
                <c:pt idx="580">
                  <c:v>21.598424999999999</c:v>
                </c:pt>
                <c:pt idx="581">
                  <c:v>21.336884999999999</c:v>
                </c:pt>
                <c:pt idx="582">
                  <c:v>22.376455</c:v>
                </c:pt>
                <c:pt idx="583">
                  <c:v>24.114895000000001</c:v>
                </c:pt>
                <c:pt idx="584">
                  <c:v>24.752034999999999</c:v>
                </c:pt>
                <c:pt idx="585">
                  <c:v>25.151315</c:v>
                </c:pt>
                <c:pt idx="586">
                  <c:v>25.037710000000001</c:v>
                </c:pt>
                <c:pt idx="587">
                  <c:v>24.45937</c:v>
                </c:pt>
                <c:pt idx="588">
                  <c:v>25.391625000000001</c:v>
                </c:pt>
                <c:pt idx="589">
                  <c:v>25.649380000000001</c:v>
                </c:pt>
                <c:pt idx="590">
                  <c:v>24.36627</c:v>
                </c:pt>
                <c:pt idx="591">
                  <c:v>24.251085</c:v>
                </c:pt>
                <c:pt idx="592">
                  <c:v>23.463740000000001</c:v>
                </c:pt>
                <c:pt idx="593">
                  <c:v>22.166384999999998</c:v>
                </c:pt>
                <c:pt idx="594">
                  <c:v>23.160575000000001</c:v>
                </c:pt>
                <c:pt idx="595">
                  <c:v>23.74483</c:v>
                </c:pt>
                <c:pt idx="596">
                  <c:v>24.105330000000002</c:v>
                </c:pt>
                <c:pt idx="597">
                  <c:v>23.54111</c:v>
                </c:pt>
                <c:pt idx="598">
                  <c:v>22.774134999999998</c:v>
                </c:pt>
                <c:pt idx="599">
                  <c:v>21.927160000000001</c:v>
                </c:pt>
                <c:pt idx="600">
                  <c:v>20.18656</c:v>
                </c:pt>
                <c:pt idx="601">
                  <c:v>20.000705000000004</c:v>
                </c:pt>
                <c:pt idx="602">
                  <c:v>20.826644999999999</c:v>
                </c:pt>
                <c:pt idx="603">
                  <c:v>20.307389999999998</c:v>
                </c:pt>
                <c:pt idx="604">
                  <c:v>20.212979999999998</c:v>
                </c:pt>
                <c:pt idx="605">
                  <c:v>20.353939999999998</c:v>
                </c:pt>
                <c:pt idx="606">
                  <c:v>20.77393</c:v>
                </c:pt>
                <c:pt idx="607">
                  <c:v>22.088549999999998</c:v>
                </c:pt>
                <c:pt idx="608">
                  <c:v>22.277939999999997</c:v>
                </c:pt>
                <c:pt idx="609">
                  <c:v>22.286759999999997</c:v>
                </c:pt>
                <c:pt idx="610">
                  <c:v>22.082979999999999</c:v>
                </c:pt>
                <c:pt idx="611">
                  <c:v>21.441544999999998</c:v>
                </c:pt>
                <c:pt idx="612">
                  <c:v>21.603314999999998</c:v>
                </c:pt>
                <c:pt idx="613">
                  <c:v>21.503640000000001</c:v>
                </c:pt>
                <c:pt idx="614">
                  <c:v>21.193275</c:v>
                </c:pt>
                <c:pt idx="615">
                  <c:v>21.802665000000001</c:v>
                </c:pt>
                <c:pt idx="616">
                  <c:v>21.597000000000001</c:v>
                </c:pt>
                <c:pt idx="617">
                  <c:v>22.03031</c:v>
                </c:pt>
                <c:pt idx="618">
                  <c:v>22.31879</c:v>
                </c:pt>
                <c:pt idx="619">
                  <c:v>21.878464999999998</c:v>
                </c:pt>
                <c:pt idx="620">
                  <c:v>20.843450000000001</c:v>
                </c:pt>
                <c:pt idx="621">
                  <c:v>20.106475</c:v>
                </c:pt>
                <c:pt idx="622">
                  <c:v>19.930700000000002</c:v>
                </c:pt>
                <c:pt idx="623">
                  <c:v>19.769705000000002</c:v>
                </c:pt>
                <c:pt idx="624">
                  <c:v>19.531974999999999</c:v>
                </c:pt>
                <c:pt idx="625">
                  <c:v>19.350484999999999</c:v>
                </c:pt>
                <c:pt idx="626">
                  <c:v>19.35435</c:v>
                </c:pt>
                <c:pt idx="627">
                  <c:v>19.211715000000002</c:v>
                </c:pt>
                <c:pt idx="628">
                  <c:v>19.928470000000001</c:v>
                </c:pt>
                <c:pt idx="629">
                  <c:v>19.408345000000001</c:v>
                </c:pt>
                <c:pt idx="630">
                  <c:v>19.73705</c:v>
                </c:pt>
                <c:pt idx="631">
                  <c:v>20.479455000000002</c:v>
                </c:pt>
                <c:pt idx="632">
                  <c:v>20.761514999999999</c:v>
                </c:pt>
                <c:pt idx="633">
                  <c:v>20.848099999999999</c:v>
                </c:pt>
                <c:pt idx="634">
                  <c:v>21.1614</c:v>
                </c:pt>
                <c:pt idx="635">
                  <c:v>21.172060000000002</c:v>
                </c:pt>
                <c:pt idx="636">
                  <c:v>20.454729999999998</c:v>
                </c:pt>
                <c:pt idx="637">
                  <c:v>20.379799999999999</c:v>
                </c:pt>
                <c:pt idx="638">
                  <c:v>20.724764999999998</c:v>
                </c:pt>
                <c:pt idx="639">
                  <c:v>21.09308</c:v>
                </c:pt>
                <c:pt idx="640">
                  <c:v>21.251145000000001</c:v>
                </c:pt>
                <c:pt idx="641">
                  <c:v>21.64179</c:v>
                </c:pt>
                <c:pt idx="642">
                  <c:v>21.675965000000001</c:v>
                </c:pt>
                <c:pt idx="643">
                  <c:v>21.50038</c:v>
                </c:pt>
                <c:pt idx="644">
                  <c:v>21.132655</c:v>
                </c:pt>
                <c:pt idx="645">
                  <c:v>21.309555</c:v>
                </c:pt>
                <c:pt idx="646">
                  <c:v>21.25741</c:v>
                </c:pt>
                <c:pt idx="647">
                  <c:v>21.33062</c:v>
                </c:pt>
                <c:pt idx="648">
                  <c:v>20.868615000000002</c:v>
                </c:pt>
                <c:pt idx="649">
                  <c:v>20.910240000000002</c:v>
                </c:pt>
                <c:pt idx="650">
                  <c:v>20.869235</c:v>
                </c:pt>
                <c:pt idx="651">
                  <c:v>21.090055</c:v>
                </c:pt>
                <c:pt idx="652">
                  <c:v>21.315525000000001</c:v>
                </c:pt>
                <c:pt idx="653">
                  <c:v>22.091099999999997</c:v>
                </c:pt>
                <c:pt idx="654">
                  <c:v>22.748339999999999</c:v>
                </c:pt>
                <c:pt idx="655">
                  <c:v>24.11298</c:v>
                </c:pt>
                <c:pt idx="656">
                  <c:v>25.261490000000002</c:v>
                </c:pt>
                <c:pt idx="657">
                  <c:v>25.756125000000001</c:v>
                </c:pt>
                <c:pt idx="658">
                  <c:v>25.881134999999997</c:v>
                </c:pt>
                <c:pt idx="659">
                  <c:v>25.948889999999999</c:v>
                </c:pt>
                <c:pt idx="660">
                  <c:v>26.428319999999999</c:v>
                </c:pt>
                <c:pt idx="661">
                  <c:v>26.064634999999999</c:v>
                </c:pt>
                <c:pt idx="662">
                  <c:v>26.655175</c:v>
                </c:pt>
                <c:pt idx="663">
                  <c:v>26.066165000000002</c:v>
                </c:pt>
                <c:pt idx="664">
                  <c:v>25.556139999999999</c:v>
                </c:pt>
                <c:pt idx="665">
                  <c:v>25.190349999999999</c:v>
                </c:pt>
                <c:pt idx="666">
                  <c:v>25.28172</c:v>
                </c:pt>
                <c:pt idx="667">
                  <c:v>25.075994999999999</c:v>
                </c:pt>
                <c:pt idx="668">
                  <c:v>23.460265</c:v>
                </c:pt>
                <c:pt idx="669">
                  <c:v>22.917300000000001</c:v>
                </c:pt>
                <c:pt idx="670">
                  <c:v>22.883994999999999</c:v>
                </c:pt>
                <c:pt idx="671">
                  <c:v>22.805444999999999</c:v>
                </c:pt>
                <c:pt idx="672">
                  <c:v>22.237380000000002</c:v>
                </c:pt>
                <c:pt idx="673">
                  <c:v>21.636455000000002</c:v>
                </c:pt>
                <c:pt idx="674">
                  <c:v>21.592134999999999</c:v>
                </c:pt>
                <c:pt idx="675">
                  <c:v>21.113150000000001</c:v>
                </c:pt>
                <c:pt idx="676">
                  <c:v>22.114205000000002</c:v>
                </c:pt>
                <c:pt idx="677">
                  <c:v>23.003924999999999</c:v>
                </c:pt>
                <c:pt idx="678">
                  <c:v>23.631134999999997</c:v>
                </c:pt>
                <c:pt idx="679">
                  <c:v>24.191479999999999</c:v>
                </c:pt>
                <c:pt idx="680">
                  <c:v>24.629355</c:v>
                </c:pt>
                <c:pt idx="681">
                  <c:v>25.336874999999999</c:v>
                </c:pt>
                <c:pt idx="682">
                  <c:v>25.752485</c:v>
                </c:pt>
                <c:pt idx="683">
                  <c:v>26.100619999999999</c:v>
                </c:pt>
                <c:pt idx="684">
                  <c:v>25.604134999999999</c:v>
                </c:pt>
                <c:pt idx="685">
                  <c:v>25.896605000000001</c:v>
                </c:pt>
                <c:pt idx="686">
                  <c:v>25.504169999999998</c:v>
                </c:pt>
                <c:pt idx="687">
                  <c:v>25.606175</c:v>
                </c:pt>
                <c:pt idx="688">
                  <c:v>25.802135</c:v>
                </c:pt>
                <c:pt idx="689">
                  <c:v>26.209220000000002</c:v>
                </c:pt>
                <c:pt idx="690">
                  <c:v>25.34571</c:v>
                </c:pt>
                <c:pt idx="691">
                  <c:v>25.352665000000002</c:v>
                </c:pt>
                <c:pt idx="692">
                  <c:v>25.621099999999998</c:v>
                </c:pt>
                <c:pt idx="693">
                  <c:v>25.713325000000001</c:v>
                </c:pt>
                <c:pt idx="694">
                  <c:v>24.999890000000001</c:v>
                </c:pt>
                <c:pt idx="695">
                  <c:v>24.106150000000003</c:v>
                </c:pt>
                <c:pt idx="696">
                  <c:v>24.211029999999997</c:v>
                </c:pt>
                <c:pt idx="697">
                  <c:v>23.504985000000001</c:v>
                </c:pt>
                <c:pt idx="698">
                  <c:v>23.513849999999998</c:v>
                </c:pt>
                <c:pt idx="699">
                  <c:v>22.751374999999999</c:v>
                </c:pt>
                <c:pt idx="700">
                  <c:v>22.096654999999998</c:v>
                </c:pt>
                <c:pt idx="701">
                  <c:v>21.982945000000001</c:v>
                </c:pt>
                <c:pt idx="702">
                  <c:v>22.607605</c:v>
                </c:pt>
                <c:pt idx="703">
                  <c:v>23.216575000000002</c:v>
                </c:pt>
                <c:pt idx="704">
                  <c:v>23.880645000000001</c:v>
                </c:pt>
                <c:pt idx="705">
                  <c:v>24.088255</c:v>
                </c:pt>
                <c:pt idx="706">
                  <c:v>24.241130000000002</c:v>
                </c:pt>
                <c:pt idx="707">
                  <c:v>24.372019999999999</c:v>
                </c:pt>
                <c:pt idx="708">
                  <c:v>24.533124999999998</c:v>
                </c:pt>
                <c:pt idx="709">
                  <c:v>25.133125</c:v>
                </c:pt>
                <c:pt idx="710">
                  <c:v>25.093955000000001</c:v>
                </c:pt>
                <c:pt idx="711">
                  <c:v>24.96358</c:v>
                </c:pt>
                <c:pt idx="712">
                  <c:v>24.727150000000002</c:v>
                </c:pt>
                <c:pt idx="713">
                  <c:v>24.883380000000002</c:v>
                </c:pt>
                <c:pt idx="714">
                  <c:v>25.632840000000002</c:v>
                </c:pt>
                <c:pt idx="715">
                  <c:v>25.251080000000002</c:v>
                </c:pt>
                <c:pt idx="716">
                  <c:v>24.81596</c:v>
                </c:pt>
                <c:pt idx="717">
                  <c:v>24.411375</c:v>
                </c:pt>
                <c:pt idx="718">
                  <c:v>23.378884999999997</c:v>
                </c:pt>
                <c:pt idx="719">
                  <c:v>22.938205000000004</c:v>
                </c:pt>
                <c:pt idx="720">
                  <c:v>22.935435000000002</c:v>
                </c:pt>
                <c:pt idx="721">
                  <c:v>22.653705000000002</c:v>
                </c:pt>
                <c:pt idx="722">
                  <c:v>22.77093</c:v>
                </c:pt>
                <c:pt idx="723">
                  <c:v>23.525705000000002</c:v>
                </c:pt>
                <c:pt idx="724">
                  <c:v>23.472189999999998</c:v>
                </c:pt>
                <c:pt idx="725">
                  <c:v>23.98846</c:v>
                </c:pt>
                <c:pt idx="726">
                  <c:v>24.819509999999998</c:v>
                </c:pt>
                <c:pt idx="727">
                  <c:v>25.96264</c:v>
                </c:pt>
                <c:pt idx="728">
                  <c:v>27.428294999999999</c:v>
                </c:pt>
                <c:pt idx="729">
                  <c:v>28.389209999999999</c:v>
                </c:pt>
                <c:pt idx="730">
                  <c:v>27.691144999999999</c:v>
                </c:pt>
                <c:pt idx="731">
                  <c:v>28.704509999999999</c:v>
                </c:pt>
                <c:pt idx="732">
                  <c:v>28.904075000000002</c:v>
                </c:pt>
                <c:pt idx="733">
                  <c:v>28.269130000000001</c:v>
                </c:pt>
                <c:pt idx="734">
                  <c:v>28.607320000000001</c:v>
                </c:pt>
                <c:pt idx="735">
                  <c:v>27.692554999999999</c:v>
                </c:pt>
                <c:pt idx="736">
                  <c:v>26.900650000000002</c:v>
                </c:pt>
                <c:pt idx="737">
                  <c:v>27.06897</c:v>
                </c:pt>
                <c:pt idx="738">
                  <c:v>27.102139999999999</c:v>
                </c:pt>
                <c:pt idx="739">
                  <c:v>26.220310000000001</c:v>
                </c:pt>
                <c:pt idx="740">
                  <c:v>25.414994999999998</c:v>
                </c:pt>
                <c:pt idx="741">
                  <c:v>25.061755000000002</c:v>
                </c:pt>
                <c:pt idx="742">
                  <c:v>23.557365000000001</c:v>
                </c:pt>
                <c:pt idx="743">
                  <c:v>22.838805000000001</c:v>
                </c:pt>
                <c:pt idx="744">
                  <c:v>23.499645000000001</c:v>
                </c:pt>
                <c:pt idx="745">
                  <c:v>23.423124999999999</c:v>
                </c:pt>
                <c:pt idx="746">
                  <c:v>23.200645000000002</c:v>
                </c:pt>
                <c:pt idx="747">
                  <c:v>23.287929999999999</c:v>
                </c:pt>
                <c:pt idx="748">
                  <c:v>23.53302</c:v>
                </c:pt>
                <c:pt idx="749">
                  <c:v>23.770384999999997</c:v>
                </c:pt>
                <c:pt idx="750">
                  <c:v>25.25047</c:v>
                </c:pt>
                <c:pt idx="751">
                  <c:v>26.742729999999998</c:v>
                </c:pt>
                <c:pt idx="752">
                  <c:v>27.307145000000002</c:v>
                </c:pt>
                <c:pt idx="753">
                  <c:v>27.698744999999999</c:v>
                </c:pt>
                <c:pt idx="754">
                  <c:v>27.830740000000002</c:v>
                </c:pt>
                <c:pt idx="755">
                  <c:v>27.857569999999999</c:v>
                </c:pt>
                <c:pt idx="756">
                  <c:v>27.574095</c:v>
                </c:pt>
                <c:pt idx="757">
                  <c:v>27.108439999999998</c:v>
                </c:pt>
                <c:pt idx="758">
                  <c:v>26.417935</c:v>
                </c:pt>
                <c:pt idx="759">
                  <c:v>25.749230000000001</c:v>
                </c:pt>
                <c:pt idx="760">
                  <c:v>26.047435</c:v>
                </c:pt>
                <c:pt idx="761">
                  <c:v>26.317869999999999</c:v>
                </c:pt>
                <c:pt idx="762">
                  <c:v>26.237849999999998</c:v>
                </c:pt>
                <c:pt idx="763">
                  <c:v>25.046945000000001</c:v>
                </c:pt>
                <c:pt idx="764">
                  <c:v>25.705749999999998</c:v>
                </c:pt>
                <c:pt idx="765">
                  <c:v>24.523185000000002</c:v>
                </c:pt>
                <c:pt idx="766">
                  <c:v>23.624470000000002</c:v>
                </c:pt>
                <c:pt idx="767">
                  <c:v>24.130784999999999</c:v>
                </c:pt>
                <c:pt idx="768">
                  <c:v>22.902180000000001</c:v>
                </c:pt>
                <c:pt idx="769">
                  <c:v>22.895814999999999</c:v>
                </c:pt>
                <c:pt idx="770">
                  <c:v>22.701619999999998</c:v>
                </c:pt>
                <c:pt idx="771">
                  <c:v>22.093384999999998</c:v>
                </c:pt>
                <c:pt idx="772">
                  <c:v>21.959379999999999</c:v>
                </c:pt>
                <c:pt idx="773">
                  <c:v>22.417020000000001</c:v>
                </c:pt>
                <c:pt idx="774">
                  <c:v>23.116575000000001</c:v>
                </c:pt>
                <c:pt idx="775">
                  <c:v>23.429590000000001</c:v>
                </c:pt>
                <c:pt idx="776">
                  <c:v>24.048590000000001</c:v>
                </c:pt>
                <c:pt idx="777">
                  <c:v>25.095984999999999</c:v>
                </c:pt>
                <c:pt idx="778">
                  <c:v>25.238430000000001</c:v>
                </c:pt>
                <c:pt idx="779">
                  <c:v>24.415089999999999</c:v>
                </c:pt>
                <c:pt idx="780">
                  <c:v>24.88336</c:v>
                </c:pt>
                <c:pt idx="781">
                  <c:v>24.848955</c:v>
                </c:pt>
                <c:pt idx="782">
                  <c:v>24.411490000000001</c:v>
                </c:pt>
                <c:pt idx="783">
                  <c:v>24.261095000000001</c:v>
                </c:pt>
                <c:pt idx="784">
                  <c:v>24.079139999999999</c:v>
                </c:pt>
                <c:pt idx="785">
                  <c:v>24.246689999999997</c:v>
                </c:pt>
                <c:pt idx="786">
                  <c:v>24.200405</c:v>
                </c:pt>
                <c:pt idx="787">
                  <c:v>23.210705000000001</c:v>
                </c:pt>
                <c:pt idx="788">
                  <c:v>23.156040000000001</c:v>
                </c:pt>
                <c:pt idx="789">
                  <c:v>23.185759999999998</c:v>
                </c:pt>
                <c:pt idx="790">
                  <c:v>22.625240000000002</c:v>
                </c:pt>
                <c:pt idx="791">
                  <c:v>22.364805</c:v>
                </c:pt>
                <c:pt idx="792">
                  <c:v>22.424310000000002</c:v>
                </c:pt>
                <c:pt idx="793">
                  <c:v>21.91178</c:v>
                </c:pt>
                <c:pt idx="794">
                  <c:v>21.226875</c:v>
                </c:pt>
                <c:pt idx="795">
                  <c:v>20.628955000000001</c:v>
                </c:pt>
                <c:pt idx="796">
                  <c:v>20.574845</c:v>
                </c:pt>
                <c:pt idx="797">
                  <c:v>21.302979999999998</c:v>
                </c:pt>
                <c:pt idx="798">
                  <c:v>21.173904999999998</c:v>
                </c:pt>
                <c:pt idx="799">
                  <c:v>21.985755000000001</c:v>
                </c:pt>
                <c:pt idx="800">
                  <c:v>22.704750000000001</c:v>
                </c:pt>
                <c:pt idx="801">
                  <c:v>23.96059</c:v>
                </c:pt>
                <c:pt idx="802">
                  <c:v>24.224340000000002</c:v>
                </c:pt>
                <c:pt idx="803">
                  <c:v>23.650365000000001</c:v>
                </c:pt>
                <c:pt idx="804">
                  <c:v>23.542985000000002</c:v>
                </c:pt>
                <c:pt idx="805">
                  <c:v>23.983215000000001</c:v>
                </c:pt>
                <c:pt idx="806">
                  <c:v>23.889029999999998</c:v>
                </c:pt>
                <c:pt idx="807">
                  <c:v>23.829080000000001</c:v>
                </c:pt>
                <c:pt idx="808">
                  <c:v>24.15399</c:v>
                </c:pt>
                <c:pt idx="809">
                  <c:v>24.051880000000001</c:v>
                </c:pt>
                <c:pt idx="810">
                  <c:v>24.098610000000001</c:v>
                </c:pt>
                <c:pt idx="811">
                  <c:v>23.762</c:v>
                </c:pt>
                <c:pt idx="812">
                  <c:v>23.691675</c:v>
                </c:pt>
                <c:pt idx="813">
                  <c:v>22.872485000000001</c:v>
                </c:pt>
                <c:pt idx="814">
                  <c:v>22.781650000000003</c:v>
                </c:pt>
                <c:pt idx="815">
                  <c:v>22.861429999999999</c:v>
                </c:pt>
                <c:pt idx="816">
                  <c:v>22.472884999999998</c:v>
                </c:pt>
                <c:pt idx="817">
                  <c:v>22.153884999999999</c:v>
                </c:pt>
                <c:pt idx="818">
                  <c:v>22.144295</c:v>
                </c:pt>
                <c:pt idx="819">
                  <c:v>21.919294999999998</c:v>
                </c:pt>
                <c:pt idx="820">
                  <c:v>22.269569999999998</c:v>
                </c:pt>
                <c:pt idx="821">
                  <c:v>23.333470000000002</c:v>
                </c:pt>
                <c:pt idx="822">
                  <c:v>24.90701</c:v>
                </c:pt>
                <c:pt idx="823">
                  <c:v>25.328529999999997</c:v>
                </c:pt>
                <c:pt idx="824">
                  <c:v>25.549365000000002</c:v>
                </c:pt>
                <c:pt idx="825">
                  <c:v>26.19548</c:v>
                </c:pt>
                <c:pt idx="826">
                  <c:v>26.217880000000001</c:v>
                </c:pt>
                <c:pt idx="827">
                  <c:v>26.284400000000002</c:v>
                </c:pt>
                <c:pt idx="828">
                  <c:v>25.960549999999998</c:v>
                </c:pt>
                <c:pt idx="829">
                  <c:v>25.703714999999999</c:v>
                </c:pt>
                <c:pt idx="830">
                  <c:v>25.679295</c:v>
                </c:pt>
                <c:pt idx="831">
                  <c:v>24.967505000000003</c:v>
                </c:pt>
                <c:pt idx="832">
                  <c:v>25.935779999999998</c:v>
                </c:pt>
                <c:pt idx="833">
                  <c:v>25.47777</c:v>
                </c:pt>
                <c:pt idx="834">
                  <c:v>25.18581</c:v>
                </c:pt>
                <c:pt idx="835">
                  <c:v>24.18648</c:v>
                </c:pt>
                <c:pt idx="836">
                  <c:v>23.953509999999998</c:v>
                </c:pt>
                <c:pt idx="837">
                  <c:v>23.994015000000001</c:v>
                </c:pt>
                <c:pt idx="838">
                  <c:v>23.062005000000003</c:v>
                </c:pt>
                <c:pt idx="839">
                  <c:v>23.241970000000002</c:v>
                </c:pt>
                <c:pt idx="840">
                  <c:v>23.094735</c:v>
                </c:pt>
                <c:pt idx="841">
                  <c:v>22.444465000000001</c:v>
                </c:pt>
                <c:pt idx="842">
                  <c:v>21.740295</c:v>
                </c:pt>
                <c:pt idx="843">
                  <c:v>21.219709999999999</c:v>
                </c:pt>
                <c:pt idx="844">
                  <c:v>22.93263</c:v>
                </c:pt>
                <c:pt idx="845">
                  <c:v>22.977435</c:v>
                </c:pt>
                <c:pt idx="846">
                  <c:v>23.618145000000002</c:v>
                </c:pt>
                <c:pt idx="847">
                  <c:v>23.998560000000001</c:v>
                </c:pt>
                <c:pt idx="848">
                  <c:v>24.504145000000001</c:v>
                </c:pt>
                <c:pt idx="849">
                  <c:v>25.507645</c:v>
                </c:pt>
                <c:pt idx="850">
                  <c:v>25.81447</c:v>
                </c:pt>
                <c:pt idx="851">
                  <c:v>25.564845000000002</c:v>
                </c:pt>
                <c:pt idx="852">
                  <c:v>24.505775</c:v>
                </c:pt>
                <c:pt idx="853">
                  <c:v>24.302685</c:v>
                </c:pt>
                <c:pt idx="854">
                  <c:v>24.62941</c:v>
                </c:pt>
                <c:pt idx="855">
                  <c:v>24.007394999999999</c:v>
                </c:pt>
                <c:pt idx="856">
                  <c:v>23.767469999999999</c:v>
                </c:pt>
                <c:pt idx="857">
                  <c:v>23.559035000000002</c:v>
                </c:pt>
                <c:pt idx="858">
                  <c:v>23.158985000000001</c:v>
                </c:pt>
                <c:pt idx="859">
                  <c:v>23.118400000000001</c:v>
                </c:pt>
                <c:pt idx="860">
                  <c:v>22.818334999999998</c:v>
                </c:pt>
                <c:pt idx="861">
                  <c:v>22.576319999999999</c:v>
                </c:pt>
                <c:pt idx="862">
                  <c:v>22.140605000000001</c:v>
                </c:pt>
                <c:pt idx="863">
                  <c:v>21.642015000000001</c:v>
                </c:pt>
                <c:pt idx="864">
                  <c:v>21.115839999999999</c:v>
                </c:pt>
                <c:pt idx="865">
                  <c:v>21.33746</c:v>
                </c:pt>
                <c:pt idx="866">
                  <c:v>20.680174999999998</c:v>
                </c:pt>
                <c:pt idx="867">
                  <c:v>20.86966</c:v>
                </c:pt>
                <c:pt idx="868">
                  <c:v>21.843205000000001</c:v>
                </c:pt>
                <c:pt idx="869">
                  <c:v>22.120895000000001</c:v>
                </c:pt>
                <c:pt idx="870">
                  <c:v>23.231925</c:v>
                </c:pt>
                <c:pt idx="871">
                  <c:v>24.085464999999999</c:v>
                </c:pt>
                <c:pt idx="872">
                  <c:v>24.44772</c:v>
                </c:pt>
                <c:pt idx="873">
                  <c:v>23.949145000000001</c:v>
                </c:pt>
                <c:pt idx="874">
                  <c:v>23.503505000000001</c:v>
                </c:pt>
                <c:pt idx="875">
                  <c:v>23.848710000000001</c:v>
                </c:pt>
                <c:pt idx="876">
                  <c:v>23.907400000000003</c:v>
                </c:pt>
                <c:pt idx="877">
                  <c:v>23.875859999999999</c:v>
                </c:pt>
                <c:pt idx="878">
                  <c:v>24.187810000000002</c:v>
                </c:pt>
                <c:pt idx="879">
                  <c:v>24.121295</c:v>
                </c:pt>
                <c:pt idx="880">
                  <c:v>24.954270000000001</c:v>
                </c:pt>
                <c:pt idx="881">
                  <c:v>24.489014999999998</c:v>
                </c:pt>
                <c:pt idx="882">
                  <c:v>24.742180000000001</c:v>
                </c:pt>
                <c:pt idx="883">
                  <c:v>24.024930000000001</c:v>
                </c:pt>
                <c:pt idx="884">
                  <c:v>23.79852</c:v>
                </c:pt>
                <c:pt idx="885">
                  <c:v>23.246555000000001</c:v>
                </c:pt>
                <c:pt idx="886">
                  <c:v>22.688490000000002</c:v>
                </c:pt>
                <c:pt idx="887">
                  <c:v>22.023619999999998</c:v>
                </c:pt>
                <c:pt idx="888">
                  <c:v>21.745744999999999</c:v>
                </c:pt>
                <c:pt idx="889">
                  <c:v>21.792994999999998</c:v>
                </c:pt>
                <c:pt idx="890">
                  <c:v>21.770084999999998</c:v>
                </c:pt>
                <c:pt idx="891">
                  <c:v>21.488814999999999</c:v>
                </c:pt>
                <c:pt idx="892">
                  <c:v>21.89883</c:v>
                </c:pt>
                <c:pt idx="893">
                  <c:v>22.216099999999997</c:v>
                </c:pt>
                <c:pt idx="894">
                  <c:v>22.962595</c:v>
                </c:pt>
                <c:pt idx="895">
                  <c:v>24.410330000000002</c:v>
                </c:pt>
                <c:pt idx="896">
                  <c:v>25.572585</c:v>
                </c:pt>
                <c:pt idx="897">
                  <c:v>26.135939999999998</c:v>
                </c:pt>
                <c:pt idx="898">
                  <c:v>26.622945000000001</c:v>
                </c:pt>
                <c:pt idx="899">
                  <c:v>26.18797</c:v>
                </c:pt>
                <c:pt idx="900">
                  <c:v>25.566705000000002</c:v>
                </c:pt>
                <c:pt idx="901">
                  <c:v>24.04364</c:v>
                </c:pt>
                <c:pt idx="902">
                  <c:v>23.897745</c:v>
                </c:pt>
                <c:pt idx="903">
                  <c:v>24.965400000000002</c:v>
                </c:pt>
                <c:pt idx="904">
                  <c:v>25.405240000000003</c:v>
                </c:pt>
                <c:pt idx="905">
                  <c:v>25.073905</c:v>
                </c:pt>
                <c:pt idx="906">
                  <c:v>24.540790000000001</c:v>
                </c:pt>
                <c:pt idx="907">
                  <c:v>23.984500000000001</c:v>
                </c:pt>
                <c:pt idx="908">
                  <c:v>23.888080000000002</c:v>
                </c:pt>
                <c:pt idx="909">
                  <c:v>23.590985</c:v>
                </c:pt>
                <c:pt idx="910">
                  <c:v>21.504075</c:v>
                </c:pt>
                <c:pt idx="911">
                  <c:v>20.60003</c:v>
                </c:pt>
                <c:pt idx="912">
                  <c:v>19.660674999999998</c:v>
                </c:pt>
                <c:pt idx="913">
                  <c:v>19.574195</c:v>
                </c:pt>
                <c:pt idx="914">
                  <c:v>19.776319999999998</c:v>
                </c:pt>
                <c:pt idx="915">
                  <c:v>19.485904999999999</c:v>
                </c:pt>
                <c:pt idx="916">
                  <c:v>20.170159999999999</c:v>
                </c:pt>
                <c:pt idx="917">
                  <c:v>22.087855000000001</c:v>
                </c:pt>
                <c:pt idx="918">
                  <c:v>22.606650000000002</c:v>
                </c:pt>
                <c:pt idx="919">
                  <c:v>23.976830000000003</c:v>
                </c:pt>
                <c:pt idx="920">
                  <c:v>24.69502</c:v>
                </c:pt>
                <c:pt idx="921">
                  <c:v>24.61204</c:v>
                </c:pt>
                <c:pt idx="922">
                  <c:v>24.385854999999999</c:v>
                </c:pt>
                <c:pt idx="923">
                  <c:v>25.132990000000003</c:v>
                </c:pt>
                <c:pt idx="924">
                  <c:v>25.116259999999997</c:v>
                </c:pt>
                <c:pt idx="925">
                  <c:v>25.819455000000001</c:v>
                </c:pt>
                <c:pt idx="926">
                  <c:v>26.158014999999999</c:v>
                </c:pt>
                <c:pt idx="927">
                  <c:v>26.233215000000001</c:v>
                </c:pt>
                <c:pt idx="928">
                  <c:v>25.917870000000001</c:v>
                </c:pt>
                <c:pt idx="929">
                  <c:v>25.981895000000002</c:v>
                </c:pt>
                <c:pt idx="930">
                  <c:v>25.628505000000001</c:v>
                </c:pt>
                <c:pt idx="931">
                  <c:v>24.796875</c:v>
                </c:pt>
                <c:pt idx="932">
                  <c:v>24.484345000000001</c:v>
                </c:pt>
                <c:pt idx="933">
                  <c:v>23.923929999999999</c:v>
                </c:pt>
                <c:pt idx="934">
                  <c:v>23.037174999999998</c:v>
                </c:pt>
                <c:pt idx="935">
                  <c:v>21.257080000000002</c:v>
                </c:pt>
                <c:pt idx="936">
                  <c:v>20.543620000000001</c:v>
                </c:pt>
                <c:pt idx="937">
                  <c:v>20.857174999999998</c:v>
                </c:pt>
                <c:pt idx="938">
                  <c:v>21.247709999999998</c:v>
                </c:pt>
                <c:pt idx="939">
                  <c:v>20.82206</c:v>
                </c:pt>
                <c:pt idx="940">
                  <c:v>20.915230000000001</c:v>
                </c:pt>
                <c:pt idx="941">
                  <c:v>21.356455</c:v>
                </c:pt>
                <c:pt idx="942">
                  <c:v>22.167000000000002</c:v>
                </c:pt>
                <c:pt idx="943">
                  <c:v>22.564174999999999</c:v>
                </c:pt>
                <c:pt idx="944">
                  <c:v>22.588825</c:v>
                </c:pt>
                <c:pt idx="945">
                  <c:v>23.239570000000001</c:v>
                </c:pt>
                <c:pt idx="946">
                  <c:v>22.867705000000001</c:v>
                </c:pt>
                <c:pt idx="947">
                  <c:v>21.855560000000001</c:v>
                </c:pt>
                <c:pt idx="948">
                  <c:v>23.518325000000001</c:v>
                </c:pt>
                <c:pt idx="949">
                  <c:v>23.323115000000001</c:v>
                </c:pt>
                <c:pt idx="950">
                  <c:v>22.963445</c:v>
                </c:pt>
                <c:pt idx="951">
                  <c:v>22.67848</c:v>
                </c:pt>
                <c:pt idx="952">
                  <c:v>22.2348</c:v>
                </c:pt>
                <c:pt idx="953">
                  <c:v>22.938124999999999</c:v>
                </c:pt>
                <c:pt idx="954">
                  <c:v>23.238894999999999</c:v>
                </c:pt>
                <c:pt idx="955">
                  <c:v>22.216180000000001</c:v>
                </c:pt>
                <c:pt idx="956">
                  <c:v>21.175605000000001</c:v>
                </c:pt>
                <c:pt idx="957">
                  <c:v>21.05489</c:v>
                </c:pt>
                <c:pt idx="958">
                  <c:v>20.698985</c:v>
                </c:pt>
                <c:pt idx="959">
                  <c:v>20.6861</c:v>
                </c:pt>
                <c:pt idx="960">
                  <c:v>19.769044999999998</c:v>
                </c:pt>
                <c:pt idx="961">
                  <c:v>19.293869999999998</c:v>
                </c:pt>
                <c:pt idx="962">
                  <c:v>19.563549999999999</c:v>
                </c:pt>
                <c:pt idx="963">
                  <c:v>19.803979999999999</c:v>
                </c:pt>
                <c:pt idx="964">
                  <c:v>20.285685000000001</c:v>
                </c:pt>
                <c:pt idx="965">
                  <c:v>20.055965</c:v>
                </c:pt>
                <c:pt idx="966">
                  <c:v>20.770160000000001</c:v>
                </c:pt>
                <c:pt idx="967">
                  <c:v>21.715855000000001</c:v>
                </c:pt>
                <c:pt idx="968">
                  <c:v>21.52084</c:v>
                </c:pt>
                <c:pt idx="969">
                  <c:v>22.13917</c:v>
                </c:pt>
                <c:pt idx="970">
                  <c:v>22.779785</c:v>
                </c:pt>
                <c:pt idx="971">
                  <c:v>22.66161</c:v>
                </c:pt>
                <c:pt idx="972">
                  <c:v>23.109630000000003</c:v>
                </c:pt>
                <c:pt idx="973">
                  <c:v>23.068944999999999</c:v>
                </c:pt>
                <c:pt idx="974">
                  <c:v>22.628779999999999</c:v>
                </c:pt>
                <c:pt idx="975">
                  <c:v>22.199020000000001</c:v>
                </c:pt>
                <c:pt idx="976">
                  <c:v>21.667955000000003</c:v>
                </c:pt>
                <c:pt idx="977">
                  <c:v>21.92719</c:v>
                </c:pt>
                <c:pt idx="978">
                  <c:v>21.95243</c:v>
                </c:pt>
                <c:pt idx="979">
                  <c:v>21.802689999999998</c:v>
                </c:pt>
                <c:pt idx="980">
                  <c:v>21.57254</c:v>
                </c:pt>
                <c:pt idx="981">
                  <c:v>21.280625000000001</c:v>
                </c:pt>
                <c:pt idx="982">
                  <c:v>21.002099999999999</c:v>
                </c:pt>
                <c:pt idx="983">
                  <c:v>21.111025000000001</c:v>
                </c:pt>
                <c:pt idx="984">
                  <c:v>19.979604999999999</c:v>
                </c:pt>
                <c:pt idx="985">
                  <c:v>19.386714999999999</c:v>
                </c:pt>
                <c:pt idx="986">
                  <c:v>19.300349999999998</c:v>
                </c:pt>
                <c:pt idx="987">
                  <c:v>20.247430000000001</c:v>
                </c:pt>
                <c:pt idx="988">
                  <c:v>20.466609999999999</c:v>
                </c:pt>
                <c:pt idx="989">
                  <c:v>21.569804999999999</c:v>
                </c:pt>
                <c:pt idx="990">
                  <c:v>22.775410000000001</c:v>
                </c:pt>
                <c:pt idx="991">
                  <c:v>23.30987</c:v>
                </c:pt>
                <c:pt idx="992">
                  <c:v>24.000115000000001</c:v>
                </c:pt>
                <c:pt idx="993">
                  <c:v>25.280355</c:v>
                </c:pt>
                <c:pt idx="994">
                  <c:v>23.962959999999999</c:v>
                </c:pt>
                <c:pt idx="995">
                  <c:v>23.227134999999997</c:v>
                </c:pt>
                <c:pt idx="996">
                  <c:v>25.16431</c:v>
                </c:pt>
                <c:pt idx="997">
                  <c:v>24.82132</c:v>
                </c:pt>
                <c:pt idx="998">
                  <c:v>25.463265</c:v>
                </c:pt>
                <c:pt idx="999">
                  <c:v>25.327300000000001</c:v>
                </c:pt>
                <c:pt idx="1000">
                  <c:v>25.090455000000002</c:v>
                </c:pt>
                <c:pt idx="1001">
                  <c:v>25.01707</c:v>
                </c:pt>
                <c:pt idx="1002">
                  <c:v>25.301275</c:v>
                </c:pt>
                <c:pt idx="1003">
                  <c:v>24.269735000000001</c:v>
                </c:pt>
                <c:pt idx="1004">
                  <c:v>24.54889</c:v>
                </c:pt>
                <c:pt idx="1005">
                  <c:v>24.143715</c:v>
                </c:pt>
                <c:pt idx="1006">
                  <c:v>23.507490000000001</c:v>
                </c:pt>
                <c:pt idx="1007">
                  <c:v>23.021099999999997</c:v>
                </c:pt>
                <c:pt idx="1008">
                  <c:v>22.643039999999999</c:v>
                </c:pt>
                <c:pt idx="1009">
                  <c:v>22.17409</c:v>
                </c:pt>
                <c:pt idx="1010">
                  <c:v>21.740569999999998</c:v>
                </c:pt>
                <c:pt idx="1011">
                  <c:v>21.949745</c:v>
                </c:pt>
                <c:pt idx="1012">
                  <c:v>22.268429999999999</c:v>
                </c:pt>
                <c:pt idx="1013">
                  <c:v>22.591014999999999</c:v>
                </c:pt>
                <c:pt idx="1014">
                  <c:v>23.278154999999998</c:v>
                </c:pt>
                <c:pt idx="1015">
                  <c:v>23.815964999999998</c:v>
                </c:pt>
                <c:pt idx="1016">
                  <c:v>24.599935000000002</c:v>
                </c:pt>
                <c:pt idx="1017">
                  <c:v>25.119209999999999</c:v>
                </c:pt>
                <c:pt idx="1018">
                  <c:v>25.505195000000001</c:v>
                </c:pt>
                <c:pt idx="1019">
                  <c:v>25.378005000000002</c:v>
                </c:pt>
                <c:pt idx="1020">
                  <c:v>25.303044999999997</c:v>
                </c:pt>
                <c:pt idx="1021">
                  <c:v>25.503955000000001</c:v>
                </c:pt>
                <c:pt idx="1022">
                  <c:v>25.061160000000001</c:v>
                </c:pt>
                <c:pt idx="1023">
                  <c:v>24.46434</c:v>
                </c:pt>
                <c:pt idx="1024">
                  <c:v>24.491115000000001</c:v>
                </c:pt>
                <c:pt idx="1025">
                  <c:v>25.304855</c:v>
                </c:pt>
                <c:pt idx="1026">
                  <c:v>24.962049999999998</c:v>
                </c:pt>
                <c:pt idx="1027">
                  <c:v>24.707325000000001</c:v>
                </c:pt>
                <c:pt idx="1028">
                  <c:v>24.629034999999998</c:v>
                </c:pt>
                <c:pt idx="1029">
                  <c:v>23.985234999999999</c:v>
                </c:pt>
                <c:pt idx="1030">
                  <c:v>23.442755000000002</c:v>
                </c:pt>
                <c:pt idx="1031">
                  <c:v>22.715485000000001</c:v>
                </c:pt>
                <c:pt idx="1032">
                  <c:v>22.60989</c:v>
                </c:pt>
                <c:pt idx="1033">
                  <c:v>21.88205</c:v>
                </c:pt>
                <c:pt idx="1034">
                  <c:v>21.781140000000001</c:v>
                </c:pt>
                <c:pt idx="1035">
                  <c:v>22.39734</c:v>
                </c:pt>
                <c:pt idx="1036">
                  <c:v>22.73019</c:v>
                </c:pt>
                <c:pt idx="1037">
                  <c:v>23.511490000000002</c:v>
                </c:pt>
                <c:pt idx="1038">
                  <c:v>24.084529999999997</c:v>
                </c:pt>
                <c:pt idx="1039">
                  <c:v>24.798304999999999</c:v>
                </c:pt>
                <c:pt idx="1040">
                  <c:v>24.666799999999999</c:v>
                </c:pt>
                <c:pt idx="1041">
                  <c:v>23.070709999999998</c:v>
                </c:pt>
                <c:pt idx="1042">
                  <c:v>24.18402</c:v>
                </c:pt>
                <c:pt idx="1043">
                  <c:v>24.666550000000001</c:v>
                </c:pt>
                <c:pt idx="1044">
                  <c:v>25.504314999999998</c:v>
                </c:pt>
                <c:pt idx="1045">
                  <c:v>25.393985000000001</c:v>
                </c:pt>
                <c:pt idx="1046">
                  <c:v>26.017834999999998</c:v>
                </c:pt>
                <c:pt idx="1047">
                  <c:v>25.613689999999998</c:v>
                </c:pt>
                <c:pt idx="1048">
                  <c:v>25.908950000000001</c:v>
                </c:pt>
                <c:pt idx="1049">
                  <c:v>25.68844</c:v>
                </c:pt>
                <c:pt idx="1050">
                  <c:v>25.575975</c:v>
                </c:pt>
                <c:pt idx="1051">
                  <c:v>25.22015</c:v>
                </c:pt>
                <c:pt idx="1052">
                  <c:v>25.010750000000002</c:v>
                </c:pt>
                <c:pt idx="1053">
                  <c:v>24.598040000000001</c:v>
                </c:pt>
                <c:pt idx="1054">
                  <c:v>24.805924999999998</c:v>
                </c:pt>
                <c:pt idx="1055">
                  <c:v>23.553265</c:v>
                </c:pt>
                <c:pt idx="1056">
                  <c:v>23.053699999999999</c:v>
                </c:pt>
                <c:pt idx="1057">
                  <c:v>23.241400000000002</c:v>
                </c:pt>
                <c:pt idx="1058">
                  <c:v>23.440290000000001</c:v>
                </c:pt>
                <c:pt idx="1059">
                  <c:v>23.037710000000001</c:v>
                </c:pt>
                <c:pt idx="1060">
                  <c:v>23.26388</c:v>
                </c:pt>
                <c:pt idx="1061">
                  <c:v>23.834555000000002</c:v>
                </c:pt>
                <c:pt idx="1062">
                  <c:v>24.796744999999998</c:v>
                </c:pt>
                <c:pt idx="1063">
                  <c:v>25.800619999999999</c:v>
                </c:pt>
                <c:pt idx="1064">
                  <c:v>26.205410000000001</c:v>
                </c:pt>
                <c:pt idx="1065">
                  <c:v>27.102270000000001</c:v>
                </c:pt>
                <c:pt idx="1066">
                  <c:v>27.41367</c:v>
                </c:pt>
                <c:pt idx="1067">
                  <c:v>27.213540000000002</c:v>
                </c:pt>
                <c:pt idx="1068">
                  <c:v>26.630455000000001</c:v>
                </c:pt>
                <c:pt idx="1069">
                  <c:v>27.031650000000003</c:v>
                </c:pt>
                <c:pt idx="1070">
                  <c:v>27.366235</c:v>
                </c:pt>
                <c:pt idx="1071">
                  <c:v>26.793710000000001</c:v>
                </c:pt>
                <c:pt idx="1072">
                  <c:v>26.712885</c:v>
                </c:pt>
                <c:pt idx="1073">
                  <c:v>25.8324</c:v>
                </c:pt>
                <c:pt idx="1074">
                  <c:v>26.642255000000002</c:v>
                </c:pt>
                <c:pt idx="1075">
                  <c:v>26.01193</c:v>
                </c:pt>
                <c:pt idx="1076">
                  <c:v>25.461575</c:v>
                </c:pt>
                <c:pt idx="1077">
                  <c:v>24.863665000000001</c:v>
                </c:pt>
                <c:pt idx="1078">
                  <c:v>24.401259999999997</c:v>
                </c:pt>
                <c:pt idx="1079">
                  <c:v>23.65879</c:v>
                </c:pt>
                <c:pt idx="1080">
                  <c:v>23.595095000000001</c:v>
                </c:pt>
                <c:pt idx="1081">
                  <c:v>23.019314999999999</c:v>
                </c:pt>
                <c:pt idx="1082">
                  <c:v>23.189259999999997</c:v>
                </c:pt>
                <c:pt idx="1083">
                  <c:v>22.890220000000003</c:v>
                </c:pt>
                <c:pt idx="1084">
                  <c:v>22.610060000000001</c:v>
                </c:pt>
                <c:pt idx="1085">
                  <c:v>23.623180000000001</c:v>
                </c:pt>
                <c:pt idx="1086">
                  <c:v>24.252875</c:v>
                </c:pt>
                <c:pt idx="1087">
                  <c:v>25.726165000000002</c:v>
                </c:pt>
                <c:pt idx="1088">
                  <c:v>26.460695000000001</c:v>
                </c:pt>
                <c:pt idx="1089">
                  <c:v>27.061685000000001</c:v>
                </c:pt>
                <c:pt idx="1090">
                  <c:v>27.20571</c:v>
                </c:pt>
                <c:pt idx="1091">
                  <c:v>26.918675</c:v>
                </c:pt>
                <c:pt idx="1092">
                  <c:v>26.887564999999999</c:v>
                </c:pt>
                <c:pt idx="1093">
                  <c:v>26.669215000000001</c:v>
                </c:pt>
                <c:pt idx="1094">
                  <c:v>27.583200000000001</c:v>
                </c:pt>
                <c:pt idx="1095">
                  <c:v>26.55978</c:v>
                </c:pt>
                <c:pt idx="1096">
                  <c:v>26.958680000000001</c:v>
                </c:pt>
                <c:pt idx="1097">
                  <c:v>26.443345000000001</c:v>
                </c:pt>
                <c:pt idx="1098">
                  <c:v>25.62079</c:v>
                </c:pt>
                <c:pt idx="1099">
                  <c:v>25.896815</c:v>
                </c:pt>
                <c:pt idx="1100">
                  <c:v>24.897175000000001</c:v>
                </c:pt>
                <c:pt idx="1101">
                  <c:v>25.454674999999998</c:v>
                </c:pt>
                <c:pt idx="1102">
                  <c:v>24.561540000000001</c:v>
                </c:pt>
                <c:pt idx="1103">
                  <c:v>23.546775</c:v>
                </c:pt>
                <c:pt idx="1104">
                  <c:v>22.241689999999998</c:v>
                </c:pt>
                <c:pt idx="1105">
                  <c:v>21.899709999999999</c:v>
                </c:pt>
                <c:pt idx="1106">
                  <c:v>21.27674</c:v>
                </c:pt>
                <c:pt idx="1107">
                  <c:v>20.694900000000001</c:v>
                </c:pt>
                <c:pt idx="1108">
                  <c:v>21.270099999999999</c:v>
                </c:pt>
                <c:pt idx="1109">
                  <c:v>22.296135</c:v>
                </c:pt>
                <c:pt idx="1110">
                  <c:v>22.11187</c:v>
                </c:pt>
                <c:pt idx="1111">
                  <c:v>22.09243</c:v>
                </c:pt>
                <c:pt idx="1112">
                  <c:v>23.853360000000002</c:v>
                </c:pt>
                <c:pt idx="1113">
                  <c:v>24.121585</c:v>
                </c:pt>
                <c:pt idx="1114">
                  <c:v>23.979765</c:v>
                </c:pt>
                <c:pt idx="1115">
                  <c:v>23.99925</c:v>
                </c:pt>
                <c:pt idx="1116">
                  <c:v>23.90775</c:v>
                </c:pt>
                <c:pt idx="1117">
                  <c:v>24.313419999999997</c:v>
                </c:pt>
                <c:pt idx="1118">
                  <c:v>24.242554999999999</c:v>
                </c:pt>
                <c:pt idx="1119">
                  <c:v>23.560475</c:v>
                </c:pt>
                <c:pt idx="1120">
                  <c:v>23.74653</c:v>
                </c:pt>
                <c:pt idx="1121">
                  <c:v>23.574380000000001</c:v>
                </c:pt>
                <c:pt idx="1122">
                  <c:v>23.44753</c:v>
                </c:pt>
                <c:pt idx="1123">
                  <c:v>22.544540000000001</c:v>
                </c:pt>
                <c:pt idx="1124">
                  <c:v>22.204879999999999</c:v>
                </c:pt>
                <c:pt idx="1125">
                  <c:v>22.357984999999999</c:v>
                </c:pt>
                <c:pt idx="1126">
                  <c:v>22.720380000000002</c:v>
                </c:pt>
                <c:pt idx="1127">
                  <c:v>22.52094</c:v>
                </c:pt>
                <c:pt idx="1128">
                  <c:v>21.49427</c:v>
                </c:pt>
                <c:pt idx="1129">
                  <c:v>22.160425</c:v>
                </c:pt>
                <c:pt idx="1130">
                  <c:v>21.575534999999999</c:v>
                </c:pt>
                <c:pt idx="1131">
                  <c:v>21.684665000000003</c:v>
                </c:pt>
                <c:pt idx="1132">
                  <c:v>22.027095000000003</c:v>
                </c:pt>
                <c:pt idx="1133">
                  <c:v>21.835439999999998</c:v>
                </c:pt>
                <c:pt idx="1134">
                  <c:v>22.284749999999999</c:v>
                </c:pt>
                <c:pt idx="1135">
                  <c:v>22.653230000000001</c:v>
                </c:pt>
                <c:pt idx="1136">
                  <c:v>22.901845000000002</c:v>
                </c:pt>
                <c:pt idx="1137">
                  <c:v>23.690300000000001</c:v>
                </c:pt>
                <c:pt idx="1138">
                  <c:v>23.788259999999998</c:v>
                </c:pt>
                <c:pt idx="1139">
                  <c:v>24.134065</c:v>
                </c:pt>
                <c:pt idx="1140">
                  <c:v>23.74128</c:v>
                </c:pt>
                <c:pt idx="1141">
                  <c:v>23.750220000000002</c:v>
                </c:pt>
                <c:pt idx="1142">
                  <c:v>24.382304999999999</c:v>
                </c:pt>
                <c:pt idx="1143">
                  <c:v>24.625709999999998</c:v>
                </c:pt>
                <c:pt idx="1144">
                  <c:v>23.508555000000001</c:v>
                </c:pt>
                <c:pt idx="1145">
                  <c:v>23.985330000000001</c:v>
                </c:pt>
                <c:pt idx="1146">
                  <c:v>23.988990000000001</c:v>
                </c:pt>
                <c:pt idx="1147">
                  <c:v>23.921564999999998</c:v>
                </c:pt>
                <c:pt idx="1148">
                  <c:v>23.60641</c:v>
                </c:pt>
                <c:pt idx="1149">
                  <c:v>23.687474999999999</c:v>
                </c:pt>
                <c:pt idx="1150">
                  <c:v>23.962935000000002</c:v>
                </c:pt>
                <c:pt idx="1151">
                  <c:v>23.26323</c:v>
                </c:pt>
                <c:pt idx="1152">
                  <c:v>22.622405000000001</c:v>
                </c:pt>
                <c:pt idx="1153">
                  <c:v>22.683215000000001</c:v>
                </c:pt>
                <c:pt idx="1154">
                  <c:v>23.000119999999999</c:v>
                </c:pt>
                <c:pt idx="1155">
                  <c:v>23.338805000000001</c:v>
                </c:pt>
                <c:pt idx="1156">
                  <c:v>23.291540000000001</c:v>
                </c:pt>
                <c:pt idx="1157">
                  <c:v>24.210450000000002</c:v>
                </c:pt>
                <c:pt idx="1158">
                  <c:v>25.268654999999999</c:v>
                </c:pt>
                <c:pt idx="1159">
                  <c:v>25.547849999999997</c:v>
                </c:pt>
                <c:pt idx="1160">
                  <c:v>26.487705000000002</c:v>
                </c:pt>
                <c:pt idx="1161">
                  <c:v>27.416944999999998</c:v>
                </c:pt>
                <c:pt idx="1162">
                  <c:v>27.653680000000001</c:v>
                </c:pt>
                <c:pt idx="1163">
                  <c:v>27.243919999999999</c:v>
                </c:pt>
                <c:pt idx="1164">
                  <c:v>26.443819999999999</c:v>
                </c:pt>
                <c:pt idx="1165">
                  <c:v>27.284705000000002</c:v>
                </c:pt>
                <c:pt idx="1166">
                  <c:v>26.773534999999999</c:v>
                </c:pt>
                <c:pt idx="1167">
                  <c:v>27.062275000000003</c:v>
                </c:pt>
                <c:pt idx="1168">
                  <c:v>26.076325000000001</c:v>
                </c:pt>
                <c:pt idx="1169">
                  <c:v>25.255825000000002</c:v>
                </c:pt>
                <c:pt idx="1170">
                  <c:v>25.846264999999999</c:v>
                </c:pt>
                <c:pt idx="1171">
                  <c:v>25.218640000000001</c:v>
                </c:pt>
                <c:pt idx="1172">
                  <c:v>24.822830000000003</c:v>
                </c:pt>
                <c:pt idx="1173">
                  <c:v>24.898285000000001</c:v>
                </c:pt>
                <c:pt idx="1174">
                  <c:v>24.431060000000002</c:v>
                </c:pt>
                <c:pt idx="1175">
                  <c:v>24.115130000000001</c:v>
                </c:pt>
                <c:pt idx="1176">
                  <c:v>23.072580000000002</c:v>
                </c:pt>
                <c:pt idx="1177">
                  <c:v>23.228104999999999</c:v>
                </c:pt>
                <c:pt idx="1178">
                  <c:v>22.577325000000002</c:v>
                </c:pt>
                <c:pt idx="1179">
                  <c:v>22.553695000000001</c:v>
                </c:pt>
                <c:pt idx="1180">
                  <c:v>22.753254999999999</c:v>
                </c:pt>
                <c:pt idx="1181">
                  <c:v>23.019994999999998</c:v>
                </c:pt>
                <c:pt idx="1182">
                  <c:v>23.6921</c:v>
                </c:pt>
                <c:pt idx="1183">
                  <c:v>24.572755000000001</c:v>
                </c:pt>
                <c:pt idx="1184">
                  <c:v>23.665080000000003</c:v>
                </c:pt>
                <c:pt idx="1185">
                  <c:v>24.352884999999997</c:v>
                </c:pt>
                <c:pt idx="1186">
                  <c:v>25.319800000000001</c:v>
                </c:pt>
                <c:pt idx="1187">
                  <c:v>25.775365000000001</c:v>
                </c:pt>
                <c:pt idx="1188">
                  <c:v>26.673909999999999</c:v>
                </c:pt>
                <c:pt idx="1189">
                  <c:v>26.322310000000002</c:v>
                </c:pt>
                <c:pt idx="1190">
                  <c:v>26.293244999999999</c:v>
                </c:pt>
                <c:pt idx="1191">
                  <c:v>25.773045</c:v>
                </c:pt>
                <c:pt idx="1192">
                  <c:v>25.505534999999998</c:v>
                </c:pt>
                <c:pt idx="1193">
                  <c:v>24.740814999999998</c:v>
                </c:pt>
                <c:pt idx="1194">
                  <c:v>24.570455000000003</c:v>
                </c:pt>
                <c:pt idx="1195">
                  <c:v>24.421389999999999</c:v>
                </c:pt>
                <c:pt idx="1196">
                  <c:v>25.401225</c:v>
                </c:pt>
                <c:pt idx="1197">
                  <c:v>24.606555</c:v>
                </c:pt>
                <c:pt idx="1198">
                  <c:v>24.097555</c:v>
                </c:pt>
                <c:pt idx="1199">
                  <c:v>23.530505000000002</c:v>
                </c:pt>
                <c:pt idx="1200">
                  <c:v>22.756764999999998</c:v>
                </c:pt>
                <c:pt idx="1201">
                  <c:v>22.757619999999999</c:v>
                </c:pt>
                <c:pt idx="1202">
                  <c:v>22.675750000000001</c:v>
                </c:pt>
                <c:pt idx="1203">
                  <c:v>22.210979999999999</c:v>
                </c:pt>
                <c:pt idx="1204">
                  <c:v>22.722235000000001</c:v>
                </c:pt>
                <c:pt idx="1205">
                  <c:v>23.833759999999998</c:v>
                </c:pt>
                <c:pt idx="1206">
                  <c:v>24.892119999999998</c:v>
                </c:pt>
                <c:pt idx="1207">
                  <c:v>24.838155</c:v>
                </c:pt>
                <c:pt idx="1208">
                  <c:v>24.998000000000001</c:v>
                </c:pt>
                <c:pt idx="1209">
                  <c:v>26.200885</c:v>
                </c:pt>
                <c:pt idx="1210">
                  <c:v>26.153645000000001</c:v>
                </c:pt>
                <c:pt idx="1211">
                  <c:v>25.867185000000003</c:v>
                </c:pt>
                <c:pt idx="1212">
                  <c:v>25.198605000000001</c:v>
                </c:pt>
                <c:pt idx="1213">
                  <c:v>25.468955000000001</c:v>
                </c:pt>
                <c:pt idx="1214">
                  <c:v>25.324759999999998</c:v>
                </c:pt>
                <c:pt idx="1215">
                  <c:v>24.734810000000003</c:v>
                </c:pt>
                <c:pt idx="1216">
                  <c:v>24.393365000000003</c:v>
                </c:pt>
                <c:pt idx="1217">
                  <c:v>24.921325</c:v>
                </c:pt>
                <c:pt idx="1218">
                  <c:v>25.277794999999998</c:v>
                </c:pt>
                <c:pt idx="1219">
                  <c:v>25.238275000000002</c:v>
                </c:pt>
                <c:pt idx="1220">
                  <c:v>24.642465000000001</c:v>
                </c:pt>
                <c:pt idx="1221">
                  <c:v>24.198164999999999</c:v>
                </c:pt>
                <c:pt idx="1222">
                  <c:v>23.514485000000001</c:v>
                </c:pt>
                <c:pt idx="1223">
                  <c:v>22.332519999999999</c:v>
                </c:pt>
                <c:pt idx="1224">
                  <c:v>22.556554999999999</c:v>
                </c:pt>
                <c:pt idx="1225">
                  <c:v>21.701014999999998</c:v>
                </c:pt>
                <c:pt idx="1226">
                  <c:v>22.662929999999999</c:v>
                </c:pt>
                <c:pt idx="1227">
                  <c:v>22.264894999999999</c:v>
                </c:pt>
                <c:pt idx="1228">
                  <c:v>22.796860000000002</c:v>
                </c:pt>
                <c:pt idx="1229">
                  <c:v>22.953724999999999</c:v>
                </c:pt>
                <c:pt idx="1230">
                  <c:v>24.337744999999998</c:v>
                </c:pt>
                <c:pt idx="1231">
                  <c:v>24.486259999999998</c:v>
                </c:pt>
                <c:pt idx="1232">
                  <c:v>25.44746</c:v>
                </c:pt>
                <c:pt idx="1233">
                  <c:v>26.65277</c:v>
                </c:pt>
                <c:pt idx="1234">
                  <c:v>26.810235000000002</c:v>
                </c:pt>
                <c:pt idx="1235">
                  <c:v>26.3416</c:v>
                </c:pt>
                <c:pt idx="1236">
                  <c:v>27.148569999999999</c:v>
                </c:pt>
                <c:pt idx="1237">
                  <c:v>26.20814</c:v>
                </c:pt>
                <c:pt idx="1238">
                  <c:v>25.932214999999999</c:v>
                </c:pt>
                <c:pt idx="1239">
                  <c:v>25.282834999999999</c:v>
                </c:pt>
                <c:pt idx="1240">
                  <c:v>24.916044999999997</c:v>
                </c:pt>
                <c:pt idx="1241">
                  <c:v>24.741400000000002</c:v>
                </c:pt>
                <c:pt idx="1242">
                  <c:v>25.244160000000001</c:v>
                </c:pt>
                <c:pt idx="1243">
                  <c:v>25.41741</c:v>
                </c:pt>
                <c:pt idx="1244">
                  <c:v>25.047069999999998</c:v>
                </c:pt>
                <c:pt idx="1245">
                  <c:v>24.970200000000002</c:v>
                </c:pt>
                <c:pt idx="1246">
                  <c:v>24.071870000000001</c:v>
                </c:pt>
                <c:pt idx="1247">
                  <c:v>23.402695000000001</c:v>
                </c:pt>
                <c:pt idx="1248">
                  <c:v>21.828744999999998</c:v>
                </c:pt>
                <c:pt idx="1249">
                  <c:v>21.769424999999998</c:v>
                </c:pt>
                <c:pt idx="1250">
                  <c:v>21.993025000000003</c:v>
                </c:pt>
                <c:pt idx="1251">
                  <c:v>22.188285</c:v>
                </c:pt>
                <c:pt idx="1252">
                  <c:v>22.190075</c:v>
                </c:pt>
                <c:pt idx="1253">
                  <c:v>22.300944999999999</c:v>
                </c:pt>
                <c:pt idx="1254">
                  <c:v>22.727805</c:v>
                </c:pt>
                <c:pt idx="1255">
                  <c:v>24.206119999999999</c:v>
                </c:pt>
                <c:pt idx="1256">
                  <c:v>25.008435000000002</c:v>
                </c:pt>
                <c:pt idx="1257">
                  <c:v>25.534330000000001</c:v>
                </c:pt>
                <c:pt idx="1258">
                  <c:v>25.812194999999999</c:v>
                </c:pt>
                <c:pt idx="1259">
                  <c:v>25.126655</c:v>
                </c:pt>
                <c:pt idx="1260">
                  <c:v>25.520634999999999</c:v>
                </c:pt>
                <c:pt idx="1261">
                  <c:v>25.424285000000001</c:v>
                </c:pt>
                <c:pt idx="1262">
                  <c:v>25.140255</c:v>
                </c:pt>
                <c:pt idx="1263">
                  <c:v>24.841205000000002</c:v>
                </c:pt>
                <c:pt idx="1264">
                  <c:v>24.420110000000001</c:v>
                </c:pt>
                <c:pt idx="1265">
                  <c:v>24.219630000000002</c:v>
                </c:pt>
                <c:pt idx="1266">
                  <c:v>24.95318</c:v>
                </c:pt>
                <c:pt idx="1267">
                  <c:v>24.607855000000001</c:v>
                </c:pt>
                <c:pt idx="1268">
                  <c:v>24.571555</c:v>
                </c:pt>
                <c:pt idx="1269">
                  <c:v>23.866904999999999</c:v>
                </c:pt>
                <c:pt idx="1270">
                  <c:v>23.690584999999999</c:v>
                </c:pt>
                <c:pt idx="1271">
                  <c:v>22.346734999999999</c:v>
                </c:pt>
                <c:pt idx="1272">
                  <c:v>22.203924999999998</c:v>
                </c:pt>
                <c:pt idx="1273">
                  <c:v>21.917939999999998</c:v>
                </c:pt>
                <c:pt idx="1274">
                  <c:v>21.476800000000001</c:v>
                </c:pt>
                <c:pt idx="1275">
                  <c:v>21.323125000000001</c:v>
                </c:pt>
                <c:pt idx="1276">
                  <c:v>21.412945000000001</c:v>
                </c:pt>
                <c:pt idx="1277">
                  <c:v>21.51548</c:v>
                </c:pt>
                <c:pt idx="1278">
                  <c:v>22.332529999999998</c:v>
                </c:pt>
                <c:pt idx="1279">
                  <c:v>23.106985000000002</c:v>
                </c:pt>
                <c:pt idx="1280">
                  <c:v>23.473860000000002</c:v>
                </c:pt>
                <c:pt idx="1281">
                  <c:v>23.950410000000002</c:v>
                </c:pt>
                <c:pt idx="1282">
                  <c:v>24.309939999999997</c:v>
                </c:pt>
                <c:pt idx="1283">
                  <c:v>24.079205000000002</c:v>
                </c:pt>
                <c:pt idx="1284">
                  <c:v>24.349235</c:v>
                </c:pt>
                <c:pt idx="1285">
                  <c:v>24.253630000000001</c:v>
                </c:pt>
                <c:pt idx="1286">
                  <c:v>23.631150000000002</c:v>
                </c:pt>
                <c:pt idx="1287">
                  <c:v>22.903705000000002</c:v>
                </c:pt>
                <c:pt idx="1288">
                  <c:v>22.780180000000001</c:v>
                </c:pt>
                <c:pt idx="1289">
                  <c:v>23.038509999999999</c:v>
                </c:pt>
                <c:pt idx="1290">
                  <c:v>23.585985000000001</c:v>
                </c:pt>
                <c:pt idx="1291">
                  <c:v>23.613035</c:v>
                </c:pt>
                <c:pt idx="1292">
                  <c:v>23.174409999999998</c:v>
                </c:pt>
                <c:pt idx="1293">
                  <c:v>22.789619999999999</c:v>
                </c:pt>
                <c:pt idx="1294">
                  <c:v>22.566759999999999</c:v>
                </c:pt>
                <c:pt idx="1295">
                  <c:v>22.325610000000001</c:v>
                </c:pt>
                <c:pt idx="1296">
                  <c:v>21.197330000000001</c:v>
                </c:pt>
                <c:pt idx="1297">
                  <c:v>20.665700000000001</c:v>
                </c:pt>
                <c:pt idx="1298">
                  <c:v>20.847004999999999</c:v>
                </c:pt>
                <c:pt idx="1299">
                  <c:v>21.329915</c:v>
                </c:pt>
                <c:pt idx="1300">
                  <c:v>21.112555</c:v>
                </c:pt>
                <c:pt idx="1301">
                  <c:v>21.399270000000001</c:v>
                </c:pt>
                <c:pt idx="1302">
                  <c:v>22.174875</c:v>
                </c:pt>
                <c:pt idx="1303">
                  <c:v>22.377884999999999</c:v>
                </c:pt>
                <c:pt idx="1304">
                  <c:v>22.339565</c:v>
                </c:pt>
                <c:pt idx="1305">
                  <c:v>23.285679999999999</c:v>
                </c:pt>
                <c:pt idx="1306">
                  <c:v>23.270400000000002</c:v>
                </c:pt>
                <c:pt idx="1307">
                  <c:v>23.65569</c:v>
                </c:pt>
                <c:pt idx="1308">
                  <c:v>23.543099999999999</c:v>
                </c:pt>
                <c:pt idx="1309">
                  <c:v>23.623875000000002</c:v>
                </c:pt>
                <c:pt idx="1310">
                  <c:v>23.457464999999999</c:v>
                </c:pt>
                <c:pt idx="1311">
                  <c:v>23.388930000000002</c:v>
                </c:pt>
                <c:pt idx="1312">
                  <c:v>23.072800000000001</c:v>
                </c:pt>
                <c:pt idx="1313">
                  <c:v>23.410134999999997</c:v>
                </c:pt>
                <c:pt idx="1314">
                  <c:v>23.524605000000001</c:v>
                </c:pt>
                <c:pt idx="1315">
                  <c:v>23.675674999999998</c:v>
                </c:pt>
                <c:pt idx="1316">
                  <c:v>23.391150000000003</c:v>
                </c:pt>
                <c:pt idx="1317">
                  <c:v>23.559355</c:v>
                </c:pt>
                <c:pt idx="1318">
                  <c:v>23.697990000000001</c:v>
                </c:pt>
                <c:pt idx="1319">
                  <c:v>23.078375000000001</c:v>
                </c:pt>
                <c:pt idx="1320">
                  <c:v>22.133775</c:v>
                </c:pt>
                <c:pt idx="1321">
                  <c:v>22.123939999999997</c:v>
                </c:pt>
                <c:pt idx="1322">
                  <c:v>21.278459999999999</c:v>
                </c:pt>
                <c:pt idx="1323">
                  <c:v>20.824360000000002</c:v>
                </c:pt>
                <c:pt idx="1324">
                  <c:v>21.219564999999999</c:v>
                </c:pt>
                <c:pt idx="1325">
                  <c:v>21.5017</c:v>
                </c:pt>
                <c:pt idx="1326">
                  <c:v>23.856369999999998</c:v>
                </c:pt>
                <c:pt idx="1327">
                  <c:v>25.132069999999999</c:v>
                </c:pt>
                <c:pt idx="1328">
                  <c:v>26.264005000000001</c:v>
                </c:pt>
                <c:pt idx="1329">
                  <c:v>27.068180000000002</c:v>
                </c:pt>
                <c:pt idx="1330">
                  <c:v>26.715345000000003</c:v>
                </c:pt>
                <c:pt idx="1331">
                  <c:v>26.73189</c:v>
                </c:pt>
                <c:pt idx="1332">
                  <c:v>26.858625</c:v>
                </c:pt>
                <c:pt idx="1333">
                  <c:v>27.021595000000001</c:v>
                </c:pt>
                <c:pt idx="1334">
                  <c:v>26.683479999999999</c:v>
                </c:pt>
                <c:pt idx="1335">
                  <c:v>26.106259999999999</c:v>
                </c:pt>
                <c:pt idx="1336">
                  <c:v>25.779365000000002</c:v>
                </c:pt>
                <c:pt idx="1337">
                  <c:v>25.445490000000003</c:v>
                </c:pt>
                <c:pt idx="1338">
                  <c:v>25.000365000000002</c:v>
                </c:pt>
                <c:pt idx="1339">
                  <c:v>24.775945</c:v>
                </c:pt>
                <c:pt idx="1340">
                  <c:v>24.164939999999998</c:v>
                </c:pt>
                <c:pt idx="1341">
                  <c:v>23.627675</c:v>
                </c:pt>
                <c:pt idx="1342">
                  <c:v>23.211925000000001</c:v>
                </c:pt>
                <c:pt idx="1343">
                  <c:v>22.893139999999999</c:v>
                </c:pt>
                <c:pt idx="1344">
                  <c:v>22.521445</c:v>
                </c:pt>
                <c:pt idx="1345">
                  <c:v>22.92277</c:v>
                </c:pt>
                <c:pt idx="1346">
                  <c:v>22.061705000000003</c:v>
                </c:pt>
                <c:pt idx="1347">
                  <c:v>22.473904999999998</c:v>
                </c:pt>
                <c:pt idx="1348">
                  <c:v>22.736605000000001</c:v>
                </c:pt>
                <c:pt idx="1349">
                  <c:v>23.248685000000002</c:v>
                </c:pt>
                <c:pt idx="1350">
                  <c:v>23.278779999999998</c:v>
                </c:pt>
                <c:pt idx="1351">
                  <c:v>23.577775000000003</c:v>
                </c:pt>
                <c:pt idx="1352">
                  <c:v>24.330680000000001</c:v>
                </c:pt>
                <c:pt idx="1353">
                  <c:v>24.972415000000002</c:v>
                </c:pt>
                <c:pt idx="1354">
                  <c:v>25.364415000000001</c:v>
                </c:pt>
                <c:pt idx="1355">
                  <c:v>25.62134</c:v>
                </c:pt>
                <c:pt idx="1356">
                  <c:v>25.557479999999998</c:v>
                </c:pt>
                <c:pt idx="1357">
                  <c:v>25.945310000000003</c:v>
                </c:pt>
                <c:pt idx="1358">
                  <c:v>25.761894999999999</c:v>
                </c:pt>
                <c:pt idx="1359">
                  <c:v>25.287230000000001</c:v>
                </c:pt>
                <c:pt idx="1360">
                  <c:v>24.757185</c:v>
                </c:pt>
                <c:pt idx="1361">
                  <c:v>24.149715</c:v>
                </c:pt>
                <c:pt idx="1362">
                  <c:v>24.268415000000001</c:v>
                </c:pt>
                <c:pt idx="1363">
                  <c:v>24.209384999999997</c:v>
                </c:pt>
                <c:pt idx="1364">
                  <c:v>23.432659999999998</c:v>
                </c:pt>
                <c:pt idx="1365">
                  <c:v>22.650320000000001</c:v>
                </c:pt>
                <c:pt idx="1366">
                  <c:v>22.023769999999999</c:v>
                </c:pt>
                <c:pt idx="1367">
                  <c:v>21.581415</c:v>
                </c:pt>
                <c:pt idx="1368">
                  <c:v>21.32948</c:v>
                </c:pt>
                <c:pt idx="1369">
                  <c:v>21.341529999999999</c:v>
                </c:pt>
                <c:pt idx="1370">
                  <c:v>21.603560000000002</c:v>
                </c:pt>
                <c:pt idx="1371">
                  <c:v>22.095980000000001</c:v>
                </c:pt>
                <c:pt idx="1372">
                  <c:v>22.036090000000002</c:v>
                </c:pt>
                <c:pt idx="1373">
                  <c:v>22.096724999999999</c:v>
                </c:pt>
                <c:pt idx="1374">
                  <c:v>22.687974999999998</c:v>
                </c:pt>
                <c:pt idx="1375">
                  <c:v>23.281560000000002</c:v>
                </c:pt>
                <c:pt idx="1376">
                  <c:v>23.518245</c:v>
                </c:pt>
                <c:pt idx="1377">
                  <c:v>23.51445</c:v>
                </c:pt>
                <c:pt idx="1378">
                  <c:v>24.19115</c:v>
                </c:pt>
                <c:pt idx="1379">
                  <c:v>23.8965</c:v>
                </c:pt>
                <c:pt idx="1380">
                  <c:v>24.4527</c:v>
                </c:pt>
                <c:pt idx="1381">
                  <c:v>24.474490000000003</c:v>
                </c:pt>
                <c:pt idx="1382">
                  <c:v>23.60031</c:v>
                </c:pt>
                <c:pt idx="1383">
                  <c:v>23.908874999999998</c:v>
                </c:pt>
                <c:pt idx="1384">
                  <c:v>23.753374999999998</c:v>
                </c:pt>
                <c:pt idx="1385">
                  <c:v>24.381799999999998</c:v>
                </c:pt>
                <c:pt idx="1386">
                  <c:v>24.006834999999999</c:v>
                </c:pt>
                <c:pt idx="1387">
                  <c:v>24.55133</c:v>
                </c:pt>
                <c:pt idx="1388">
                  <c:v>23.55087</c:v>
                </c:pt>
                <c:pt idx="1389">
                  <c:v>23.114999999999998</c:v>
                </c:pt>
                <c:pt idx="1390">
                  <c:v>22.867834999999999</c:v>
                </c:pt>
                <c:pt idx="1391">
                  <c:v>22.39612</c:v>
                </c:pt>
                <c:pt idx="1392">
                  <c:v>22.314965000000001</c:v>
                </c:pt>
                <c:pt idx="1393">
                  <c:v>22.18788</c:v>
                </c:pt>
                <c:pt idx="1394">
                  <c:v>22.048525000000001</c:v>
                </c:pt>
                <c:pt idx="1395">
                  <c:v>21.840305000000001</c:v>
                </c:pt>
                <c:pt idx="1396">
                  <c:v>22.135759999999998</c:v>
                </c:pt>
                <c:pt idx="1397">
                  <c:v>22.413419999999999</c:v>
                </c:pt>
                <c:pt idx="1398">
                  <c:v>23.173369999999998</c:v>
                </c:pt>
                <c:pt idx="1399">
                  <c:v>24.149889999999999</c:v>
                </c:pt>
                <c:pt idx="1400">
                  <c:v>25.411650000000002</c:v>
                </c:pt>
                <c:pt idx="1401">
                  <c:v>26.112025000000003</c:v>
                </c:pt>
                <c:pt idx="1402">
                  <c:v>26.262650000000001</c:v>
                </c:pt>
                <c:pt idx="1403">
                  <c:v>26.265540000000001</c:v>
                </c:pt>
                <c:pt idx="1404">
                  <c:v>25.604419999999998</c:v>
                </c:pt>
                <c:pt idx="1405">
                  <c:v>25.316939999999999</c:v>
                </c:pt>
                <c:pt idx="1406">
                  <c:v>25.852070000000001</c:v>
                </c:pt>
                <c:pt idx="1407">
                  <c:v>26.297965000000001</c:v>
                </c:pt>
                <c:pt idx="1408">
                  <c:v>25.46199</c:v>
                </c:pt>
                <c:pt idx="1409">
                  <c:v>25.528650000000003</c:v>
                </c:pt>
                <c:pt idx="1410">
                  <c:v>25.536165</c:v>
                </c:pt>
                <c:pt idx="1411">
                  <c:v>25.374294999999996</c:v>
                </c:pt>
                <c:pt idx="1412">
                  <c:v>25.428005000000002</c:v>
                </c:pt>
                <c:pt idx="1413">
                  <c:v>23.975784999999998</c:v>
                </c:pt>
                <c:pt idx="1414">
                  <c:v>23.238130000000002</c:v>
                </c:pt>
                <c:pt idx="1415">
                  <c:v>22.153919999999999</c:v>
                </c:pt>
                <c:pt idx="1416">
                  <c:v>22.113965</c:v>
                </c:pt>
                <c:pt idx="1417">
                  <c:v>22.413529999999998</c:v>
                </c:pt>
                <c:pt idx="1418">
                  <c:v>22.610610000000001</c:v>
                </c:pt>
                <c:pt idx="1419">
                  <c:v>22.058555000000002</c:v>
                </c:pt>
                <c:pt idx="1420">
                  <c:v>21.694115</c:v>
                </c:pt>
                <c:pt idx="1421">
                  <c:v>22.702189999999998</c:v>
                </c:pt>
                <c:pt idx="1422">
                  <c:v>24.215949999999999</c:v>
                </c:pt>
                <c:pt idx="1423">
                  <c:v>25.148994999999999</c:v>
                </c:pt>
                <c:pt idx="1424">
                  <c:v>25.879049999999999</c:v>
                </c:pt>
                <c:pt idx="1425">
                  <c:v>26.327535000000001</c:v>
                </c:pt>
                <c:pt idx="1426">
                  <c:v>26.705349999999999</c:v>
                </c:pt>
                <c:pt idx="1427">
                  <c:v>26.192744999999999</c:v>
                </c:pt>
                <c:pt idx="1428">
                  <c:v>26.236999999999998</c:v>
                </c:pt>
                <c:pt idx="1429">
                  <c:v>26.135964999999999</c:v>
                </c:pt>
                <c:pt idx="1430">
                  <c:v>25.961794999999999</c:v>
                </c:pt>
                <c:pt idx="1431">
                  <c:v>25.386675</c:v>
                </c:pt>
                <c:pt idx="1432">
                  <c:v>24.945070000000001</c:v>
                </c:pt>
                <c:pt idx="1433">
                  <c:v>24.553595000000001</c:v>
                </c:pt>
                <c:pt idx="1434">
                  <c:v>24.718529999999998</c:v>
                </c:pt>
                <c:pt idx="1435">
                  <c:v>24.994435000000003</c:v>
                </c:pt>
                <c:pt idx="1436">
                  <c:v>25.063514999999999</c:v>
                </c:pt>
                <c:pt idx="1437">
                  <c:v>24.052095000000001</c:v>
                </c:pt>
                <c:pt idx="1438">
                  <c:v>23.480990000000002</c:v>
                </c:pt>
                <c:pt idx="1439">
                  <c:v>23.818630000000002</c:v>
                </c:pt>
                <c:pt idx="1440">
                  <c:v>22.987895000000002</c:v>
                </c:pt>
                <c:pt idx="1441">
                  <c:v>22.725205000000003</c:v>
                </c:pt>
                <c:pt idx="1442">
                  <c:v>22.917310000000001</c:v>
                </c:pt>
                <c:pt idx="1443">
                  <c:v>22.24457</c:v>
                </c:pt>
                <c:pt idx="1444">
                  <c:v>22.00142</c:v>
                </c:pt>
                <c:pt idx="1445">
                  <c:v>21.819790000000001</c:v>
                </c:pt>
                <c:pt idx="1446">
                  <c:v>22.618470000000002</c:v>
                </c:pt>
                <c:pt idx="1447">
                  <c:v>23.174115</c:v>
                </c:pt>
                <c:pt idx="1448">
                  <c:v>23.44464</c:v>
                </c:pt>
                <c:pt idx="1449">
                  <c:v>24.051674999999999</c:v>
                </c:pt>
                <c:pt idx="1450">
                  <c:v>24.297099999999997</c:v>
                </c:pt>
                <c:pt idx="1451">
                  <c:v>24.031784999999999</c:v>
                </c:pt>
                <c:pt idx="1452">
                  <c:v>24.610264999999998</c:v>
                </c:pt>
                <c:pt idx="1453">
                  <c:v>24.69361</c:v>
                </c:pt>
                <c:pt idx="1454">
                  <c:v>24.653015</c:v>
                </c:pt>
                <c:pt idx="1455">
                  <c:v>24.051200000000001</c:v>
                </c:pt>
                <c:pt idx="1456">
                  <c:v>23.868265000000001</c:v>
                </c:pt>
                <c:pt idx="1457">
                  <c:v>23.318235000000001</c:v>
                </c:pt>
                <c:pt idx="1458">
                  <c:v>23.458665</c:v>
                </c:pt>
                <c:pt idx="1459">
                  <c:v>23.907455000000002</c:v>
                </c:pt>
                <c:pt idx="1460">
                  <c:v>23.572345000000002</c:v>
                </c:pt>
                <c:pt idx="1461">
                  <c:v>23.420570000000001</c:v>
                </c:pt>
                <c:pt idx="1462">
                  <c:v>23.429945</c:v>
                </c:pt>
                <c:pt idx="1463">
                  <c:v>22.641759999999998</c:v>
                </c:pt>
                <c:pt idx="1464">
                  <c:v>22.570014999999998</c:v>
                </c:pt>
                <c:pt idx="1465">
                  <c:v>21.740385</c:v>
                </c:pt>
                <c:pt idx="1466">
                  <c:v>22.079155</c:v>
                </c:pt>
                <c:pt idx="1467">
                  <c:v>21.956619999999997</c:v>
                </c:pt>
                <c:pt idx="1468">
                  <c:v>21.843409999999999</c:v>
                </c:pt>
                <c:pt idx="1469">
                  <c:v>21.876205000000002</c:v>
                </c:pt>
                <c:pt idx="1470">
                  <c:v>21.966380000000001</c:v>
                </c:pt>
                <c:pt idx="1471">
                  <c:v>22.637395000000001</c:v>
                </c:pt>
                <c:pt idx="1472">
                  <c:v>22.467634999999998</c:v>
                </c:pt>
                <c:pt idx="1473">
                  <c:v>22.903685000000003</c:v>
                </c:pt>
                <c:pt idx="1474">
                  <c:v>23.613334999999999</c:v>
                </c:pt>
                <c:pt idx="1475">
                  <c:v>23.844609999999999</c:v>
                </c:pt>
                <c:pt idx="1476">
                  <c:v>23.354659999999999</c:v>
                </c:pt>
                <c:pt idx="1477">
                  <c:v>23.828705000000003</c:v>
                </c:pt>
                <c:pt idx="1478">
                  <c:v>23.518725</c:v>
                </c:pt>
                <c:pt idx="1479">
                  <c:v>23.114905</c:v>
                </c:pt>
                <c:pt idx="1480">
                  <c:v>23.219415000000001</c:v>
                </c:pt>
                <c:pt idx="1481">
                  <c:v>23.665075000000002</c:v>
                </c:pt>
                <c:pt idx="1482">
                  <c:v>24.244185000000002</c:v>
                </c:pt>
                <c:pt idx="1483">
                  <c:v>23.786930000000002</c:v>
                </c:pt>
                <c:pt idx="1484">
                  <c:v>23.792694999999998</c:v>
                </c:pt>
                <c:pt idx="1485">
                  <c:v>23.590599999999998</c:v>
                </c:pt>
                <c:pt idx="1486">
                  <c:v>23.894345000000001</c:v>
                </c:pt>
                <c:pt idx="1487">
                  <c:v>23.184525000000001</c:v>
                </c:pt>
                <c:pt idx="1488">
                  <c:v>22.513870000000001</c:v>
                </c:pt>
                <c:pt idx="1489">
                  <c:v>22.08456</c:v>
                </c:pt>
                <c:pt idx="1490">
                  <c:v>22.927630000000001</c:v>
                </c:pt>
                <c:pt idx="1491">
                  <c:v>23.575869999999998</c:v>
                </c:pt>
                <c:pt idx="1492">
                  <c:v>23.864245</c:v>
                </c:pt>
                <c:pt idx="1493">
                  <c:v>24.138345000000001</c:v>
                </c:pt>
                <c:pt idx="1494">
                  <c:v>25.475380000000001</c:v>
                </c:pt>
                <c:pt idx="1495">
                  <c:v>25.629134999999998</c:v>
                </c:pt>
                <c:pt idx="1496">
                  <c:v>26.363834999999998</c:v>
                </c:pt>
                <c:pt idx="1497">
                  <c:v>26.811430000000001</c:v>
                </c:pt>
                <c:pt idx="1498">
                  <c:v>26.741924999999998</c:v>
                </c:pt>
                <c:pt idx="1499">
                  <c:v>27.34442</c:v>
                </c:pt>
                <c:pt idx="1500">
                  <c:v>26.729215</c:v>
                </c:pt>
                <c:pt idx="1501">
                  <c:v>26.336115000000003</c:v>
                </c:pt>
                <c:pt idx="1502">
                  <c:v>26.297884999999997</c:v>
                </c:pt>
                <c:pt idx="1503">
                  <c:v>26.121325000000002</c:v>
                </c:pt>
                <c:pt idx="1504">
                  <c:v>25.724820000000001</c:v>
                </c:pt>
                <c:pt idx="1505">
                  <c:v>25.257314999999998</c:v>
                </c:pt>
                <c:pt idx="1506">
                  <c:v>26.102630000000001</c:v>
                </c:pt>
                <c:pt idx="1507">
                  <c:v>26.24118</c:v>
                </c:pt>
                <c:pt idx="1508">
                  <c:v>25.733529999999998</c:v>
                </c:pt>
                <c:pt idx="1509">
                  <c:v>24.506485000000001</c:v>
                </c:pt>
                <c:pt idx="1510">
                  <c:v>25.067935000000002</c:v>
                </c:pt>
                <c:pt idx="1511">
                  <c:v>24.487400000000001</c:v>
                </c:pt>
                <c:pt idx="1512">
                  <c:v>23.929790000000001</c:v>
                </c:pt>
                <c:pt idx="1513">
                  <c:v>23.468255000000003</c:v>
                </c:pt>
                <c:pt idx="1514">
                  <c:v>23.511075000000002</c:v>
                </c:pt>
                <c:pt idx="1515">
                  <c:v>23.650449999999999</c:v>
                </c:pt>
                <c:pt idx="1516">
                  <c:v>23.733930000000001</c:v>
                </c:pt>
                <c:pt idx="1517">
                  <c:v>23.953015000000001</c:v>
                </c:pt>
                <c:pt idx="1518">
                  <c:v>24.815080000000002</c:v>
                </c:pt>
                <c:pt idx="1519">
                  <c:v>24.86758</c:v>
                </c:pt>
                <c:pt idx="1520">
                  <c:v>26.116889999999998</c:v>
                </c:pt>
                <c:pt idx="1521">
                  <c:v>26.604340000000001</c:v>
                </c:pt>
                <c:pt idx="1522">
                  <c:v>26.64602</c:v>
                </c:pt>
                <c:pt idx="1523">
                  <c:v>26.300939999999997</c:v>
                </c:pt>
                <c:pt idx="1524">
                  <c:v>26.242990000000002</c:v>
                </c:pt>
                <c:pt idx="1525">
                  <c:v>26.414150000000003</c:v>
                </c:pt>
                <c:pt idx="1526">
                  <c:v>26.090589999999999</c:v>
                </c:pt>
                <c:pt idx="1527">
                  <c:v>26.404409999999999</c:v>
                </c:pt>
                <c:pt idx="1528">
                  <c:v>25.70421</c:v>
                </c:pt>
                <c:pt idx="1529">
                  <c:v>24.803575000000002</c:v>
                </c:pt>
                <c:pt idx="1530">
                  <c:v>24.782235</c:v>
                </c:pt>
                <c:pt idx="1531">
                  <c:v>25.367459999999998</c:v>
                </c:pt>
                <c:pt idx="1532">
                  <c:v>25.35501</c:v>
                </c:pt>
                <c:pt idx="1533">
                  <c:v>24.612095</c:v>
                </c:pt>
                <c:pt idx="1534">
                  <c:v>23.400970000000001</c:v>
                </c:pt>
                <c:pt idx="1535">
                  <c:v>23.410335</c:v>
                </c:pt>
                <c:pt idx="1536">
                  <c:v>23.302949999999999</c:v>
                </c:pt>
                <c:pt idx="1537">
                  <c:v>23.15286</c:v>
                </c:pt>
                <c:pt idx="1538">
                  <c:v>23.05941</c:v>
                </c:pt>
                <c:pt idx="1539">
                  <c:v>23.207879999999999</c:v>
                </c:pt>
                <c:pt idx="1540">
                  <c:v>22.019784999999999</c:v>
                </c:pt>
                <c:pt idx="1541">
                  <c:v>22.663275000000002</c:v>
                </c:pt>
                <c:pt idx="1542">
                  <c:v>23.542755</c:v>
                </c:pt>
                <c:pt idx="1543">
                  <c:v>25.39161</c:v>
                </c:pt>
                <c:pt idx="1544">
                  <c:v>26.67841</c:v>
                </c:pt>
                <c:pt idx="1545">
                  <c:v>26.967415000000003</c:v>
                </c:pt>
                <c:pt idx="1546">
                  <c:v>26.634619999999998</c:v>
                </c:pt>
                <c:pt idx="1547">
                  <c:v>27.027009999999997</c:v>
                </c:pt>
                <c:pt idx="1548">
                  <c:v>26.603439999999999</c:v>
                </c:pt>
                <c:pt idx="1549">
                  <c:v>26.226369999999999</c:v>
                </c:pt>
                <c:pt idx="1550">
                  <c:v>26.721644999999999</c:v>
                </c:pt>
                <c:pt idx="1551">
                  <c:v>27.032325</c:v>
                </c:pt>
                <c:pt idx="1552">
                  <c:v>26.167069999999999</c:v>
                </c:pt>
                <c:pt idx="1553">
                  <c:v>24.891034999999999</c:v>
                </c:pt>
                <c:pt idx="1554">
                  <c:v>25.658314999999998</c:v>
                </c:pt>
                <c:pt idx="1555">
                  <c:v>25.368659999999998</c:v>
                </c:pt>
                <c:pt idx="1556">
                  <c:v>25.031560000000002</c:v>
                </c:pt>
                <c:pt idx="1557">
                  <c:v>24.198650000000001</c:v>
                </c:pt>
                <c:pt idx="1558">
                  <c:v>23.376895000000001</c:v>
                </c:pt>
                <c:pt idx="1559">
                  <c:v>22.727605000000001</c:v>
                </c:pt>
                <c:pt idx="1560">
                  <c:v>22.231330000000003</c:v>
                </c:pt>
                <c:pt idx="1561">
                  <c:v>22.63522</c:v>
                </c:pt>
                <c:pt idx="1562">
                  <c:v>22.670180000000002</c:v>
                </c:pt>
                <c:pt idx="1563">
                  <c:v>23.133485</c:v>
                </c:pt>
                <c:pt idx="1564">
                  <c:v>22.789244999999998</c:v>
                </c:pt>
                <c:pt idx="1565">
                  <c:v>22.72054</c:v>
                </c:pt>
                <c:pt idx="1566">
                  <c:v>23.922619999999998</c:v>
                </c:pt>
                <c:pt idx="1567">
                  <c:v>25.079065</c:v>
                </c:pt>
                <c:pt idx="1568">
                  <c:v>25.881340000000002</c:v>
                </c:pt>
                <c:pt idx="1569">
                  <c:v>27.170735000000001</c:v>
                </c:pt>
                <c:pt idx="1570">
                  <c:v>27.361115000000002</c:v>
                </c:pt>
                <c:pt idx="1571">
                  <c:v>27.552959999999999</c:v>
                </c:pt>
                <c:pt idx="1572">
                  <c:v>25.912369999999999</c:v>
                </c:pt>
                <c:pt idx="1573">
                  <c:v>26.145189999999999</c:v>
                </c:pt>
                <c:pt idx="1574">
                  <c:v>26.792210000000001</c:v>
                </c:pt>
                <c:pt idx="1575">
                  <c:v>26.911729999999999</c:v>
                </c:pt>
                <c:pt idx="1576">
                  <c:v>25.775404999999999</c:v>
                </c:pt>
                <c:pt idx="1577">
                  <c:v>24.883410000000001</c:v>
                </c:pt>
                <c:pt idx="1578">
                  <c:v>24.091305000000002</c:v>
                </c:pt>
                <c:pt idx="1579">
                  <c:v>24.607005000000001</c:v>
                </c:pt>
                <c:pt idx="1580">
                  <c:v>24.255500000000001</c:v>
                </c:pt>
                <c:pt idx="1581">
                  <c:v>23.358029999999999</c:v>
                </c:pt>
                <c:pt idx="1582">
                  <c:v>23.338265</c:v>
                </c:pt>
                <c:pt idx="1583">
                  <c:v>22.402525000000001</c:v>
                </c:pt>
                <c:pt idx="1584">
                  <c:v>22.21163</c:v>
                </c:pt>
                <c:pt idx="1585">
                  <c:v>22.416869999999999</c:v>
                </c:pt>
                <c:pt idx="1586">
                  <c:v>22.68336</c:v>
                </c:pt>
                <c:pt idx="1587">
                  <c:v>22.430895</c:v>
                </c:pt>
                <c:pt idx="1588">
                  <c:v>22.133544999999998</c:v>
                </c:pt>
                <c:pt idx="1589">
                  <c:v>22.858095000000002</c:v>
                </c:pt>
                <c:pt idx="1590">
                  <c:v>24.065150000000003</c:v>
                </c:pt>
                <c:pt idx="1591">
                  <c:v>24.928635</c:v>
                </c:pt>
                <c:pt idx="1592">
                  <c:v>26.19379</c:v>
                </c:pt>
                <c:pt idx="1593">
                  <c:v>26.368369999999999</c:v>
                </c:pt>
                <c:pt idx="1594">
                  <c:v>25.81091</c:v>
                </c:pt>
                <c:pt idx="1595">
                  <c:v>26.008994999999999</c:v>
                </c:pt>
                <c:pt idx="1596">
                  <c:v>25.583539999999999</c:v>
                </c:pt>
                <c:pt idx="1597">
                  <c:v>25.165279999999999</c:v>
                </c:pt>
                <c:pt idx="1598">
                  <c:v>24.537320000000001</c:v>
                </c:pt>
                <c:pt idx="1599">
                  <c:v>24.878995</c:v>
                </c:pt>
                <c:pt idx="1600">
                  <c:v>24.749230000000001</c:v>
                </c:pt>
                <c:pt idx="1601">
                  <c:v>24.019130000000001</c:v>
                </c:pt>
                <c:pt idx="1602">
                  <c:v>24.452069999999999</c:v>
                </c:pt>
                <c:pt idx="1603">
                  <c:v>24.527314999999998</c:v>
                </c:pt>
                <c:pt idx="1604">
                  <c:v>23.842269999999999</c:v>
                </c:pt>
                <c:pt idx="1605">
                  <c:v>23.288335</c:v>
                </c:pt>
                <c:pt idx="1606">
                  <c:v>22.361935000000003</c:v>
                </c:pt>
                <c:pt idx="1607">
                  <c:v>22.022304999999999</c:v>
                </c:pt>
                <c:pt idx="1608">
                  <c:v>21.949874999999999</c:v>
                </c:pt>
                <c:pt idx="1609">
                  <c:v>21.170314999999999</c:v>
                </c:pt>
                <c:pt idx="1610">
                  <c:v>21.090130000000002</c:v>
                </c:pt>
                <c:pt idx="1611">
                  <c:v>20.80236</c:v>
                </c:pt>
                <c:pt idx="1612">
                  <c:v>20.848365000000001</c:v>
                </c:pt>
                <c:pt idx="1613">
                  <c:v>21.056075</c:v>
                </c:pt>
                <c:pt idx="1614">
                  <c:v>21.446584999999999</c:v>
                </c:pt>
                <c:pt idx="1615">
                  <c:v>21.92736</c:v>
                </c:pt>
                <c:pt idx="1616">
                  <c:v>22.22831</c:v>
                </c:pt>
                <c:pt idx="1617">
                  <c:v>22.340009999999999</c:v>
                </c:pt>
                <c:pt idx="1618">
                  <c:v>22.446435000000001</c:v>
                </c:pt>
                <c:pt idx="1619">
                  <c:v>21.836849999999998</c:v>
                </c:pt>
                <c:pt idx="1620">
                  <c:v>22.377585</c:v>
                </c:pt>
                <c:pt idx="1621">
                  <c:v>22.401845000000002</c:v>
                </c:pt>
                <c:pt idx="1622">
                  <c:v>22.60116</c:v>
                </c:pt>
                <c:pt idx="1623">
                  <c:v>22.34731</c:v>
                </c:pt>
                <c:pt idx="1624">
                  <c:v>21.937175</c:v>
                </c:pt>
                <c:pt idx="1625">
                  <c:v>21.19632</c:v>
                </c:pt>
                <c:pt idx="1626">
                  <c:v>21.174340000000001</c:v>
                </c:pt>
                <c:pt idx="1627">
                  <c:v>21.789165000000001</c:v>
                </c:pt>
                <c:pt idx="1628">
                  <c:v>21.426509999999997</c:v>
                </c:pt>
                <c:pt idx="1629">
                  <c:v>20.460695000000001</c:v>
                </c:pt>
                <c:pt idx="1630">
                  <c:v>20.307740000000003</c:v>
                </c:pt>
                <c:pt idx="1631">
                  <c:v>20.202095</c:v>
                </c:pt>
                <c:pt idx="1632">
                  <c:v>20.10492</c:v>
                </c:pt>
                <c:pt idx="1633">
                  <c:v>20.539740000000002</c:v>
                </c:pt>
                <c:pt idx="1634">
                  <c:v>20.114615000000001</c:v>
                </c:pt>
                <c:pt idx="1635">
                  <c:v>20.614789999999999</c:v>
                </c:pt>
                <c:pt idx="1636">
                  <c:v>20.577465</c:v>
                </c:pt>
                <c:pt idx="1637">
                  <c:v>21.442294999999998</c:v>
                </c:pt>
                <c:pt idx="1638">
                  <c:v>21.876884999999998</c:v>
                </c:pt>
                <c:pt idx="1639">
                  <c:v>21.759615</c:v>
                </c:pt>
                <c:pt idx="1640">
                  <c:v>21.838740000000001</c:v>
                </c:pt>
                <c:pt idx="1641">
                  <c:v>22.449195</c:v>
                </c:pt>
                <c:pt idx="1642">
                  <c:v>22.481345000000001</c:v>
                </c:pt>
                <c:pt idx="1643">
                  <c:v>22.740685000000003</c:v>
                </c:pt>
                <c:pt idx="1644">
                  <c:v>22.648019999999999</c:v>
                </c:pt>
                <c:pt idx="1645">
                  <c:v>22.695259999999998</c:v>
                </c:pt>
                <c:pt idx="1646">
                  <c:v>22.443145000000001</c:v>
                </c:pt>
                <c:pt idx="1647">
                  <c:v>22.443270000000002</c:v>
                </c:pt>
                <c:pt idx="1648">
                  <c:v>22.460889999999999</c:v>
                </c:pt>
                <c:pt idx="1649">
                  <c:v>22.414570000000001</c:v>
                </c:pt>
                <c:pt idx="1650">
                  <c:v>22.485665000000001</c:v>
                </c:pt>
                <c:pt idx="1651">
                  <c:v>22.576840000000001</c:v>
                </c:pt>
                <c:pt idx="1652">
                  <c:v>22.642325</c:v>
                </c:pt>
                <c:pt idx="1653">
                  <c:v>22.236759999999997</c:v>
                </c:pt>
                <c:pt idx="1654">
                  <c:v>21.97054</c:v>
                </c:pt>
                <c:pt idx="1655">
                  <c:v>22.550069999999998</c:v>
                </c:pt>
                <c:pt idx="1656">
                  <c:v>22.658049999999999</c:v>
                </c:pt>
                <c:pt idx="1657">
                  <c:v>22.345400000000001</c:v>
                </c:pt>
                <c:pt idx="1658">
                  <c:v>22.398695</c:v>
                </c:pt>
                <c:pt idx="1659">
                  <c:v>22.277009999999997</c:v>
                </c:pt>
                <c:pt idx="1660">
                  <c:v>22.607980000000001</c:v>
                </c:pt>
                <c:pt idx="1661">
                  <c:v>22.462169999999997</c:v>
                </c:pt>
                <c:pt idx="1662">
                  <c:v>23.925415000000001</c:v>
                </c:pt>
                <c:pt idx="1663">
                  <c:v>24.292244999999998</c:v>
                </c:pt>
                <c:pt idx="1664">
                  <c:v>24.570640000000001</c:v>
                </c:pt>
                <c:pt idx="1665">
                  <c:v>24.319294999999997</c:v>
                </c:pt>
                <c:pt idx="1666">
                  <c:v>24.863275000000002</c:v>
                </c:pt>
                <c:pt idx="1667">
                  <c:v>24.701270000000001</c:v>
                </c:pt>
                <c:pt idx="1668">
                  <c:v>24.875060000000001</c:v>
                </c:pt>
                <c:pt idx="1669">
                  <c:v>24.147435000000002</c:v>
                </c:pt>
                <c:pt idx="1670">
                  <c:v>24.205159999999999</c:v>
                </c:pt>
                <c:pt idx="1671">
                  <c:v>24.452855</c:v>
                </c:pt>
                <c:pt idx="1672">
                  <c:v>24.699165000000001</c:v>
                </c:pt>
                <c:pt idx="1673">
                  <c:v>23.867284999999999</c:v>
                </c:pt>
                <c:pt idx="1674">
                  <c:v>23.893785000000001</c:v>
                </c:pt>
                <c:pt idx="1675">
                  <c:v>23.71818</c:v>
                </c:pt>
                <c:pt idx="1676">
                  <c:v>23.865275</c:v>
                </c:pt>
                <c:pt idx="1677">
                  <c:v>23.164994999999998</c:v>
                </c:pt>
                <c:pt idx="1678">
                  <c:v>23.018819999999998</c:v>
                </c:pt>
                <c:pt idx="1679">
                  <c:v>23.052495</c:v>
                </c:pt>
                <c:pt idx="1680">
                  <c:v>22.770289999999999</c:v>
                </c:pt>
                <c:pt idx="1681">
                  <c:v>21.541709999999998</c:v>
                </c:pt>
                <c:pt idx="1682">
                  <c:v>21.086650000000002</c:v>
                </c:pt>
                <c:pt idx="1683">
                  <c:v>21.540455000000001</c:v>
                </c:pt>
                <c:pt idx="1684">
                  <c:v>22.402455000000003</c:v>
                </c:pt>
                <c:pt idx="1685">
                  <c:v>21.805384999999998</c:v>
                </c:pt>
                <c:pt idx="1686">
                  <c:v>23.241520000000001</c:v>
                </c:pt>
                <c:pt idx="1687">
                  <c:v>23.80986</c:v>
                </c:pt>
                <c:pt idx="1688">
                  <c:v>23.067430000000002</c:v>
                </c:pt>
                <c:pt idx="1689">
                  <c:v>22.908339999999999</c:v>
                </c:pt>
                <c:pt idx="1690">
                  <c:v>23.251844999999999</c:v>
                </c:pt>
                <c:pt idx="1691">
                  <c:v>23.027455000000003</c:v>
                </c:pt>
                <c:pt idx="1692">
                  <c:v>24.229410000000001</c:v>
                </c:pt>
                <c:pt idx="1693">
                  <c:v>23.513214999999999</c:v>
                </c:pt>
                <c:pt idx="1694">
                  <c:v>23.04814</c:v>
                </c:pt>
                <c:pt idx="1695">
                  <c:v>23.16093</c:v>
                </c:pt>
                <c:pt idx="1696">
                  <c:v>22.817689999999999</c:v>
                </c:pt>
                <c:pt idx="1697">
                  <c:v>22.890529999999998</c:v>
                </c:pt>
                <c:pt idx="1698">
                  <c:v>23.458625000000001</c:v>
                </c:pt>
                <c:pt idx="1699">
                  <c:v>23.890130000000003</c:v>
                </c:pt>
                <c:pt idx="1700">
                  <c:v>23.306134999999998</c:v>
                </c:pt>
                <c:pt idx="1701">
                  <c:v>22.117654999999999</c:v>
                </c:pt>
                <c:pt idx="1702">
                  <c:v>21.961819999999999</c:v>
                </c:pt>
                <c:pt idx="1703">
                  <c:v>21.901095000000002</c:v>
                </c:pt>
                <c:pt idx="1704">
                  <c:v>21.662384999999997</c:v>
                </c:pt>
                <c:pt idx="1705">
                  <c:v>21.343875000000001</c:v>
                </c:pt>
                <c:pt idx="1706">
                  <c:v>20.914290000000001</c:v>
                </c:pt>
                <c:pt idx="1707">
                  <c:v>21.235654999999998</c:v>
                </c:pt>
                <c:pt idx="1708">
                  <c:v>23.19951</c:v>
                </c:pt>
                <c:pt idx="1709">
                  <c:v>23.125965000000001</c:v>
                </c:pt>
                <c:pt idx="1710">
                  <c:v>24.653835000000001</c:v>
                </c:pt>
                <c:pt idx="1711">
                  <c:v>25.337419999999998</c:v>
                </c:pt>
                <c:pt idx="1712">
                  <c:v>25.504459999999998</c:v>
                </c:pt>
                <c:pt idx="1713">
                  <c:v>26.824159999999999</c:v>
                </c:pt>
                <c:pt idx="1714">
                  <c:v>26.967044999999999</c:v>
                </c:pt>
                <c:pt idx="1715">
                  <c:v>25.997735000000002</c:v>
                </c:pt>
                <c:pt idx="1716">
                  <c:v>25.472775000000002</c:v>
                </c:pt>
                <c:pt idx="1717">
                  <c:v>24.926424999999998</c:v>
                </c:pt>
                <c:pt idx="1718">
                  <c:v>25.249359999999999</c:v>
                </c:pt>
                <c:pt idx="1719">
                  <c:v>25.55612</c:v>
                </c:pt>
                <c:pt idx="1720">
                  <c:v>25.201979999999999</c:v>
                </c:pt>
                <c:pt idx="1721">
                  <c:v>25.29974</c:v>
                </c:pt>
                <c:pt idx="1722">
                  <c:v>25.061490000000003</c:v>
                </c:pt>
                <c:pt idx="1723">
                  <c:v>24.483924999999999</c:v>
                </c:pt>
                <c:pt idx="1724">
                  <c:v>23.778255000000001</c:v>
                </c:pt>
                <c:pt idx="1725">
                  <c:v>23.247689999999999</c:v>
                </c:pt>
                <c:pt idx="1726">
                  <c:v>23.048974999999999</c:v>
                </c:pt>
                <c:pt idx="1727">
                  <c:v>22.764485000000001</c:v>
                </c:pt>
                <c:pt idx="1728">
                  <c:v>22.367235000000001</c:v>
                </c:pt>
                <c:pt idx="1729">
                  <c:v>22.476775</c:v>
                </c:pt>
                <c:pt idx="1730">
                  <c:v>21.578935000000001</c:v>
                </c:pt>
                <c:pt idx="1731">
                  <c:v>21.559145000000001</c:v>
                </c:pt>
                <c:pt idx="1732">
                  <c:v>22.672395000000002</c:v>
                </c:pt>
                <c:pt idx="1733">
                  <c:v>23.37688</c:v>
                </c:pt>
                <c:pt idx="1734">
                  <c:v>24.404060000000001</c:v>
                </c:pt>
                <c:pt idx="1735">
                  <c:v>24.118970000000001</c:v>
                </c:pt>
                <c:pt idx="1736">
                  <c:v>24.280764999999999</c:v>
                </c:pt>
                <c:pt idx="1737">
                  <c:v>24.741544999999999</c:v>
                </c:pt>
                <c:pt idx="1738">
                  <c:v>25.146035000000001</c:v>
                </c:pt>
                <c:pt idx="1739">
                  <c:v>25.051599999999997</c:v>
                </c:pt>
                <c:pt idx="1740">
                  <c:v>25.08625</c:v>
                </c:pt>
                <c:pt idx="1741">
                  <c:v>25.326610000000002</c:v>
                </c:pt>
                <c:pt idx="1742">
                  <c:v>26.038074999999999</c:v>
                </c:pt>
                <c:pt idx="1743">
                  <c:v>25.373905000000001</c:v>
                </c:pt>
                <c:pt idx="1744">
                  <c:v>25.239609999999999</c:v>
                </c:pt>
                <c:pt idx="1745">
                  <c:v>24.970255000000002</c:v>
                </c:pt>
                <c:pt idx="1746">
                  <c:v>24.682009999999998</c:v>
                </c:pt>
                <c:pt idx="1747">
                  <c:v>25.39678</c:v>
                </c:pt>
                <c:pt idx="1748">
                  <c:v>24.64716</c:v>
                </c:pt>
                <c:pt idx="1749">
                  <c:v>23.305439999999997</c:v>
                </c:pt>
                <c:pt idx="1750">
                  <c:v>23.353290000000001</c:v>
                </c:pt>
                <c:pt idx="1751">
                  <c:v>23.111699999999999</c:v>
                </c:pt>
                <c:pt idx="1752">
                  <c:v>22.746099999999998</c:v>
                </c:pt>
                <c:pt idx="1753">
                  <c:v>23.005209999999998</c:v>
                </c:pt>
                <c:pt idx="1754">
                  <c:v>22.794979999999999</c:v>
                </c:pt>
                <c:pt idx="1755">
                  <c:v>22.766715000000001</c:v>
                </c:pt>
                <c:pt idx="1756">
                  <c:v>23.528994999999998</c:v>
                </c:pt>
                <c:pt idx="1757">
                  <c:v>24.537089999999999</c:v>
                </c:pt>
                <c:pt idx="1758">
                  <c:v>25.108674999999998</c:v>
                </c:pt>
                <c:pt idx="1759">
                  <c:v>25.343700000000002</c:v>
                </c:pt>
                <c:pt idx="1760">
                  <c:v>25.954924999999999</c:v>
                </c:pt>
                <c:pt idx="1761">
                  <c:v>26.394475</c:v>
                </c:pt>
                <c:pt idx="1762">
                  <c:v>26.136610000000001</c:v>
                </c:pt>
                <c:pt idx="1763">
                  <c:v>25.763134999999998</c:v>
                </c:pt>
                <c:pt idx="1764">
                  <c:v>25.263034999999999</c:v>
                </c:pt>
                <c:pt idx="1765">
                  <c:v>25.750775000000001</c:v>
                </c:pt>
                <c:pt idx="1766">
                  <c:v>25.665140000000001</c:v>
                </c:pt>
                <c:pt idx="1767">
                  <c:v>25.700035</c:v>
                </c:pt>
                <c:pt idx="1768">
                  <c:v>24.681935000000003</c:v>
                </c:pt>
                <c:pt idx="1769">
                  <c:v>24.675245</c:v>
                </c:pt>
                <c:pt idx="1770">
                  <c:v>24.739194999999999</c:v>
                </c:pt>
                <c:pt idx="1771">
                  <c:v>24.748335000000001</c:v>
                </c:pt>
                <c:pt idx="1772">
                  <c:v>24.739090000000001</c:v>
                </c:pt>
                <c:pt idx="1773">
                  <c:v>22.877814999999998</c:v>
                </c:pt>
                <c:pt idx="1774">
                  <c:v>22.097634999999997</c:v>
                </c:pt>
                <c:pt idx="1775">
                  <c:v>21.380939999999999</c:v>
                </c:pt>
                <c:pt idx="1776">
                  <c:v>21.2286</c:v>
                </c:pt>
                <c:pt idx="1777">
                  <c:v>21.180019999999999</c:v>
                </c:pt>
                <c:pt idx="1778">
                  <c:v>20.606349999999999</c:v>
                </c:pt>
                <c:pt idx="1779">
                  <c:v>20.539630000000002</c:v>
                </c:pt>
                <c:pt idx="1780">
                  <c:v>20.272659999999998</c:v>
                </c:pt>
                <c:pt idx="1781">
                  <c:v>20.182599999999997</c:v>
                </c:pt>
                <c:pt idx="1782">
                  <c:v>21.521139999999999</c:v>
                </c:pt>
                <c:pt idx="1783">
                  <c:v>22.568490000000001</c:v>
                </c:pt>
                <c:pt idx="1784">
                  <c:v>23.263014999999999</c:v>
                </c:pt>
                <c:pt idx="1785">
                  <c:v>22.614000000000001</c:v>
                </c:pt>
                <c:pt idx="1786">
                  <c:v>23.310929999999999</c:v>
                </c:pt>
                <c:pt idx="1787">
                  <c:v>23.956054999999999</c:v>
                </c:pt>
                <c:pt idx="1788">
                  <c:v>23.915320000000001</c:v>
                </c:pt>
                <c:pt idx="1789">
                  <c:v>23.608494999999998</c:v>
                </c:pt>
                <c:pt idx="1790">
                  <c:v>23.645474999999998</c:v>
                </c:pt>
                <c:pt idx="1791">
                  <c:v>23.852520000000002</c:v>
                </c:pt>
                <c:pt idx="1792">
                  <c:v>22.978645</c:v>
                </c:pt>
                <c:pt idx="1793">
                  <c:v>22.95478</c:v>
                </c:pt>
                <c:pt idx="1794">
                  <c:v>22.632750000000001</c:v>
                </c:pt>
                <c:pt idx="1795">
                  <c:v>22.332044999999997</c:v>
                </c:pt>
                <c:pt idx="1796">
                  <c:v>21.765834999999999</c:v>
                </c:pt>
                <c:pt idx="1797">
                  <c:v>21.096935000000002</c:v>
                </c:pt>
                <c:pt idx="1798">
                  <c:v>20.269185</c:v>
                </c:pt>
                <c:pt idx="1799">
                  <c:v>20.523345000000003</c:v>
                </c:pt>
                <c:pt idx="1800">
                  <c:v>20.78152</c:v>
                </c:pt>
                <c:pt idx="1801">
                  <c:v>21.282689999999999</c:v>
                </c:pt>
                <c:pt idx="1802">
                  <c:v>21.265790000000003</c:v>
                </c:pt>
                <c:pt idx="1803">
                  <c:v>21.461015</c:v>
                </c:pt>
                <c:pt idx="1804">
                  <c:v>21.997615000000003</c:v>
                </c:pt>
                <c:pt idx="1805">
                  <c:v>22.286535000000001</c:v>
                </c:pt>
                <c:pt idx="1806">
                  <c:v>22.676034999999999</c:v>
                </c:pt>
                <c:pt idx="1807">
                  <c:v>23.018404999999998</c:v>
                </c:pt>
                <c:pt idx="1808">
                  <c:v>23.339729999999999</c:v>
                </c:pt>
                <c:pt idx="1809">
                  <c:v>23.656395</c:v>
                </c:pt>
                <c:pt idx="1810">
                  <c:v>23.662099999999999</c:v>
                </c:pt>
                <c:pt idx="1811">
                  <c:v>23.985525000000003</c:v>
                </c:pt>
                <c:pt idx="1812">
                  <c:v>23.526340000000001</c:v>
                </c:pt>
                <c:pt idx="1813">
                  <c:v>23.460245</c:v>
                </c:pt>
                <c:pt idx="1814">
                  <c:v>22.971854999999998</c:v>
                </c:pt>
                <c:pt idx="1815">
                  <c:v>22.96791</c:v>
                </c:pt>
                <c:pt idx="1816">
                  <c:v>22.663404999999997</c:v>
                </c:pt>
                <c:pt idx="1817">
                  <c:v>23.015974999999997</c:v>
                </c:pt>
                <c:pt idx="1818">
                  <c:v>23.410895</c:v>
                </c:pt>
                <c:pt idx="1819">
                  <c:v>22.981450000000002</c:v>
                </c:pt>
                <c:pt idx="1820">
                  <c:v>21.570095000000002</c:v>
                </c:pt>
                <c:pt idx="1821">
                  <c:v>21.844014999999999</c:v>
                </c:pt>
                <c:pt idx="1822">
                  <c:v>21.015540000000001</c:v>
                </c:pt>
                <c:pt idx="1823">
                  <c:v>21.309950000000001</c:v>
                </c:pt>
                <c:pt idx="1824">
                  <c:v>21.438330000000001</c:v>
                </c:pt>
                <c:pt idx="1825">
                  <c:v>21.72992</c:v>
                </c:pt>
                <c:pt idx="1826">
                  <c:v>23.13401</c:v>
                </c:pt>
                <c:pt idx="1827">
                  <c:v>23.9618</c:v>
                </c:pt>
                <c:pt idx="1828">
                  <c:v>24.099119999999999</c:v>
                </c:pt>
                <c:pt idx="1829">
                  <c:v>24.66555</c:v>
                </c:pt>
                <c:pt idx="1830">
                  <c:v>24.991070000000001</c:v>
                </c:pt>
                <c:pt idx="1831">
                  <c:v>25.820930000000001</c:v>
                </c:pt>
                <c:pt idx="1832">
                  <c:v>26.16677</c:v>
                </c:pt>
                <c:pt idx="1833">
                  <c:v>26.17709</c:v>
                </c:pt>
                <c:pt idx="1834">
                  <c:v>26.848034999999999</c:v>
                </c:pt>
                <c:pt idx="1835">
                  <c:v>25.95336</c:v>
                </c:pt>
                <c:pt idx="1836">
                  <c:v>25.066165000000002</c:v>
                </c:pt>
                <c:pt idx="1837">
                  <c:v>24.18563</c:v>
                </c:pt>
                <c:pt idx="1838">
                  <c:v>24.833535000000001</c:v>
                </c:pt>
                <c:pt idx="1839">
                  <c:v>25.141269999999999</c:v>
                </c:pt>
                <c:pt idx="1840">
                  <c:v>24.516855</c:v>
                </c:pt>
                <c:pt idx="1841">
                  <c:v>24.68806</c:v>
                </c:pt>
                <c:pt idx="1842">
                  <c:v>25.546845000000001</c:v>
                </c:pt>
                <c:pt idx="1843">
                  <c:v>24.691474999999997</c:v>
                </c:pt>
                <c:pt idx="1844">
                  <c:v>23.180220000000002</c:v>
                </c:pt>
                <c:pt idx="1845">
                  <c:v>24.282845000000002</c:v>
                </c:pt>
                <c:pt idx="1846">
                  <c:v>24.604900000000001</c:v>
                </c:pt>
                <c:pt idx="1847">
                  <c:v>24.602074999999999</c:v>
                </c:pt>
                <c:pt idx="1848">
                  <c:v>24.690669999999997</c:v>
                </c:pt>
                <c:pt idx="1849">
                  <c:v>23.561444999999999</c:v>
                </c:pt>
                <c:pt idx="1850">
                  <c:v>23.635900000000003</c:v>
                </c:pt>
                <c:pt idx="1851">
                  <c:v>23.812964999999998</c:v>
                </c:pt>
                <c:pt idx="1852">
                  <c:v>24.118299999999998</c:v>
                </c:pt>
                <c:pt idx="1853">
                  <c:v>24.24156</c:v>
                </c:pt>
                <c:pt idx="1854">
                  <c:v>24.52506</c:v>
                </c:pt>
                <c:pt idx="1855">
                  <c:v>24.94117</c:v>
                </c:pt>
                <c:pt idx="1856">
                  <c:v>26.406145000000002</c:v>
                </c:pt>
                <c:pt idx="1857">
                  <c:v>27.02205</c:v>
                </c:pt>
                <c:pt idx="1858">
                  <c:v>26.266179999999999</c:v>
                </c:pt>
                <c:pt idx="1859">
                  <c:v>26.931740000000001</c:v>
                </c:pt>
                <c:pt idx="1860">
                  <c:v>26.376124999999998</c:v>
                </c:pt>
                <c:pt idx="1861">
                  <c:v>26.832060000000002</c:v>
                </c:pt>
                <c:pt idx="1862">
                  <c:v>27.067194999999998</c:v>
                </c:pt>
                <c:pt idx="1863">
                  <c:v>26.24756</c:v>
                </c:pt>
                <c:pt idx="1864">
                  <c:v>26.220894999999999</c:v>
                </c:pt>
                <c:pt idx="1865">
                  <c:v>25.803429999999999</c:v>
                </c:pt>
                <c:pt idx="1866">
                  <c:v>25.276589999999999</c:v>
                </c:pt>
                <c:pt idx="1867">
                  <c:v>25.547605000000001</c:v>
                </c:pt>
                <c:pt idx="1868">
                  <c:v>25.192115000000001</c:v>
                </c:pt>
                <c:pt idx="1869">
                  <c:v>25.03004</c:v>
                </c:pt>
                <c:pt idx="1870">
                  <c:v>23.904540000000001</c:v>
                </c:pt>
                <c:pt idx="1871">
                  <c:v>24.161994999999997</c:v>
                </c:pt>
                <c:pt idx="1872">
                  <c:v>23.776035</c:v>
                </c:pt>
                <c:pt idx="1873">
                  <c:v>24.521339999999999</c:v>
                </c:pt>
                <c:pt idx="1874">
                  <c:v>23.433564999999998</c:v>
                </c:pt>
                <c:pt idx="1875">
                  <c:v>24.01107</c:v>
                </c:pt>
                <c:pt idx="1876">
                  <c:v>25.020804999999999</c:v>
                </c:pt>
                <c:pt idx="1877">
                  <c:v>25.370085</c:v>
                </c:pt>
                <c:pt idx="1878">
                  <c:v>26.006959999999999</c:v>
                </c:pt>
                <c:pt idx="1879">
                  <c:v>26.017679999999999</c:v>
                </c:pt>
                <c:pt idx="1880">
                  <c:v>26.646990000000002</c:v>
                </c:pt>
                <c:pt idx="1881">
                  <c:v>26.790230000000001</c:v>
                </c:pt>
                <c:pt idx="1882">
                  <c:v>27.19539</c:v>
                </c:pt>
                <c:pt idx="1883">
                  <c:v>27.27121</c:v>
                </c:pt>
                <c:pt idx="1884">
                  <c:v>27.122575000000001</c:v>
                </c:pt>
                <c:pt idx="1885">
                  <c:v>27.426275</c:v>
                </c:pt>
                <c:pt idx="1886">
                  <c:v>27.410490000000003</c:v>
                </c:pt>
                <c:pt idx="1887">
                  <c:v>27.703064999999999</c:v>
                </c:pt>
                <c:pt idx="1888">
                  <c:v>27.001895000000001</c:v>
                </c:pt>
                <c:pt idx="1889">
                  <c:v>26.603360000000002</c:v>
                </c:pt>
                <c:pt idx="1890">
                  <c:v>26.820785000000001</c:v>
                </c:pt>
                <c:pt idx="1891">
                  <c:v>26.706174999999998</c:v>
                </c:pt>
                <c:pt idx="1892">
                  <c:v>25.837900000000001</c:v>
                </c:pt>
                <c:pt idx="1893">
                  <c:v>24.53181</c:v>
                </c:pt>
                <c:pt idx="1894">
                  <c:v>24.191125</c:v>
                </c:pt>
                <c:pt idx="1895">
                  <c:v>23.562639999999998</c:v>
                </c:pt>
                <c:pt idx="1896">
                  <c:v>24.472840000000001</c:v>
                </c:pt>
                <c:pt idx="1897">
                  <c:v>24.158574999999999</c:v>
                </c:pt>
                <c:pt idx="1898">
                  <c:v>23.917470000000002</c:v>
                </c:pt>
                <c:pt idx="1899">
                  <c:v>23.098700000000001</c:v>
                </c:pt>
                <c:pt idx="1900">
                  <c:v>23.91525</c:v>
                </c:pt>
                <c:pt idx="1901">
                  <c:v>25.288464999999999</c:v>
                </c:pt>
                <c:pt idx="1902">
                  <c:v>26.347044999999998</c:v>
                </c:pt>
                <c:pt idx="1903">
                  <c:v>27.4527</c:v>
                </c:pt>
                <c:pt idx="1904">
                  <c:v>28.518625</c:v>
                </c:pt>
                <c:pt idx="1905">
                  <c:v>28.532610000000002</c:v>
                </c:pt>
                <c:pt idx="1906">
                  <c:v>29.436509999999998</c:v>
                </c:pt>
                <c:pt idx="1907">
                  <c:v>29.103540000000002</c:v>
                </c:pt>
                <c:pt idx="1908">
                  <c:v>29.565175</c:v>
                </c:pt>
                <c:pt idx="1909">
                  <c:v>29.692130000000002</c:v>
                </c:pt>
                <c:pt idx="1910">
                  <c:v>29.545124999999999</c:v>
                </c:pt>
                <c:pt idx="1911">
                  <c:v>29.221130000000002</c:v>
                </c:pt>
                <c:pt idx="1912">
                  <c:v>28.192435</c:v>
                </c:pt>
                <c:pt idx="1913">
                  <c:v>27.623884999999998</c:v>
                </c:pt>
                <c:pt idx="1914">
                  <c:v>26.844369999999998</c:v>
                </c:pt>
                <c:pt idx="1915">
                  <c:v>27.196475</c:v>
                </c:pt>
                <c:pt idx="1916">
                  <c:v>26.631310000000003</c:v>
                </c:pt>
                <c:pt idx="1917">
                  <c:v>26.42191</c:v>
                </c:pt>
                <c:pt idx="1918">
                  <c:v>25.229825000000002</c:v>
                </c:pt>
                <c:pt idx="1919">
                  <c:v>24.374375000000001</c:v>
                </c:pt>
                <c:pt idx="1920">
                  <c:v>23.75095</c:v>
                </c:pt>
                <c:pt idx="1921">
                  <c:v>22.242705000000001</c:v>
                </c:pt>
                <c:pt idx="1922">
                  <c:v>22.357860000000002</c:v>
                </c:pt>
                <c:pt idx="1923">
                  <c:v>22.389470000000003</c:v>
                </c:pt>
                <c:pt idx="1924">
                  <c:v>22.705475</c:v>
                </c:pt>
                <c:pt idx="1925">
                  <c:v>24.027764999999999</c:v>
                </c:pt>
                <c:pt idx="1926">
                  <c:v>24.705555</c:v>
                </c:pt>
                <c:pt idx="1927">
                  <c:v>25.975674999999999</c:v>
                </c:pt>
                <c:pt idx="1928">
                  <c:v>26.311215000000001</c:v>
                </c:pt>
                <c:pt idx="1929">
                  <c:v>26.85632</c:v>
                </c:pt>
                <c:pt idx="1930">
                  <c:v>27.147794999999999</c:v>
                </c:pt>
                <c:pt idx="1931">
                  <c:v>26.73536</c:v>
                </c:pt>
                <c:pt idx="1932">
                  <c:v>27.105865000000001</c:v>
                </c:pt>
                <c:pt idx="1933">
                  <c:v>27.234154999999998</c:v>
                </c:pt>
                <c:pt idx="1934">
                  <c:v>27.200410000000002</c:v>
                </c:pt>
                <c:pt idx="1935">
                  <c:v>26.969275000000003</c:v>
                </c:pt>
                <c:pt idx="1936">
                  <c:v>27.112665</c:v>
                </c:pt>
                <c:pt idx="1937">
                  <c:v>25.772130000000001</c:v>
                </c:pt>
                <c:pt idx="1938">
                  <c:v>25.353999999999999</c:v>
                </c:pt>
                <c:pt idx="1939">
                  <c:v>25.897970000000001</c:v>
                </c:pt>
                <c:pt idx="1940">
                  <c:v>25.758389999999999</c:v>
                </c:pt>
                <c:pt idx="1941">
                  <c:v>23.332720000000002</c:v>
                </c:pt>
                <c:pt idx="1942">
                  <c:v>22.07743</c:v>
                </c:pt>
                <c:pt idx="1943">
                  <c:v>21.627444999999998</c:v>
                </c:pt>
                <c:pt idx="1944">
                  <c:v>21.211964999999999</c:v>
                </c:pt>
                <c:pt idx="1945">
                  <c:v>20.81352</c:v>
                </c:pt>
                <c:pt idx="1946">
                  <c:v>20.413460000000001</c:v>
                </c:pt>
                <c:pt idx="1947">
                  <c:v>20.844060000000002</c:v>
                </c:pt>
                <c:pt idx="1948">
                  <c:v>20.592455000000001</c:v>
                </c:pt>
                <c:pt idx="1949">
                  <c:v>21.241825000000002</c:v>
                </c:pt>
                <c:pt idx="1950">
                  <c:v>21.842365000000001</c:v>
                </c:pt>
                <c:pt idx="1951">
                  <c:v>22.18638</c:v>
                </c:pt>
                <c:pt idx="1952">
                  <c:v>23.078740000000003</c:v>
                </c:pt>
                <c:pt idx="1953">
                  <c:v>22.840700000000002</c:v>
                </c:pt>
                <c:pt idx="1954">
                  <c:v>23.482834999999998</c:v>
                </c:pt>
                <c:pt idx="1955">
                  <c:v>23.336200000000002</c:v>
                </c:pt>
                <c:pt idx="1956">
                  <c:v>23.707044999999997</c:v>
                </c:pt>
                <c:pt idx="1957">
                  <c:v>24.43702</c:v>
                </c:pt>
                <c:pt idx="1958">
                  <c:v>24.675599999999999</c:v>
                </c:pt>
                <c:pt idx="1959">
                  <c:v>23.942955000000001</c:v>
                </c:pt>
                <c:pt idx="1960">
                  <c:v>23.57555</c:v>
                </c:pt>
                <c:pt idx="1961">
                  <c:v>23.060925000000001</c:v>
                </c:pt>
                <c:pt idx="1962">
                  <c:v>22.141895000000002</c:v>
                </c:pt>
                <c:pt idx="1963">
                  <c:v>22.496209999999998</c:v>
                </c:pt>
                <c:pt idx="1964">
                  <c:v>22.572174999999998</c:v>
                </c:pt>
                <c:pt idx="1965">
                  <c:v>22.318284999999999</c:v>
                </c:pt>
                <c:pt idx="1966">
                  <c:v>21.681709999999999</c:v>
                </c:pt>
                <c:pt idx="1967">
                  <c:v>22.153939999999999</c:v>
                </c:pt>
                <c:pt idx="1968">
                  <c:v>21.254935</c:v>
                </c:pt>
                <c:pt idx="1969">
                  <c:v>19.74193</c:v>
                </c:pt>
                <c:pt idx="1970">
                  <c:v>19.927439999999997</c:v>
                </c:pt>
                <c:pt idx="1971">
                  <c:v>20.801034999999999</c:v>
                </c:pt>
                <c:pt idx="1972">
                  <c:v>21.075330000000001</c:v>
                </c:pt>
                <c:pt idx="1973">
                  <c:v>21.764659999999999</c:v>
                </c:pt>
                <c:pt idx="1974">
                  <c:v>22.238185000000001</c:v>
                </c:pt>
                <c:pt idx="1975">
                  <c:v>22.493509999999997</c:v>
                </c:pt>
                <c:pt idx="1976">
                  <c:v>23.17071</c:v>
                </c:pt>
                <c:pt idx="1977">
                  <c:v>23.419095000000002</c:v>
                </c:pt>
                <c:pt idx="1978">
                  <c:v>23.671290000000003</c:v>
                </c:pt>
                <c:pt idx="1979">
                  <c:v>23.747799999999998</c:v>
                </c:pt>
                <c:pt idx="1980">
                  <c:v>23.626484999999999</c:v>
                </c:pt>
                <c:pt idx="1981">
                  <c:v>23.534675</c:v>
                </c:pt>
                <c:pt idx="1982">
                  <c:v>23.111065</c:v>
                </c:pt>
                <c:pt idx="1983">
                  <c:v>22.878724999999999</c:v>
                </c:pt>
                <c:pt idx="1984">
                  <c:v>23.044415000000001</c:v>
                </c:pt>
                <c:pt idx="1985">
                  <c:v>23.15971</c:v>
                </c:pt>
                <c:pt idx="1986">
                  <c:v>23.05565</c:v>
                </c:pt>
                <c:pt idx="1987">
                  <c:v>23.119384999999998</c:v>
                </c:pt>
                <c:pt idx="1988">
                  <c:v>23.325950000000002</c:v>
                </c:pt>
                <c:pt idx="1989">
                  <c:v>22.468919999999997</c:v>
                </c:pt>
                <c:pt idx="1990">
                  <c:v>21.644955000000003</c:v>
                </c:pt>
                <c:pt idx="1991">
                  <c:v>21.785224999999997</c:v>
                </c:pt>
                <c:pt idx="1992">
                  <c:v>22.209875</c:v>
                </c:pt>
                <c:pt idx="1993">
                  <c:v>22.329609999999999</c:v>
                </c:pt>
                <c:pt idx="1994">
                  <c:v>22.37396</c:v>
                </c:pt>
                <c:pt idx="1995">
                  <c:v>22.661369999999998</c:v>
                </c:pt>
                <c:pt idx="1996">
                  <c:v>22.93487</c:v>
                </c:pt>
                <c:pt idx="1997">
                  <c:v>23.892045</c:v>
                </c:pt>
                <c:pt idx="1998">
                  <c:v>24.653345000000002</c:v>
                </c:pt>
                <c:pt idx="1999">
                  <c:v>25.352395000000001</c:v>
                </c:pt>
                <c:pt idx="2000">
                  <c:v>25.680795</c:v>
                </c:pt>
                <c:pt idx="2001">
                  <c:v>26.043150000000001</c:v>
                </c:pt>
                <c:pt idx="2002">
                  <c:v>26.313174999999998</c:v>
                </c:pt>
                <c:pt idx="2003">
                  <c:v>26.626570000000001</c:v>
                </c:pt>
                <c:pt idx="2004">
                  <c:v>25.779509999999998</c:v>
                </c:pt>
                <c:pt idx="2005">
                  <c:v>25.940900000000003</c:v>
                </c:pt>
                <c:pt idx="2006">
                  <c:v>25.72465</c:v>
                </c:pt>
                <c:pt idx="2007">
                  <c:v>25.361609999999999</c:v>
                </c:pt>
                <c:pt idx="2008">
                  <c:v>25.262720000000002</c:v>
                </c:pt>
                <c:pt idx="2009">
                  <c:v>24.946715000000001</c:v>
                </c:pt>
                <c:pt idx="2010">
                  <c:v>24.802900000000001</c:v>
                </c:pt>
                <c:pt idx="2011">
                  <c:v>24.846400000000003</c:v>
                </c:pt>
                <c:pt idx="2012">
                  <c:v>24.310645000000001</c:v>
                </c:pt>
                <c:pt idx="2013">
                  <c:v>24.003235</c:v>
                </c:pt>
                <c:pt idx="2014">
                  <c:v>23.926304999999999</c:v>
                </c:pt>
                <c:pt idx="2015">
                  <c:v>23.704759999999997</c:v>
                </c:pt>
                <c:pt idx="2016">
                  <c:v>23.193904999999997</c:v>
                </c:pt>
                <c:pt idx="2017">
                  <c:v>22.579435</c:v>
                </c:pt>
                <c:pt idx="2018">
                  <c:v>22.214034999999999</c:v>
                </c:pt>
                <c:pt idx="2019">
                  <c:v>22.81776</c:v>
                </c:pt>
                <c:pt idx="2020">
                  <c:v>23.753224999999997</c:v>
                </c:pt>
                <c:pt idx="2021">
                  <c:v>24.948370000000001</c:v>
                </c:pt>
                <c:pt idx="2022">
                  <c:v>25.76079</c:v>
                </c:pt>
                <c:pt idx="2023">
                  <c:v>25.449619999999999</c:v>
                </c:pt>
                <c:pt idx="2024">
                  <c:v>26.135819999999999</c:v>
                </c:pt>
                <c:pt idx="2025">
                  <c:v>25.721104999999998</c:v>
                </c:pt>
                <c:pt idx="2026">
                  <c:v>24.863495</c:v>
                </c:pt>
                <c:pt idx="2027">
                  <c:v>25.395820000000001</c:v>
                </c:pt>
                <c:pt idx="2028">
                  <c:v>25.493165000000001</c:v>
                </c:pt>
                <c:pt idx="2029">
                  <c:v>25.079924999999999</c:v>
                </c:pt>
                <c:pt idx="2030">
                  <c:v>24.93451</c:v>
                </c:pt>
                <c:pt idx="2031">
                  <c:v>24.908384999999999</c:v>
                </c:pt>
                <c:pt idx="2032">
                  <c:v>24.64498</c:v>
                </c:pt>
                <c:pt idx="2033">
                  <c:v>24.490119999999997</c:v>
                </c:pt>
                <c:pt idx="2034">
                  <c:v>24.476294999999997</c:v>
                </c:pt>
                <c:pt idx="2035">
                  <c:v>24.191025</c:v>
                </c:pt>
                <c:pt idx="2036">
                  <c:v>24.327435000000001</c:v>
                </c:pt>
                <c:pt idx="2037">
                  <c:v>24.349959999999999</c:v>
                </c:pt>
                <c:pt idx="2038">
                  <c:v>23.699490000000001</c:v>
                </c:pt>
                <c:pt idx="2039">
                  <c:v>23.556480000000001</c:v>
                </c:pt>
                <c:pt idx="2040">
                  <c:v>23.333544999999997</c:v>
                </c:pt>
                <c:pt idx="2041">
                  <c:v>22.945700000000002</c:v>
                </c:pt>
                <c:pt idx="2042">
                  <c:v>22.81401</c:v>
                </c:pt>
                <c:pt idx="2043">
                  <c:v>23.145810000000001</c:v>
                </c:pt>
                <c:pt idx="2044">
                  <c:v>23.69021</c:v>
                </c:pt>
                <c:pt idx="2045">
                  <c:v>24.271134999999997</c:v>
                </c:pt>
                <c:pt idx="2046">
                  <c:v>24.761430000000001</c:v>
                </c:pt>
                <c:pt idx="2047">
                  <c:v>25.549415</c:v>
                </c:pt>
                <c:pt idx="2048">
                  <c:v>26.441884999999999</c:v>
                </c:pt>
                <c:pt idx="2049">
                  <c:v>26.410740000000001</c:v>
                </c:pt>
                <c:pt idx="2050">
                  <c:v>26.219895000000001</c:v>
                </c:pt>
                <c:pt idx="2051">
                  <c:v>26.20599</c:v>
                </c:pt>
                <c:pt idx="2052">
                  <c:v>26.366814999999999</c:v>
                </c:pt>
                <c:pt idx="2053">
                  <c:v>25.909685</c:v>
                </c:pt>
                <c:pt idx="2054">
                  <c:v>26.395209999999999</c:v>
                </c:pt>
                <c:pt idx="2055">
                  <c:v>26.462735000000002</c:v>
                </c:pt>
                <c:pt idx="2056">
                  <c:v>25.893755000000002</c:v>
                </c:pt>
                <c:pt idx="2057">
                  <c:v>25.43571</c:v>
                </c:pt>
                <c:pt idx="2058">
                  <c:v>25.579169999999998</c:v>
                </c:pt>
                <c:pt idx="2059">
                  <c:v>25.393189999999997</c:v>
                </c:pt>
                <c:pt idx="2060">
                  <c:v>23.772040000000001</c:v>
                </c:pt>
                <c:pt idx="2061">
                  <c:v>23.488345000000002</c:v>
                </c:pt>
                <c:pt idx="2062">
                  <c:v>23.69265</c:v>
                </c:pt>
                <c:pt idx="2063">
                  <c:v>23.490974999999999</c:v>
                </c:pt>
                <c:pt idx="2064">
                  <c:v>23.434674999999999</c:v>
                </c:pt>
                <c:pt idx="2065">
                  <c:v>23.07367</c:v>
                </c:pt>
                <c:pt idx="2066">
                  <c:v>22.867369999999998</c:v>
                </c:pt>
                <c:pt idx="2067">
                  <c:v>22.72465</c:v>
                </c:pt>
                <c:pt idx="2068">
                  <c:v>23.502020000000002</c:v>
                </c:pt>
                <c:pt idx="2069">
                  <c:v>24.044074999999999</c:v>
                </c:pt>
                <c:pt idx="2070">
                  <c:v>25.080819999999999</c:v>
                </c:pt>
                <c:pt idx="2071">
                  <c:v>24.380290000000002</c:v>
                </c:pt>
                <c:pt idx="2072">
                  <c:v>26.636875</c:v>
                </c:pt>
                <c:pt idx="2073">
                  <c:v>26.661794999999998</c:v>
                </c:pt>
                <c:pt idx="2074">
                  <c:v>26.208634999999997</c:v>
                </c:pt>
                <c:pt idx="2075">
                  <c:v>26.697610000000001</c:v>
                </c:pt>
                <c:pt idx="2076">
                  <c:v>26.592655000000001</c:v>
                </c:pt>
                <c:pt idx="2077">
                  <c:v>27.409970000000001</c:v>
                </c:pt>
                <c:pt idx="2078">
                  <c:v>27.038164999999999</c:v>
                </c:pt>
                <c:pt idx="2079">
                  <c:v>26.53557</c:v>
                </c:pt>
                <c:pt idx="2080">
                  <c:v>25.539334999999998</c:v>
                </c:pt>
                <c:pt idx="2081">
                  <c:v>24.847715000000001</c:v>
                </c:pt>
                <c:pt idx="2082">
                  <c:v>24.359669999999998</c:v>
                </c:pt>
                <c:pt idx="2083">
                  <c:v>25.081799999999998</c:v>
                </c:pt>
                <c:pt idx="2084">
                  <c:v>23.792990000000003</c:v>
                </c:pt>
                <c:pt idx="2085">
                  <c:v>22.851419999999997</c:v>
                </c:pt>
                <c:pt idx="2086">
                  <c:v>21.871490000000001</c:v>
                </c:pt>
                <c:pt idx="2087">
                  <c:v>21.38935</c:v>
                </c:pt>
                <c:pt idx="2088">
                  <c:v>20.860379999999999</c:v>
                </c:pt>
                <c:pt idx="2089">
                  <c:v>20.387584999999998</c:v>
                </c:pt>
                <c:pt idx="2090">
                  <c:v>20.465444999999999</c:v>
                </c:pt>
                <c:pt idx="2091">
                  <c:v>20.807490000000001</c:v>
                </c:pt>
                <c:pt idx="2092">
                  <c:v>21.28492</c:v>
                </c:pt>
                <c:pt idx="2093">
                  <c:v>21.81081</c:v>
                </c:pt>
                <c:pt idx="2094">
                  <c:v>22.602074999999999</c:v>
                </c:pt>
                <c:pt idx="2095">
                  <c:v>22.69369</c:v>
                </c:pt>
                <c:pt idx="2096">
                  <c:v>23.684279999999998</c:v>
                </c:pt>
                <c:pt idx="2097">
                  <c:v>24.391604999999998</c:v>
                </c:pt>
                <c:pt idx="2098">
                  <c:v>24.766494999999999</c:v>
                </c:pt>
                <c:pt idx="2099">
                  <c:v>24.68655</c:v>
                </c:pt>
                <c:pt idx="2100">
                  <c:v>24.648654999999998</c:v>
                </c:pt>
                <c:pt idx="2101">
                  <c:v>24.782830000000001</c:v>
                </c:pt>
                <c:pt idx="2102">
                  <c:v>24.037084999999998</c:v>
                </c:pt>
                <c:pt idx="2103">
                  <c:v>23.938744999999997</c:v>
                </c:pt>
                <c:pt idx="2104">
                  <c:v>24.056915</c:v>
                </c:pt>
                <c:pt idx="2105">
                  <c:v>23.122025000000001</c:v>
                </c:pt>
                <c:pt idx="2106">
                  <c:v>22.246970000000001</c:v>
                </c:pt>
                <c:pt idx="2107">
                  <c:v>22.202549999999999</c:v>
                </c:pt>
                <c:pt idx="2108">
                  <c:v>21.815345000000001</c:v>
                </c:pt>
                <c:pt idx="2109">
                  <c:v>21.036360000000002</c:v>
                </c:pt>
                <c:pt idx="2110">
                  <c:v>20.376994999999997</c:v>
                </c:pt>
                <c:pt idx="2111">
                  <c:v>19.803009999999997</c:v>
                </c:pt>
                <c:pt idx="2112">
                  <c:v>18.84327</c:v>
                </c:pt>
                <c:pt idx="2113">
                  <c:v>20.155759999999997</c:v>
                </c:pt>
                <c:pt idx="2114">
                  <c:v>20.259834999999999</c:v>
                </c:pt>
                <c:pt idx="2115">
                  <c:v>19.827595000000002</c:v>
                </c:pt>
                <c:pt idx="2116">
                  <c:v>19.325144999999999</c:v>
                </c:pt>
                <c:pt idx="2117">
                  <c:v>20.909365000000001</c:v>
                </c:pt>
                <c:pt idx="2118">
                  <c:v>21.483990000000002</c:v>
                </c:pt>
                <c:pt idx="2119">
                  <c:v>21.86947</c:v>
                </c:pt>
                <c:pt idx="2120">
                  <c:v>22.605169999999998</c:v>
                </c:pt>
                <c:pt idx="2121">
                  <c:v>22.193865000000002</c:v>
                </c:pt>
                <c:pt idx="2122">
                  <c:v>22.867494999999998</c:v>
                </c:pt>
                <c:pt idx="2123">
                  <c:v>21.783390000000001</c:v>
                </c:pt>
                <c:pt idx="2124">
                  <c:v>21.263484999999999</c:v>
                </c:pt>
                <c:pt idx="2125">
                  <c:v>23.547229999999999</c:v>
                </c:pt>
                <c:pt idx="2126">
                  <c:v>23.424040000000002</c:v>
                </c:pt>
                <c:pt idx="2127">
                  <c:v>23.20778</c:v>
                </c:pt>
                <c:pt idx="2128">
                  <c:v>22.448335</c:v>
                </c:pt>
                <c:pt idx="2129">
                  <c:v>21.394179999999999</c:v>
                </c:pt>
                <c:pt idx="2130">
                  <c:v>20.208904999999998</c:v>
                </c:pt>
                <c:pt idx="2131">
                  <c:v>21.529810000000001</c:v>
                </c:pt>
                <c:pt idx="2132">
                  <c:v>21.700759999999999</c:v>
                </c:pt>
                <c:pt idx="2133">
                  <c:v>20.998750000000001</c:v>
                </c:pt>
                <c:pt idx="2134">
                  <c:v>20.39846</c:v>
                </c:pt>
                <c:pt idx="2135">
                  <c:v>19.844835</c:v>
                </c:pt>
                <c:pt idx="2136">
                  <c:v>20.497395000000001</c:v>
                </c:pt>
                <c:pt idx="2137">
                  <c:v>20.349630000000001</c:v>
                </c:pt>
                <c:pt idx="2138">
                  <c:v>20.110845000000001</c:v>
                </c:pt>
                <c:pt idx="2139">
                  <c:v>20.684470000000001</c:v>
                </c:pt>
                <c:pt idx="2140">
                  <c:v>21.126990000000003</c:v>
                </c:pt>
                <c:pt idx="2141">
                  <c:v>21.488769999999999</c:v>
                </c:pt>
                <c:pt idx="2142">
                  <c:v>21.768249999999998</c:v>
                </c:pt>
                <c:pt idx="2143">
                  <c:v>21.75065</c:v>
                </c:pt>
                <c:pt idx="2144">
                  <c:v>21.745345</c:v>
                </c:pt>
                <c:pt idx="2145">
                  <c:v>21.675065</c:v>
                </c:pt>
                <c:pt idx="2146">
                  <c:v>21.216764999999999</c:v>
                </c:pt>
                <c:pt idx="2147">
                  <c:v>22.94566</c:v>
                </c:pt>
                <c:pt idx="2148">
                  <c:v>23.237424999999998</c:v>
                </c:pt>
                <c:pt idx="2149">
                  <c:v>22.823880000000003</c:v>
                </c:pt>
                <c:pt idx="2150">
                  <c:v>22.582404999999998</c:v>
                </c:pt>
                <c:pt idx="2151">
                  <c:v>22.46397</c:v>
                </c:pt>
                <c:pt idx="2152">
                  <c:v>22.846715</c:v>
                </c:pt>
                <c:pt idx="2153">
                  <c:v>22.857250000000001</c:v>
                </c:pt>
                <c:pt idx="2154">
                  <c:v>21.980895</c:v>
                </c:pt>
                <c:pt idx="2155">
                  <c:v>22.284915000000002</c:v>
                </c:pt>
                <c:pt idx="2156">
                  <c:v>22.548835</c:v>
                </c:pt>
                <c:pt idx="2157">
                  <c:v>22.72298</c:v>
                </c:pt>
                <c:pt idx="2158">
                  <c:v>22.256689999999999</c:v>
                </c:pt>
                <c:pt idx="2159">
                  <c:v>21.456189999999999</c:v>
                </c:pt>
                <c:pt idx="2160">
                  <c:v>21.446720000000003</c:v>
                </c:pt>
                <c:pt idx="2161">
                  <c:v>21.735810000000001</c:v>
                </c:pt>
                <c:pt idx="2162">
                  <c:v>21.275224999999999</c:v>
                </c:pt>
                <c:pt idx="2163">
                  <c:v>21.144555</c:v>
                </c:pt>
                <c:pt idx="2164">
                  <c:v>22.035740000000001</c:v>
                </c:pt>
                <c:pt idx="2165">
                  <c:v>23.260355000000001</c:v>
                </c:pt>
                <c:pt idx="2166">
                  <c:v>23.116250000000001</c:v>
                </c:pt>
                <c:pt idx="2167">
                  <c:v>24.357945000000001</c:v>
                </c:pt>
                <c:pt idx="2168">
                  <c:v>23.454725</c:v>
                </c:pt>
                <c:pt idx="2169">
                  <c:v>23.820979999999999</c:v>
                </c:pt>
                <c:pt idx="2170">
                  <c:v>24.265540000000001</c:v>
                </c:pt>
                <c:pt idx="2171">
                  <c:v>24.340160000000001</c:v>
                </c:pt>
                <c:pt idx="2172">
                  <c:v>24.224080000000001</c:v>
                </c:pt>
                <c:pt idx="2173">
                  <c:v>23.930525000000003</c:v>
                </c:pt>
                <c:pt idx="2174">
                  <c:v>24.987085</c:v>
                </c:pt>
                <c:pt idx="2175">
                  <c:v>25.045915000000001</c:v>
                </c:pt>
                <c:pt idx="2176">
                  <c:v>24.939985</c:v>
                </c:pt>
                <c:pt idx="2177">
                  <c:v>24.637060000000002</c:v>
                </c:pt>
                <c:pt idx="2178">
                  <c:v>24.514240000000001</c:v>
                </c:pt>
                <c:pt idx="2179">
                  <c:v>23.78557</c:v>
                </c:pt>
                <c:pt idx="2180">
                  <c:v>23.521909999999998</c:v>
                </c:pt>
                <c:pt idx="2181">
                  <c:v>23.645075000000002</c:v>
                </c:pt>
                <c:pt idx="2182">
                  <c:v>23.685470000000002</c:v>
                </c:pt>
                <c:pt idx="2183">
                  <c:v>23.451775000000001</c:v>
                </c:pt>
                <c:pt idx="2184">
                  <c:v>22.373785000000002</c:v>
                </c:pt>
                <c:pt idx="2185">
                  <c:v>21.484169999999999</c:v>
                </c:pt>
                <c:pt idx="2186">
                  <c:v>22.814520000000002</c:v>
                </c:pt>
                <c:pt idx="2187">
                  <c:v>22.451134999999997</c:v>
                </c:pt>
                <c:pt idx="2188">
                  <c:v>23.357275000000001</c:v>
                </c:pt>
                <c:pt idx="2189">
                  <c:v>23.838560000000001</c:v>
                </c:pt>
                <c:pt idx="2190">
                  <c:v>25.058019999999999</c:v>
                </c:pt>
                <c:pt idx="2191">
                  <c:v>25.318380000000001</c:v>
                </c:pt>
                <c:pt idx="2192">
                  <c:v>25.905165</c:v>
                </c:pt>
                <c:pt idx="2193">
                  <c:v>25.434419999999999</c:v>
                </c:pt>
                <c:pt idx="2194">
                  <c:v>26.267299999999999</c:v>
                </c:pt>
                <c:pt idx="2195">
                  <c:v>25.725470000000001</c:v>
                </c:pt>
                <c:pt idx="2196">
                  <c:v>26.659755000000001</c:v>
                </c:pt>
                <c:pt idx="2197">
                  <c:v>26.932145000000002</c:v>
                </c:pt>
                <c:pt idx="2198">
                  <c:v>26.28707</c:v>
                </c:pt>
                <c:pt idx="2199">
                  <c:v>25.869645000000002</c:v>
                </c:pt>
                <c:pt idx="2200">
                  <c:v>25.12021</c:v>
                </c:pt>
                <c:pt idx="2201">
                  <c:v>23.78163</c:v>
                </c:pt>
                <c:pt idx="2202">
                  <c:v>23.569330000000001</c:v>
                </c:pt>
                <c:pt idx="2203">
                  <c:v>24.793509999999998</c:v>
                </c:pt>
                <c:pt idx="2204">
                  <c:v>24.942615</c:v>
                </c:pt>
                <c:pt idx="2205">
                  <c:v>24.31861</c:v>
                </c:pt>
                <c:pt idx="2206">
                  <c:v>23.825244999999999</c:v>
                </c:pt>
                <c:pt idx="2207">
                  <c:v>23.074365</c:v>
                </c:pt>
                <c:pt idx="2208">
                  <c:v>22.011834999999998</c:v>
                </c:pt>
                <c:pt idx="2209">
                  <c:v>22.484075000000001</c:v>
                </c:pt>
                <c:pt idx="2210">
                  <c:v>22.781185000000001</c:v>
                </c:pt>
                <c:pt idx="2211">
                  <c:v>24.109279999999998</c:v>
                </c:pt>
                <c:pt idx="2212">
                  <c:v>24.335235000000001</c:v>
                </c:pt>
                <c:pt idx="2213">
                  <c:v>25.094535</c:v>
                </c:pt>
                <c:pt idx="2214">
                  <c:v>25.72026</c:v>
                </c:pt>
                <c:pt idx="2215">
                  <c:v>25.276945000000001</c:v>
                </c:pt>
                <c:pt idx="2216">
                  <c:v>25.51135</c:v>
                </c:pt>
                <c:pt idx="2217">
                  <c:v>26.214749999999999</c:v>
                </c:pt>
                <c:pt idx="2218">
                  <c:v>26.348830000000003</c:v>
                </c:pt>
                <c:pt idx="2219">
                  <c:v>26.133569999999999</c:v>
                </c:pt>
                <c:pt idx="2220">
                  <c:v>27.222740000000002</c:v>
                </c:pt>
                <c:pt idx="2221">
                  <c:v>27.841919999999998</c:v>
                </c:pt>
                <c:pt idx="2222">
                  <c:v>27.609895000000002</c:v>
                </c:pt>
                <c:pt idx="2223">
                  <c:v>27.555814999999999</c:v>
                </c:pt>
                <c:pt idx="2224">
                  <c:v>27.363340000000001</c:v>
                </c:pt>
                <c:pt idx="2225">
                  <c:v>26.843744999999998</c:v>
                </c:pt>
                <c:pt idx="2226">
                  <c:v>25.420794999999998</c:v>
                </c:pt>
                <c:pt idx="2227">
                  <c:v>25.122605</c:v>
                </c:pt>
                <c:pt idx="2228">
                  <c:v>23.340310000000002</c:v>
                </c:pt>
                <c:pt idx="2229">
                  <c:v>22.65277</c:v>
                </c:pt>
                <c:pt idx="2230">
                  <c:v>22.147689999999997</c:v>
                </c:pt>
                <c:pt idx="2231">
                  <c:v>21.543205</c:v>
                </c:pt>
                <c:pt idx="2232">
                  <c:v>21.999215</c:v>
                </c:pt>
                <c:pt idx="2233">
                  <c:v>21.98096</c:v>
                </c:pt>
                <c:pt idx="2234">
                  <c:v>22.188685</c:v>
                </c:pt>
                <c:pt idx="2235">
                  <c:v>21.985334999999999</c:v>
                </c:pt>
                <c:pt idx="2236">
                  <c:v>22.166575000000002</c:v>
                </c:pt>
                <c:pt idx="2237">
                  <c:v>24.206669999999999</c:v>
                </c:pt>
                <c:pt idx="2238">
                  <c:v>25.561665000000001</c:v>
                </c:pt>
                <c:pt idx="2239">
                  <c:v>25.260390000000001</c:v>
                </c:pt>
                <c:pt idx="2240">
                  <c:v>27.498995000000001</c:v>
                </c:pt>
                <c:pt idx="2241">
                  <c:v>28.093915000000003</c:v>
                </c:pt>
                <c:pt idx="2242">
                  <c:v>27.708659999999998</c:v>
                </c:pt>
                <c:pt idx="2243">
                  <c:v>26.949210000000001</c:v>
                </c:pt>
                <c:pt idx="2244">
                  <c:v>26.915294999999997</c:v>
                </c:pt>
                <c:pt idx="2245">
                  <c:v>27.836994999999998</c:v>
                </c:pt>
                <c:pt idx="2246">
                  <c:v>28.031929999999999</c:v>
                </c:pt>
                <c:pt idx="2247">
                  <c:v>27.012865000000001</c:v>
                </c:pt>
                <c:pt idx="2248">
                  <c:v>26.699895000000001</c:v>
                </c:pt>
                <c:pt idx="2249">
                  <c:v>25.933540000000001</c:v>
                </c:pt>
                <c:pt idx="2250">
                  <c:v>25.940745</c:v>
                </c:pt>
                <c:pt idx="2251">
                  <c:v>25.568990000000003</c:v>
                </c:pt>
                <c:pt idx="2252">
                  <c:v>25.483255</c:v>
                </c:pt>
                <c:pt idx="2253">
                  <c:v>24.691564999999997</c:v>
                </c:pt>
                <c:pt idx="2254">
                  <c:v>24.059695000000001</c:v>
                </c:pt>
                <c:pt idx="2255">
                  <c:v>23.49633</c:v>
                </c:pt>
                <c:pt idx="2256">
                  <c:v>23.63073</c:v>
                </c:pt>
                <c:pt idx="2257">
                  <c:v>23.142119999999998</c:v>
                </c:pt>
                <c:pt idx="2258">
                  <c:v>22.458830000000003</c:v>
                </c:pt>
                <c:pt idx="2259">
                  <c:v>22.582485000000002</c:v>
                </c:pt>
                <c:pt idx="2260">
                  <c:v>23.09629</c:v>
                </c:pt>
                <c:pt idx="2261">
                  <c:v>24.059259999999998</c:v>
                </c:pt>
                <c:pt idx="2262">
                  <c:v>24.908540000000002</c:v>
                </c:pt>
                <c:pt idx="2263">
                  <c:v>24.890205000000002</c:v>
                </c:pt>
                <c:pt idx="2264">
                  <c:v>24.038914999999999</c:v>
                </c:pt>
                <c:pt idx="2265">
                  <c:v>24.194785</c:v>
                </c:pt>
                <c:pt idx="2266">
                  <c:v>24.909839999999999</c:v>
                </c:pt>
                <c:pt idx="2267">
                  <c:v>26.436259999999997</c:v>
                </c:pt>
                <c:pt idx="2268">
                  <c:v>27.780720000000002</c:v>
                </c:pt>
                <c:pt idx="2269">
                  <c:v>27.862290000000002</c:v>
                </c:pt>
                <c:pt idx="2270">
                  <c:v>27.26896</c:v>
                </c:pt>
                <c:pt idx="2271">
                  <c:v>26.283390000000001</c:v>
                </c:pt>
                <c:pt idx="2272">
                  <c:v>26.126189999999998</c:v>
                </c:pt>
                <c:pt idx="2273">
                  <c:v>25.177695</c:v>
                </c:pt>
                <c:pt idx="2274">
                  <c:v>24.763334999999998</c:v>
                </c:pt>
                <c:pt idx="2275">
                  <c:v>25.25705</c:v>
                </c:pt>
                <c:pt idx="2276">
                  <c:v>25.049220000000002</c:v>
                </c:pt>
                <c:pt idx="2277">
                  <c:v>23.513034999999999</c:v>
                </c:pt>
                <c:pt idx="2278">
                  <c:v>22.760450000000002</c:v>
                </c:pt>
                <c:pt idx="2279">
                  <c:v>21.104330000000001</c:v>
                </c:pt>
                <c:pt idx="2280">
                  <c:v>21.162130000000001</c:v>
                </c:pt>
                <c:pt idx="2281">
                  <c:v>21.876349999999999</c:v>
                </c:pt>
                <c:pt idx="2282">
                  <c:v>21.683009999999999</c:v>
                </c:pt>
                <c:pt idx="2283">
                  <c:v>21.386775</c:v>
                </c:pt>
                <c:pt idx="2284">
                  <c:v>21.391014999999999</c:v>
                </c:pt>
                <c:pt idx="2285">
                  <c:v>21.690669999999997</c:v>
                </c:pt>
                <c:pt idx="2286">
                  <c:v>21.141715000000001</c:v>
                </c:pt>
                <c:pt idx="2287">
                  <c:v>21.236905</c:v>
                </c:pt>
                <c:pt idx="2288">
                  <c:v>20.435134999999999</c:v>
                </c:pt>
                <c:pt idx="2289">
                  <c:v>20.562944999999999</c:v>
                </c:pt>
                <c:pt idx="2290">
                  <c:v>20.95054</c:v>
                </c:pt>
                <c:pt idx="2291">
                  <c:v>21.411205000000002</c:v>
                </c:pt>
                <c:pt idx="2292">
                  <c:v>21.430744999999998</c:v>
                </c:pt>
                <c:pt idx="2293">
                  <c:v>22.393474999999999</c:v>
                </c:pt>
                <c:pt idx="2294">
                  <c:v>22.721810000000001</c:v>
                </c:pt>
                <c:pt idx="2295">
                  <c:v>21.868055000000002</c:v>
                </c:pt>
                <c:pt idx="2296">
                  <c:v>22.032959999999999</c:v>
                </c:pt>
                <c:pt idx="2297">
                  <c:v>20.842784999999999</c:v>
                </c:pt>
                <c:pt idx="2298">
                  <c:v>19.719075</c:v>
                </c:pt>
                <c:pt idx="2299">
                  <c:v>21.330110000000001</c:v>
                </c:pt>
                <c:pt idx="2300">
                  <c:v>21.617429999999999</c:v>
                </c:pt>
                <c:pt idx="2301">
                  <c:v>21.135224999999998</c:v>
                </c:pt>
                <c:pt idx="2302">
                  <c:v>20.180875</c:v>
                </c:pt>
                <c:pt idx="2303">
                  <c:v>19.455729999999999</c:v>
                </c:pt>
                <c:pt idx="2304">
                  <c:v>20.127880000000001</c:v>
                </c:pt>
                <c:pt idx="2305">
                  <c:v>20.484479999999998</c:v>
                </c:pt>
                <c:pt idx="2306">
                  <c:v>19.75196</c:v>
                </c:pt>
                <c:pt idx="2307">
                  <c:v>19.14472</c:v>
                </c:pt>
                <c:pt idx="2308">
                  <c:v>19.902939999999997</c:v>
                </c:pt>
                <c:pt idx="2309">
                  <c:v>19.842849999999999</c:v>
                </c:pt>
                <c:pt idx="2310">
                  <c:v>20.489840000000001</c:v>
                </c:pt>
                <c:pt idx="2311">
                  <c:v>20.258950000000002</c:v>
                </c:pt>
                <c:pt idx="2312">
                  <c:v>20.206015000000001</c:v>
                </c:pt>
                <c:pt idx="2313">
                  <c:v>21.438345000000002</c:v>
                </c:pt>
                <c:pt idx="2314">
                  <c:v>22.018830000000001</c:v>
                </c:pt>
                <c:pt idx="2315">
                  <c:v>22.442905</c:v>
                </c:pt>
                <c:pt idx="2316">
                  <c:v>22.063915000000001</c:v>
                </c:pt>
                <c:pt idx="2317">
                  <c:v>22.178764999999999</c:v>
                </c:pt>
                <c:pt idx="2318">
                  <c:v>22.10821</c:v>
                </c:pt>
                <c:pt idx="2319">
                  <c:v>21.962520000000001</c:v>
                </c:pt>
                <c:pt idx="2320">
                  <c:v>21.652104999999999</c:v>
                </c:pt>
                <c:pt idx="2321">
                  <c:v>22.002504999999999</c:v>
                </c:pt>
                <c:pt idx="2322">
                  <c:v>21.583639999999999</c:v>
                </c:pt>
                <c:pt idx="2323">
                  <c:v>21.623404999999998</c:v>
                </c:pt>
                <c:pt idx="2324">
                  <c:v>21.42155</c:v>
                </c:pt>
                <c:pt idx="2325">
                  <c:v>21.435389999999998</c:v>
                </c:pt>
                <c:pt idx="2326">
                  <c:v>20.486294999999998</c:v>
                </c:pt>
                <c:pt idx="2327">
                  <c:v>19.907779999999999</c:v>
                </c:pt>
                <c:pt idx="2328">
                  <c:v>19.830400000000001</c:v>
                </c:pt>
                <c:pt idx="2329">
                  <c:v>20.527224999999998</c:v>
                </c:pt>
                <c:pt idx="2330">
                  <c:v>20.436959999999999</c:v>
                </c:pt>
                <c:pt idx="2331">
                  <c:v>20.09779</c:v>
                </c:pt>
                <c:pt idx="2332">
                  <c:v>20.741685</c:v>
                </c:pt>
                <c:pt idx="2333">
                  <c:v>20.978099999999998</c:v>
                </c:pt>
                <c:pt idx="2334">
                  <c:v>22.058375000000002</c:v>
                </c:pt>
                <c:pt idx="2335">
                  <c:v>22.548080000000002</c:v>
                </c:pt>
                <c:pt idx="2336">
                  <c:v>23.184275000000003</c:v>
                </c:pt>
                <c:pt idx="2337">
                  <c:v>24.117660000000001</c:v>
                </c:pt>
                <c:pt idx="2338">
                  <c:v>24.507810000000003</c:v>
                </c:pt>
                <c:pt idx="2339">
                  <c:v>24.998150000000003</c:v>
                </c:pt>
                <c:pt idx="2340">
                  <c:v>24.70129</c:v>
                </c:pt>
                <c:pt idx="2341">
                  <c:v>24.92193</c:v>
                </c:pt>
                <c:pt idx="2342">
                  <c:v>24.57929</c:v>
                </c:pt>
                <c:pt idx="2343">
                  <c:v>24.217134999999999</c:v>
                </c:pt>
                <c:pt idx="2344">
                  <c:v>23.858665000000002</c:v>
                </c:pt>
                <c:pt idx="2345">
                  <c:v>23.433070000000001</c:v>
                </c:pt>
                <c:pt idx="2346">
                  <c:v>23.146925</c:v>
                </c:pt>
                <c:pt idx="2347">
                  <c:v>23.179860000000001</c:v>
                </c:pt>
                <c:pt idx="2348">
                  <c:v>22.944174999999998</c:v>
                </c:pt>
                <c:pt idx="2349">
                  <c:v>22.268415000000001</c:v>
                </c:pt>
                <c:pt idx="2350">
                  <c:v>22.301784999999999</c:v>
                </c:pt>
                <c:pt idx="2351">
                  <c:v>21.727025000000001</c:v>
                </c:pt>
                <c:pt idx="2352">
                  <c:v>21.887535</c:v>
                </c:pt>
                <c:pt idx="2353">
                  <c:v>21.784759999999999</c:v>
                </c:pt>
                <c:pt idx="2354">
                  <c:v>21.609529999999999</c:v>
                </c:pt>
                <c:pt idx="2355">
                  <c:v>21.546669999999999</c:v>
                </c:pt>
                <c:pt idx="2356">
                  <c:v>21.770949999999999</c:v>
                </c:pt>
                <c:pt idx="2357">
                  <c:v>23.240355000000001</c:v>
                </c:pt>
                <c:pt idx="2358">
                  <c:v>23.350075</c:v>
                </c:pt>
                <c:pt idx="2359">
                  <c:v>23.11711</c:v>
                </c:pt>
                <c:pt idx="2360">
                  <c:v>23.577064999999997</c:v>
                </c:pt>
                <c:pt idx="2361">
                  <c:v>23.926424999999998</c:v>
                </c:pt>
                <c:pt idx="2362">
                  <c:v>24.544255</c:v>
                </c:pt>
                <c:pt idx="2363">
                  <c:v>24.865449999999999</c:v>
                </c:pt>
                <c:pt idx="2364">
                  <c:v>25.30594</c:v>
                </c:pt>
                <c:pt idx="2365">
                  <c:v>25.551575</c:v>
                </c:pt>
                <c:pt idx="2366">
                  <c:v>25.164415000000002</c:v>
                </c:pt>
                <c:pt idx="2367">
                  <c:v>25.15549</c:v>
                </c:pt>
                <c:pt idx="2368">
                  <c:v>25.290939999999999</c:v>
                </c:pt>
                <c:pt idx="2369">
                  <c:v>23.9847</c:v>
                </c:pt>
                <c:pt idx="2370">
                  <c:v>24.424859999999999</c:v>
                </c:pt>
                <c:pt idx="2371">
                  <c:v>24.088560000000001</c:v>
                </c:pt>
                <c:pt idx="2372">
                  <c:v>24.332689999999999</c:v>
                </c:pt>
                <c:pt idx="2373">
                  <c:v>23.674765000000001</c:v>
                </c:pt>
                <c:pt idx="2374">
                  <c:v>23.522005</c:v>
                </c:pt>
                <c:pt idx="2375">
                  <c:v>22.892330000000001</c:v>
                </c:pt>
                <c:pt idx="2376">
                  <c:v>23.003400000000003</c:v>
                </c:pt>
                <c:pt idx="2377">
                  <c:v>22.626925</c:v>
                </c:pt>
                <c:pt idx="2378">
                  <c:v>23.172990000000002</c:v>
                </c:pt>
                <c:pt idx="2379">
                  <c:v>22.972189999999998</c:v>
                </c:pt>
                <c:pt idx="2380">
                  <c:v>23.961505000000002</c:v>
                </c:pt>
                <c:pt idx="2381">
                  <c:v>23.743415000000002</c:v>
                </c:pt>
                <c:pt idx="2382">
                  <c:v>23.438294999999997</c:v>
                </c:pt>
                <c:pt idx="2383">
                  <c:v>23.615220000000001</c:v>
                </c:pt>
                <c:pt idx="2384">
                  <c:v>25.900165000000001</c:v>
                </c:pt>
                <c:pt idx="2385">
                  <c:v>26.637224999999997</c:v>
                </c:pt>
                <c:pt idx="2386">
                  <c:v>27.291409999999999</c:v>
                </c:pt>
                <c:pt idx="2387">
                  <c:v>27.170970000000001</c:v>
                </c:pt>
                <c:pt idx="2388">
                  <c:v>27.457275000000003</c:v>
                </c:pt>
                <c:pt idx="2389">
                  <c:v>28.171250000000001</c:v>
                </c:pt>
                <c:pt idx="2390">
                  <c:v>27.636785</c:v>
                </c:pt>
                <c:pt idx="2391">
                  <c:v>26.657550000000001</c:v>
                </c:pt>
                <c:pt idx="2392">
                  <c:v>25.990860000000001</c:v>
                </c:pt>
                <c:pt idx="2393">
                  <c:v>25.387065</c:v>
                </c:pt>
                <c:pt idx="2394">
                  <c:v>24.01718</c:v>
                </c:pt>
                <c:pt idx="2395">
                  <c:v>24.104144999999999</c:v>
                </c:pt>
                <c:pt idx="2396">
                  <c:v>23.58849</c:v>
                </c:pt>
                <c:pt idx="2397">
                  <c:v>22.645785</c:v>
                </c:pt>
                <c:pt idx="2398">
                  <c:v>21.879505000000002</c:v>
                </c:pt>
                <c:pt idx="2399">
                  <c:v>21.680624999999999</c:v>
                </c:pt>
                <c:pt idx="2400">
                  <c:v>21.834525000000003</c:v>
                </c:pt>
                <c:pt idx="2401">
                  <c:v>21.297025000000001</c:v>
                </c:pt>
                <c:pt idx="2402">
                  <c:v>21.304740000000002</c:v>
                </c:pt>
                <c:pt idx="2403">
                  <c:v>20.91103</c:v>
                </c:pt>
                <c:pt idx="2404">
                  <c:v>21.668620000000001</c:v>
                </c:pt>
                <c:pt idx="2405">
                  <c:v>22.072689999999998</c:v>
                </c:pt>
                <c:pt idx="2406">
                  <c:v>23.186029999999999</c:v>
                </c:pt>
                <c:pt idx="2407">
                  <c:v>23.788065</c:v>
                </c:pt>
                <c:pt idx="2408">
                  <c:v>24.383959999999998</c:v>
                </c:pt>
                <c:pt idx="2409">
                  <c:v>26.05866</c:v>
                </c:pt>
                <c:pt idx="2410">
                  <c:v>26.581144999999999</c:v>
                </c:pt>
                <c:pt idx="2411">
                  <c:v>26.543285000000001</c:v>
                </c:pt>
                <c:pt idx="2412">
                  <c:v>26.648509999999998</c:v>
                </c:pt>
                <c:pt idx="2413">
                  <c:v>26.668714999999999</c:v>
                </c:pt>
                <c:pt idx="2414">
                  <c:v>26.577630000000003</c:v>
                </c:pt>
                <c:pt idx="2415">
                  <c:v>26.125955000000001</c:v>
                </c:pt>
                <c:pt idx="2416">
                  <c:v>25.802240000000001</c:v>
                </c:pt>
                <c:pt idx="2417">
                  <c:v>24.834455000000002</c:v>
                </c:pt>
                <c:pt idx="2418">
                  <c:v>24.185865000000003</c:v>
                </c:pt>
                <c:pt idx="2419">
                  <c:v>24.550325000000001</c:v>
                </c:pt>
                <c:pt idx="2420">
                  <c:v>23.725639999999999</c:v>
                </c:pt>
                <c:pt idx="2421">
                  <c:v>22.815429999999999</c:v>
                </c:pt>
                <c:pt idx="2422">
                  <c:v>22.405215000000002</c:v>
                </c:pt>
                <c:pt idx="2423">
                  <c:v>21.699750000000002</c:v>
                </c:pt>
                <c:pt idx="2424">
                  <c:v>21.883939999999999</c:v>
                </c:pt>
                <c:pt idx="2425">
                  <c:v>21.294374999999999</c:v>
                </c:pt>
                <c:pt idx="2426">
                  <c:v>21.027625</c:v>
                </c:pt>
                <c:pt idx="2427">
                  <c:v>20.626085</c:v>
                </c:pt>
                <c:pt idx="2428">
                  <c:v>21.421315</c:v>
                </c:pt>
                <c:pt idx="2429">
                  <c:v>23.058834999999998</c:v>
                </c:pt>
                <c:pt idx="2430">
                  <c:v>23.048415000000002</c:v>
                </c:pt>
                <c:pt idx="2431">
                  <c:v>23.761830000000003</c:v>
                </c:pt>
                <c:pt idx="2432">
                  <c:v>24.68319</c:v>
                </c:pt>
                <c:pt idx="2433">
                  <c:v>25.384965000000001</c:v>
                </c:pt>
                <c:pt idx="2434">
                  <c:v>25.404495000000001</c:v>
                </c:pt>
                <c:pt idx="2435">
                  <c:v>25.367419999999999</c:v>
                </c:pt>
                <c:pt idx="2436">
                  <c:v>25.498349999999999</c:v>
                </c:pt>
                <c:pt idx="2437">
                  <c:v>25.364325000000001</c:v>
                </c:pt>
                <c:pt idx="2438">
                  <c:v>25.194935000000001</c:v>
                </c:pt>
                <c:pt idx="2439">
                  <c:v>24.667900000000003</c:v>
                </c:pt>
                <c:pt idx="2440">
                  <c:v>24.73452</c:v>
                </c:pt>
                <c:pt idx="2441">
                  <c:v>24.215400000000002</c:v>
                </c:pt>
                <c:pt idx="2442">
                  <c:v>24.160354999999999</c:v>
                </c:pt>
                <c:pt idx="2443">
                  <c:v>24.07461</c:v>
                </c:pt>
                <c:pt idx="2444">
                  <c:v>22.912240000000001</c:v>
                </c:pt>
                <c:pt idx="2445">
                  <c:v>21.4893</c:v>
                </c:pt>
                <c:pt idx="2446">
                  <c:v>20.1219</c:v>
                </c:pt>
                <c:pt idx="2447">
                  <c:v>19.620365000000003</c:v>
                </c:pt>
                <c:pt idx="2448">
                  <c:v>19.996770000000001</c:v>
                </c:pt>
                <c:pt idx="2449">
                  <c:v>19.861215000000001</c:v>
                </c:pt>
                <c:pt idx="2450">
                  <c:v>19.650700000000001</c:v>
                </c:pt>
                <c:pt idx="2451">
                  <c:v>19.609615000000002</c:v>
                </c:pt>
                <c:pt idx="2452">
                  <c:v>19.967865000000003</c:v>
                </c:pt>
                <c:pt idx="2453">
                  <c:v>20.432935000000001</c:v>
                </c:pt>
                <c:pt idx="2454">
                  <c:v>20.799775</c:v>
                </c:pt>
                <c:pt idx="2455">
                  <c:v>21.307839999999999</c:v>
                </c:pt>
                <c:pt idx="2456">
                  <c:v>22.275459999999999</c:v>
                </c:pt>
                <c:pt idx="2457">
                  <c:v>22.500505</c:v>
                </c:pt>
                <c:pt idx="2458">
                  <c:v>22.877050000000001</c:v>
                </c:pt>
                <c:pt idx="2459">
                  <c:v>22.589860000000002</c:v>
                </c:pt>
                <c:pt idx="2460">
                  <c:v>22.467945</c:v>
                </c:pt>
                <c:pt idx="2461">
                  <c:v>22.558700000000002</c:v>
                </c:pt>
                <c:pt idx="2462">
                  <c:v>23.262115000000001</c:v>
                </c:pt>
                <c:pt idx="2463">
                  <c:v>22.465945000000001</c:v>
                </c:pt>
                <c:pt idx="2464">
                  <c:v>22.662980000000001</c:v>
                </c:pt>
                <c:pt idx="2465">
                  <c:v>22.130465000000001</c:v>
                </c:pt>
                <c:pt idx="2466">
                  <c:v>21.774005000000002</c:v>
                </c:pt>
                <c:pt idx="2467">
                  <c:v>21.622880000000002</c:v>
                </c:pt>
                <c:pt idx="2468">
                  <c:v>20.961214999999999</c:v>
                </c:pt>
                <c:pt idx="2469">
                  <c:v>20.572290000000002</c:v>
                </c:pt>
                <c:pt idx="2470">
                  <c:v>20.375299999999999</c:v>
                </c:pt>
                <c:pt idx="2471">
                  <c:v>20.540275000000001</c:v>
                </c:pt>
                <c:pt idx="2472">
                  <c:v>20.125685000000001</c:v>
                </c:pt>
                <c:pt idx="2473">
                  <c:v>20.199104999999999</c:v>
                </c:pt>
                <c:pt idx="2474">
                  <c:v>19.625275000000002</c:v>
                </c:pt>
                <c:pt idx="2475">
                  <c:v>19.81795</c:v>
                </c:pt>
                <c:pt idx="2476">
                  <c:v>20.19905</c:v>
                </c:pt>
                <c:pt idx="2477">
                  <c:v>20.776405</c:v>
                </c:pt>
                <c:pt idx="2478">
                  <c:v>21.107119999999998</c:v>
                </c:pt>
                <c:pt idx="2479">
                  <c:v>21.526544999999999</c:v>
                </c:pt>
                <c:pt idx="2480">
                  <c:v>22.211169999999999</c:v>
                </c:pt>
                <c:pt idx="2481">
                  <c:v>22.237745</c:v>
                </c:pt>
                <c:pt idx="2482">
                  <c:v>23.019575</c:v>
                </c:pt>
                <c:pt idx="2483">
                  <c:v>23.249700000000001</c:v>
                </c:pt>
                <c:pt idx="2484">
                  <c:v>23.21649</c:v>
                </c:pt>
                <c:pt idx="2485">
                  <c:v>23.768644999999999</c:v>
                </c:pt>
                <c:pt idx="2486">
                  <c:v>23.575970000000002</c:v>
                </c:pt>
                <c:pt idx="2487">
                  <c:v>23.987689999999997</c:v>
                </c:pt>
                <c:pt idx="2488">
                  <c:v>23.42164</c:v>
                </c:pt>
                <c:pt idx="2489">
                  <c:v>22.372534999999999</c:v>
                </c:pt>
                <c:pt idx="2490">
                  <c:v>22.975455</c:v>
                </c:pt>
                <c:pt idx="2491">
                  <c:v>22.49755</c:v>
                </c:pt>
                <c:pt idx="2492">
                  <c:v>22.712534999999999</c:v>
                </c:pt>
                <c:pt idx="2493">
                  <c:v>22.450610000000001</c:v>
                </c:pt>
                <c:pt idx="2494">
                  <c:v>22.024919999999998</c:v>
                </c:pt>
                <c:pt idx="2495">
                  <c:v>20.603304999999999</c:v>
                </c:pt>
                <c:pt idx="2496">
                  <c:v>21.490169999999999</c:v>
                </c:pt>
                <c:pt idx="2497">
                  <c:v>22.319020000000002</c:v>
                </c:pt>
                <c:pt idx="2498">
                  <c:v>22.730995</c:v>
                </c:pt>
                <c:pt idx="2499">
                  <c:v>22.069950000000002</c:v>
                </c:pt>
                <c:pt idx="2500">
                  <c:v>22.511365000000001</c:v>
                </c:pt>
                <c:pt idx="2501">
                  <c:v>24.086259999999999</c:v>
                </c:pt>
                <c:pt idx="2502">
                  <c:v>24.557025000000003</c:v>
                </c:pt>
                <c:pt idx="2503">
                  <c:v>24.48836</c:v>
                </c:pt>
                <c:pt idx="2504">
                  <c:v>25.513145000000002</c:v>
                </c:pt>
                <c:pt idx="2505">
                  <c:v>26.042279999999998</c:v>
                </c:pt>
                <c:pt idx="2506">
                  <c:v>27.516825000000001</c:v>
                </c:pt>
                <c:pt idx="2507">
                  <c:v>28.261380000000003</c:v>
                </c:pt>
                <c:pt idx="2508">
                  <c:v>27.80566</c:v>
                </c:pt>
                <c:pt idx="2509">
                  <c:v>27.381599999999999</c:v>
                </c:pt>
                <c:pt idx="2510">
                  <c:v>26.687095000000003</c:v>
                </c:pt>
                <c:pt idx="2511">
                  <c:v>26.947865</c:v>
                </c:pt>
                <c:pt idx="2512">
                  <c:v>26.784939999999999</c:v>
                </c:pt>
                <c:pt idx="2513">
                  <c:v>26.279365000000002</c:v>
                </c:pt>
                <c:pt idx="2514">
                  <c:v>25.692615</c:v>
                </c:pt>
                <c:pt idx="2515">
                  <c:v>25.802580000000003</c:v>
                </c:pt>
                <c:pt idx="2516">
                  <c:v>25.139095000000001</c:v>
                </c:pt>
                <c:pt idx="2517">
                  <c:v>25.055645000000002</c:v>
                </c:pt>
                <c:pt idx="2518">
                  <c:v>25.292900000000003</c:v>
                </c:pt>
                <c:pt idx="2519">
                  <c:v>24.157970000000002</c:v>
                </c:pt>
                <c:pt idx="2520">
                  <c:v>23.503534999999999</c:v>
                </c:pt>
                <c:pt idx="2521">
                  <c:v>23.837084999999998</c:v>
                </c:pt>
                <c:pt idx="2522">
                  <c:v>23.601395</c:v>
                </c:pt>
                <c:pt idx="2523">
                  <c:v>23.63072</c:v>
                </c:pt>
                <c:pt idx="2524">
                  <c:v>23.966069999999998</c:v>
                </c:pt>
                <c:pt idx="2525">
                  <c:v>24.794744999999999</c:v>
                </c:pt>
                <c:pt idx="2526">
                  <c:v>25.376494999999998</c:v>
                </c:pt>
                <c:pt idx="2527">
                  <c:v>25.105060000000002</c:v>
                </c:pt>
                <c:pt idx="2528">
                  <c:v>24.436665000000001</c:v>
                </c:pt>
                <c:pt idx="2529">
                  <c:v>25.672060000000002</c:v>
                </c:pt>
                <c:pt idx="2530">
                  <c:v>26.108944999999999</c:v>
                </c:pt>
                <c:pt idx="2531">
                  <c:v>28.099640000000001</c:v>
                </c:pt>
                <c:pt idx="2532">
                  <c:v>27.600115000000002</c:v>
                </c:pt>
                <c:pt idx="2533">
                  <c:v>27.703975</c:v>
                </c:pt>
                <c:pt idx="2534">
                  <c:v>28.801080000000002</c:v>
                </c:pt>
                <c:pt idx="2535">
                  <c:v>28.233409999999999</c:v>
                </c:pt>
                <c:pt idx="2536">
                  <c:v>27.632205000000003</c:v>
                </c:pt>
                <c:pt idx="2537">
                  <c:v>26.757285</c:v>
                </c:pt>
                <c:pt idx="2538">
                  <c:v>26.530889999999999</c:v>
                </c:pt>
                <c:pt idx="2539">
                  <c:v>26.743580000000001</c:v>
                </c:pt>
                <c:pt idx="2540">
                  <c:v>26.26972</c:v>
                </c:pt>
                <c:pt idx="2541">
                  <c:v>26.169474999999998</c:v>
                </c:pt>
                <c:pt idx="2542">
                  <c:v>25.78238</c:v>
                </c:pt>
                <c:pt idx="2543">
                  <c:v>24.521889999999999</c:v>
                </c:pt>
                <c:pt idx="2544">
                  <c:v>24.293689999999998</c:v>
                </c:pt>
                <c:pt idx="2545">
                  <c:v>23.576875000000001</c:v>
                </c:pt>
                <c:pt idx="2546">
                  <c:v>24.04982</c:v>
                </c:pt>
                <c:pt idx="2547">
                  <c:v>24.870715000000001</c:v>
                </c:pt>
                <c:pt idx="2548">
                  <c:v>25.13936</c:v>
                </c:pt>
                <c:pt idx="2549">
                  <c:v>26.149025000000002</c:v>
                </c:pt>
                <c:pt idx="2550">
                  <c:v>26.549215</c:v>
                </c:pt>
                <c:pt idx="2551">
                  <c:v>26.464189999999999</c:v>
                </c:pt>
                <c:pt idx="2552">
                  <c:v>27.140245</c:v>
                </c:pt>
                <c:pt idx="2553">
                  <c:v>28.21856</c:v>
                </c:pt>
                <c:pt idx="2554">
                  <c:v>29.213965000000002</c:v>
                </c:pt>
                <c:pt idx="2555">
                  <c:v>29.0883</c:v>
                </c:pt>
                <c:pt idx="2556">
                  <c:v>29.844935</c:v>
                </c:pt>
                <c:pt idx="2557">
                  <c:v>30.653694999999999</c:v>
                </c:pt>
                <c:pt idx="2558">
                  <c:v>29.892499999999998</c:v>
                </c:pt>
                <c:pt idx="2559">
                  <c:v>29.233044999999997</c:v>
                </c:pt>
                <c:pt idx="2560">
                  <c:v>28.820979999999999</c:v>
                </c:pt>
                <c:pt idx="2561">
                  <c:v>28.708625000000001</c:v>
                </c:pt>
                <c:pt idx="2562">
                  <c:v>28.06439</c:v>
                </c:pt>
                <c:pt idx="2563">
                  <c:v>27.27993</c:v>
                </c:pt>
                <c:pt idx="2564">
                  <c:v>26.42107</c:v>
                </c:pt>
                <c:pt idx="2565">
                  <c:v>25.052990000000001</c:v>
                </c:pt>
                <c:pt idx="2566">
                  <c:v>23.783009999999997</c:v>
                </c:pt>
                <c:pt idx="2567">
                  <c:v>24.150110000000002</c:v>
                </c:pt>
                <c:pt idx="2568">
                  <c:v>24.744675000000001</c:v>
                </c:pt>
                <c:pt idx="2569">
                  <c:v>24.963470000000001</c:v>
                </c:pt>
                <c:pt idx="2570">
                  <c:v>24.282040000000002</c:v>
                </c:pt>
                <c:pt idx="2571">
                  <c:v>24.075424999999999</c:v>
                </c:pt>
                <c:pt idx="2572">
                  <c:v>25.163055</c:v>
                </c:pt>
                <c:pt idx="2573">
                  <c:v>25.584575000000001</c:v>
                </c:pt>
                <c:pt idx="2574">
                  <c:v>26.435040000000001</c:v>
                </c:pt>
                <c:pt idx="2575">
                  <c:v>27.19061</c:v>
                </c:pt>
                <c:pt idx="2576">
                  <c:v>28.959305000000001</c:v>
                </c:pt>
                <c:pt idx="2577">
                  <c:v>29.975165000000001</c:v>
                </c:pt>
                <c:pt idx="2578">
                  <c:v>30.684825</c:v>
                </c:pt>
                <c:pt idx="2579">
                  <c:v>30.484255000000001</c:v>
                </c:pt>
                <c:pt idx="2580">
                  <c:v>29.234304999999999</c:v>
                </c:pt>
                <c:pt idx="2581">
                  <c:v>30.549525000000003</c:v>
                </c:pt>
                <c:pt idx="2582">
                  <c:v>30.39236</c:v>
                </c:pt>
                <c:pt idx="2583">
                  <c:v>29.330830000000002</c:v>
                </c:pt>
                <c:pt idx="2584">
                  <c:v>28.590169999999997</c:v>
                </c:pt>
                <c:pt idx="2585">
                  <c:v>28.298475</c:v>
                </c:pt>
                <c:pt idx="2586">
                  <c:v>28.956744999999998</c:v>
                </c:pt>
                <c:pt idx="2587">
                  <c:v>28.609185</c:v>
                </c:pt>
                <c:pt idx="2588">
                  <c:v>28.011945000000001</c:v>
                </c:pt>
                <c:pt idx="2589">
                  <c:v>27.472294999999999</c:v>
                </c:pt>
                <c:pt idx="2590">
                  <c:v>25.831160000000001</c:v>
                </c:pt>
                <c:pt idx="2591">
                  <c:v>24.89021</c:v>
                </c:pt>
                <c:pt idx="2592">
                  <c:v>25.526064999999999</c:v>
                </c:pt>
                <c:pt idx="2593">
                  <c:v>24.702955000000003</c:v>
                </c:pt>
                <c:pt idx="2594">
                  <c:v>24.892169999999997</c:v>
                </c:pt>
                <c:pt idx="2595">
                  <c:v>24.814845000000002</c:v>
                </c:pt>
                <c:pt idx="2596">
                  <c:v>25.254404999999998</c:v>
                </c:pt>
                <c:pt idx="2597">
                  <c:v>26.363859999999999</c:v>
                </c:pt>
                <c:pt idx="2598">
                  <c:v>27.328470000000003</c:v>
                </c:pt>
                <c:pt idx="2599">
                  <c:v>26.990195</c:v>
                </c:pt>
                <c:pt idx="2600">
                  <c:v>27.666349999999998</c:v>
                </c:pt>
                <c:pt idx="2601">
                  <c:v>27.750014999999998</c:v>
                </c:pt>
                <c:pt idx="2602">
                  <c:v>27.683769999999999</c:v>
                </c:pt>
                <c:pt idx="2603">
                  <c:v>28.156025000000003</c:v>
                </c:pt>
                <c:pt idx="2604">
                  <c:v>28.39236</c:v>
                </c:pt>
                <c:pt idx="2605">
                  <c:v>28.122255000000003</c:v>
                </c:pt>
                <c:pt idx="2606">
                  <c:v>28.563685</c:v>
                </c:pt>
                <c:pt idx="2607">
                  <c:v>27.914865000000002</c:v>
                </c:pt>
                <c:pt idx="2608">
                  <c:v>26.472645</c:v>
                </c:pt>
                <c:pt idx="2609">
                  <c:v>26.419905</c:v>
                </c:pt>
                <c:pt idx="2610">
                  <c:v>25.595334999999999</c:v>
                </c:pt>
                <c:pt idx="2611">
                  <c:v>25.607330000000001</c:v>
                </c:pt>
                <c:pt idx="2612">
                  <c:v>24.566845000000001</c:v>
                </c:pt>
                <c:pt idx="2613">
                  <c:v>24.358740000000001</c:v>
                </c:pt>
                <c:pt idx="2614">
                  <c:v>23.645525000000003</c:v>
                </c:pt>
                <c:pt idx="2615">
                  <c:v>23.670595000000002</c:v>
                </c:pt>
                <c:pt idx="2616">
                  <c:v>23.420009999999998</c:v>
                </c:pt>
                <c:pt idx="2617">
                  <c:v>23.421240000000001</c:v>
                </c:pt>
                <c:pt idx="2618">
                  <c:v>23.048950000000001</c:v>
                </c:pt>
                <c:pt idx="2619">
                  <c:v>23.21565</c:v>
                </c:pt>
                <c:pt idx="2620">
                  <c:v>22.78979</c:v>
                </c:pt>
                <c:pt idx="2621">
                  <c:v>23.322894999999999</c:v>
                </c:pt>
                <c:pt idx="2622">
                  <c:v>23.499345000000002</c:v>
                </c:pt>
                <c:pt idx="2623">
                  <c:v>23.269179999999999</c:v>
                </c:pt>
                <c:pt idx="2624">
                  <c:v>23.927634999999999</c:v>
                </c:pt>
                <c:pt idx="2625">
                  <c:v>24.641449999999999</c:v>
                </c:pt>
                <c:pt idx="2626">
                  <c:v>25.526495000000001</c:v>
                </c:pt>
                <c:pt idx="2627">
                  <c:v>25.493015</c:v>
                </c:pt>
                <c:pt idx="2628">
                  <c:v>25.600435000000001</c:v>
                </c:pt>
                <c:pt idx="2629">
                  <c:v>25.231104999999999</c:v>
                </c:pt>
                <c:pt idx="2630">
                  <c:v>25.874514999999999</c:v>
                </c:pt>
                <c:pt idx="2631">
                  <c:v>25.729400000000002</c:v>
                </c:pt>
                <c:pt idx="2632">
                  <c:v>25.2989</c:v>
                </c:pt>
                <c:pt idx="2633">
                  <c:v>25.050235000000001</c:v>
                </c:pt>
                <c:pt idx="2634">
                  <c:v>24.300139999999999</c:v>
                </c:pt>
                <c:pt idx="2635">
                  <c:v>24.441654999999997</c:v>
                </c:pt>
                <c:pt idx="2636">
                  <c:v>24.792285</c:v>
                </c:pt>
                <c:pt idx="2637">
                  <c:v>23.44755</c:v>
                </c:pt>
                <c:pt idx="2638">
                  <c:v>22.2256</c:v>
                </c:pt>
                <c:pt idx="2639">
                  <c:v>21.459564999999998</c:v>
                </c:pt>
                <c:pt idx="2640">
                  <c:v>21.466570000000001</c:v>
                </c:pt>
                <c:pt idx="2641">
                  <c:v>21.458925000000001</c:v>
                </c:pt>
                <c:pt idx="2642">
                  <c:v>21.678150000000002</c:v>
                </c:pt>
                <c:pt idx="2643">
                  <c:v>22.021549999999998</c:v>
                </c:pt>
                <c:pt idx="2644">
                  <c:v>22.275555000000001</c:v>
                </c:pt>
                <c:pt idx="2645">
                  <c:v>22.433165000000002</c:v>
                </c:pt>
                <c:pt idx="2646">
                  <c:v>22.668419999999998</c:v>
                </c:pt>
                <c:pt idx="2647">
                  <c:v>22.996290000000002</c:v>
                </c:pt>
                <c:pt idx="2648">
                  <c:v>23.89883</c:v>
                </c:pt>
                <c:pt idx="2649">
                  <c:v>23.536240000000003</c:v>
                </c:pt>
                <c:pt idx="2650">
                  <c:v>23.861935000000003</c:v>
                </c:pt>
                <c:pt idx="2651">
                  <c:v>23.266775000000003</c:v>
                </c:pt>
                <c:pt idx="2652">
                  <c:v>23.141025000000003</c:v>
                </c:pt>
                <c:pt idx="2653">
                  <c:v>22.930589999999999</c:v>
                </c:pt>
                <c:pt idx="2654">
                  <c:v>22.701595000000001</c:v>
                </c:pt>
                <c:pt idx="2655">
                  <c:v>22.955185</c:v>
                </c:pt>
                <c:pt idx="2656">
                  <c:v>22.851419999999997</c:v>
                </c:pt>
                <c:pt idx="2657">
                  <c:v>23.279225</c:v>
                </c:pt>
                <c:pt idx="2658">
                  <c:v>22.902549999999998</c:v>
                </c:pt>
                <c:pt idx="2659">
                  <c:v>22.65541</c:v>
                </c:pt>
                <c:pt idx="2660">
                  <c:v>22.672644999999999</c:v>
                </c:pt>
                <c:pt idx="2661">
                  <c:v>22.521005000000002</c:v>
                </c:pt>
                <c:pt idx="2662">
                  <c:v>22.018644999999999</c:v>
                </c:pt>
                <c:pt idx="2663">
                  <c:v>22.508154999999999</c:v>
                </c:pt>
                <c:pt idx="2664">
                  <c:v>22.813084999999997</c:v>
                </c:pt>
                <c:pt idx="2665">
                  <c:v>22.897919999999999</c:v>
                </c:pt>
                <c:pt idx="2666">
                  <c:v>22.698845000000002</c:v>
                </c:pt>
                <c:pt idx="2667">
                  <c:v>22.708224999999999</c:v>
                </c:pt>
                <c:pt idx="2668">
                  <c:v>22.922560000000001</c:v>
                </c:pt>
                <c:pt idx="2669">
                  <c:v>23.989635</c:v>
                </c:pt>
                <c:pt idx="2670">
                  <c:v>24.85059</c:v>
                </c:pt>
                <c:pt idx="2671">
                  <c:v>24.838840000000001</c:v>
                </c:pt>
                <c:pt idx="2672">
                  <c:v>24.447134999999999</c:v>
                </c:pt>
                <c:pt idx="2673">
                  <c:v>24.884</c:v>
                </c:pt>
                <c:pt idx="2674">
                  <c:v>24.849220000000003</c:v>
                </c:pt>
                <c:pt idx="2675">
                  <c:v>24.75292</c:v>
                </c:pt>
                <c:pt idx="2676">
                  <c:v>24.70674</c:v>
                </c:pt>
                <c:pt idx="2677">
                  <c:v>24.795825000000001</c:v>
                </c:pt>
                <c:pt idx="2678">
                  <c:v>23.115205000000003</c:v>
                </c:pt>
                <c:pt idx="2679">
                  <c:v>24.3294</c:v>
                </c:pt>
                <c:pt idx="2680">
                  <c:v>24.68338</c:v>
                </c:pt>
                <c:pt idx="2681">
                  <c:v>24.167770000000001</c:v>
                </c:pt>
                <c:pt idx="2682">
                  <c:v>24.028410000000001</c:v>
                </c:pt>
                <c:pt idx="2683">
                  <c:v>24.140535</c:v>
                </c:pt>
                <c:pt idx="2684">
                  <c:v>23.473599999999998</c:v>
                </c:pt>
                <c:pt idx="2685">
                  <c:v>23.330874999999999</c:v>
                </c:pt>
                <c:pt idx="2686">
                  <c:v>23.421810000000001</c:v>
                </c:pt>
                <c:pt idx="2687">
                  <c:v>22.934360000000002</c:v>
                </c:pt>
                <c:pt idx="2688">
                  <c:v>22.709419999999998</c:v>
                </c:pt>
                <c:pt idx="2689">
                  <c:v>22.275985000000002</c:v>
                </c:pt>
                <c:pt idx="2690">
                  <c:v>22.10023</c:v>
                </c:pt>
                <c:pt idx="2691">
                  <c:v>21.84216</c:v>
                </c:pt>
                <c:pt idx="2692">
                  <c:v>22.507490000000001</c:v>
                </c:pt>
                <c:pt idx="2693">
                  <c:v>23.585039999999999</c:v>
                </c:pt>
                <c:pt idx="2694">
                  <c:v>23.95964</c:v>
                </c:pt>
                <c:pt idx="2695">
                  <c:v>24.528375</c:v>
                </c:pt>
                <c:pt idx="2696">
                  <c:v>24.478814999999997</c:v>
                </c:pt>
                <c:pt idx="2697">
                  <c:v>24.997805</c:v>
                </c:pt>
                <c:pt idx="2698">
                  <c:v>25.053619999999999</c:v>
                </c:pt>
                <c:pt idx="2699">
                  <c:v>25.466875000000002</c:v>
                </c:pt>
                <c:pt idx="2700">
                  <c:v>25.592884999999999</c:v>
                </c:pt>
                <c:pt idx="2701">
                  <c:v>25.41048</c:v>
                </c:pt>
                <c:pt idx="2702">
                  <c:v>25.760540000000002</c:v>
                </c:pt>
                <c:pt idx="2703">
                  <c:v>25.905840000000001</c:v>
                </c:pt>
                <c:pt idx="2704">
                  <c:v>25.833945</c:v>
                </c:pt>
                <c:pt idx="2705">
                  <c:v>25.494105000000001</c:v>
                </c:pt>
                <c:pt idx="2706">
                  <c:v>25.183109999999999</c:v>
                </c:pt>
                <c:pt idx="2707">
                  <c:v>24.845744999999997</c:v>
                </c:pt>
                <c:pt idx="2708">
                  <c:v>24.541725</c:v>
                </c:pt>
                <c:pt idx="2709">
                  <c:v>23.71696</c:v>
                </c:pt>
                <c:pt idx="2710">
                  <c:v>23.288019999999999</c:v>
                </c:pt>
                <c:pt idx="2711">
                  <c:v>23.245535</c:v>
                </c:pt>
                <c:pt idx="2712">
                  <c:v>22.433285000000001</c:v>
                </c:pt>
                <c:pt idx="2713">
                  <c:v>22.299255000000002</c:v>
                </c:pt>
                <c:pt idx="2714">
                  <c:v>21.135459999999998</c:v>
                </c:pt>
                <c:pt idx="2715">
                  <c:v>22.918105000000001</c:v>
                </c:pt>
                <c:pt idx="2716">
                  <c:v>23.435095</c:v>
                </c:pt>
                <c:pt idx="2717">
                  <c:v>25.07066</c:v>
                </c:pt>
                <c:pt idx="2718">
                  <c:v>25.628384999999998</c:v>
                </c:pt>
                <c:pt idx="2719">
                  <c:v>24.955214999999999</c:v>
                </c:pt>
                <c:pt idx="2720">
                  <c:v>26.107830000000003</c:v>
                </c:pt>
                <c:pt idx="2721">
                  <c:v>26.839925000000001</c:v>
                </c:pt>
                <c:pt idx="2722">
                  <c:v>27.156294999999997</c:v>
                </c:pt>
                <c:pt idx="2723">
                  <c:v>26.204605000000001</c:v>
                </c:pt>
                <c:pt idx="2724">
                  <c:v>25.527235000000001</c:v>
                </c:pt>
                <c:pt idx="2725">
                  <c:v>25.847474999999999</c:v>
                </c:pt>
                <c:pt idx="2726">
                  <c:v>25.520119999999999</c:v>
                </c:pt>
                <c:pt idx="2727">
                  <c:v>26.054985000000002</c:v>
                </c:pt>
                <c:pt idx="2728">
                  <c:v>25.905279999999998</c:v>
                </c:pt>
                <c:pt idx="2729">
                  <c:v>25.504110000000001</c:v>
                </c:pt>
                <c:pt idx="2730">
                  <c:v>25.170770000000001</c:v>
                </c:pt>
                <c:pt idx="2731">
                  <c:v>24.829734999999999</c:v>
                </c:pt>
                <c:pt idx="2732">
                  <c:v>24.392275000000001</c:v>
                </c:pt>
                <c:pt idx="2733">
                  <c:v>23.834720000000001</c:v>
                </c:pt>
                <c:pt idx="2734">
                  <c:v>22.418624999999999</c:v>
                </c:pt>
                <c:pt idx="2735">
                  <c:v>22.443685000000002</c:v>
                </c:pt>
                <c:pt idx="2736">
                  <c:v>22.226465000000001</c:v>
                </c:pt>
                <c:pt idx="2737">
                  <c:v>22.19801</c:v>
                </c:pt>
                <c:pt idx="2738">
                  <c:v>22.392345000000002</c:v>
                </c:pt>
                <c:pt idx="2739">
                  <c:v>23.055485000000001</c:v>
                </c:pt>
                <c:pt idx="2740">
                  <c:v>23.304099999999998</c:v>
                </c:pt>
                <c:pt idx="2741">
                  <c:v>24.315535000000001</c:v>
                </c:pt>
                <c:pt idx="2742">
                  <c:v>25.229724999999998</c:v>
                </c:pt>
                <c:pt idx="2743">
                  <c:v>25.398859999999999</c:v>
                </c:pt>
                <c:pt idx="2744">
                  <c:v>26.209340000000001</c:v>
                </c:pt>
                <c:pt idx="2745">
                  <c:v>26.915665000000001</c:v>
                </c:pt>
                <c:pt idx="2746">
                  <c:v>26.679304999999999</c:v>
                </c:pt>
                <c:pt idx="2747">
                  <c:v>26.141459999999999</c:v>
                </c:pt>
                <c:pt idx="2748">
                  <c:v>26.65558</c:v>
                </c:pt>
                <c:pt idx="2749">
                  <c:v>27.415945000000001</c:v>
                </c:pt>
                <c:pt idx="2750">
                  <c:v>27.495275000000003</c:v>
                </c:pt>
                <c:pt idx="2751">
                  <c:v>27.846575000000001</c:v>
                </c:pt>
                <c:pt idx="2752">
                  <c:v>27.112475</c:v>
                </c:pt>
                <c:pt idx="2753">
                  <c:v>26.733029999999999</c:v>
                </c:pt>
                <c:pt idx="2754">
                  <c:v>26.642779999999998</c:v>
                </c:pt>
                <c:pt idx="2755">
                  <c:v>26.11824</c:v>
                </c:pt>
                <c:pt idx="2756">
                  <c:v>25.009970000000003</c:v>
                </c:pt>
                <c:pt idx="2757">
                  <c:v>24.173680000000001</c:v>
                </c:pt>
                <c:pt idx="2758">
                  <c:v>23.52908</c:v>
                </c:pt>
                <c:pt idx="2759">
                  <c:v>22.909875</c:v>
                </c:pt>
                <c:pt idx="2760">
                  <c:v>21.775869999999998</c:v>
                </c:pt>
                <c:pt idx="2761">
                  <c:v>21.672519999999999</c:v>
                </c:pt>
                <c:pt idx="2762">
                  <c:v>22.143764999999998</c:v>
                </c:pt>
                <c:pt idx="2763">
                  <c:v>22.039514999999998</c:v>
                </c:pt>
                <c:pt idx="2764">
                  <c:v>22.461740000000002</c:v>
                </c:pt>
                <c:pt idx="2765">
                  <c:v>22.460349999999998</c:v>
                </c:pt>
                <c:pt idx="2766">
                  <c:v>22.994009999999999</c:v>
                </c:pt>
                <c:pt idx="2767">
                  <c:v>23.18066</c:v>
                </c:pt>
                <c:pt idx="2768">
                  <c:v>23.779580000000003</c:v>
                </c:pt>
                <c:pt idx="2769">
                  <c:v>26.054735000000001</c:v>
                </c:pt>
                <c:pt idx="2770">
                  <c:v>25.914104999999999</c:v>
                </c:pt>
                <c:pt idx="2771">
                  <c:v>25.736595000000001</c:v>
                </c:pt>
                <c:pt idx="2772">
                  <c:v>26.338335000000001</c:v>
                </c:pt>
                <c:pt idx="2773">
                  <c:v>27.120905</c:v>
                </c:pt>
                <c:pt idx="2774">
                  <c:v>27.259725</c:v>
                </c:pt>
                <c:pt idx="2775">
                  <c:v>26.69171</c:v>
                </c:pt>
                <c:pt idx="2776">
                  <c:v>26.02505</c:v>
                </c:pt>
                <c:pt idx="2777">
                  <c:v>25.945824999999999</c:v>
                </c:pt>
                <c:pt idx="2778">
                  <c:v>24.634499999999999</c:v>
                </c:pt>
                <c:pt idx="2779">
                  <c:v>24.78472</c:v>
                </c:pt>
                <c:pt idx="2780">
                  <c:v>24.180634999999999</c:v>
                </c:pt>
                <c:pt idx="2781">
                  <c:v>23.260529999999999</c:v>
                </c:pt>
                <c:pt idx="2782">
                  <c:v>22.468669999999999</c:v>
                </c:pt>
                <c:pt idx="2783">
                  <c:v>21.814275000000002</c:v>
                </c:pt>
                <c:pt idx="2784">
                  <c:v>21.645275000000002</c:v>
                </c:pt>
                <c:pt idx="2785">
                  <c:v>21.31794</c:v>
                </c:pt>
                <c:pt idx="2786">
                  <c:v>21.188294999999997</c:v>
                </c:pt>
                <c:pt idx="2787">
                  <c:v>21.527785000000002</c:v>
                </c:pt>
                <c:pt idx="2788">
                  <c:v>21.824915000000001</c:v>
                </c:pt>
                <c:pt idx="2789">
                  <c:v>22.84441</c:v>
                </c:pt>
                <c:pt idx="2790">
                  <c:v>22.504330000000003</c:v>
                </c:pt>
                <c:pt idx="2791">
                  <c:v>22.222674999999999</c:v>
                </c:pt>
                <c:pt idx="2792">
                  <c:v>22.851654999999997</c:v>
                </c:pt>
                <c:pt idx="2793">
                  <c:v>23.636560000000003</c:v>
                </c:pt>
                <c:pt idx="2794">
                  <c:v>24.918794999999999</c:v>
                </c:pt>
                <c:pt idx="2795">
                  <c:v>24.46865</c:v>
                </c:pt>
                <c:pt idx="2796">
                  <c:v>24.216665000000003</c:v>
                </c:pt>
                <c:pt idx="2797">
                  <c:v>25.311709999999998</c:v>
                </c:pt>
                <c:pt idx="2798">
                  <c:v>24.704485000000002</c:v>
                </c:pt>
                <c:pt idx="2799">
                  <c:v>24.682485</c:v>
                </c:pt>
                <c:pt idx="2800">
                  <c:v>24.09545</c:v>
                </c:pt>
                <c:pt idx="2801">
                  <c:v>23.348110000000002</c:v>
                </c:pt>
                <c:pt idx="2802">
                  <c:v>23.134665000000002</c:v>
                </c:pt>
                <c:pt idx="2803">
                  <c:v>22.628294999999998</c:v>
                </c:pt>
                <c:pt idx="2804">
                  <c:v>22.912790000000001</c:v>
                </c:pt>
                <c:pt idx="2805">
                  <c:v>22.627500000000001</c:v>
                </c:pt>
                <c:pt idx="2806">
                  <c:v>21.9909</c:v>
                </c:pt>
                <c:pt idx="2807">
                  <c:v>22.384575000000002</c:v>
                </c:pt>
                <c:pt idx="2808">
                  <c:v>22.522040000000001</c:v>
                </c:pt>
                <c:pt idx="2809">
                  <c:v>21.601834999999998</c:v>
                </c:pt>
                <c:pt idx="2810">
                  <c:v>20.963665000000002</c:v>
                </c:pt>
                <c:pt idx="2811">
                  <c:v>21.1008</c:v>
                </c:pt>
                <c:pt idx="2812">
                  <c:v>21.164919999999999</c:v>
                </c:pt>
                <c:pt idx="2813">
                  <c:v>21.58333</c:v>
                </c:pt>
                <c:pt idx="2814">
                  <c:v>22.017365000000002</c:v>
                </c:pt>
                <c:pt idx="2815">
                  <c:v>21.783685000000002</c:v>
                </c:pt>
                <c:pt idx="2816">
                  <c:v>21.087150000000001</c:v>
                </c:pt>
                <c:pt idx="2817">
                  <c:v>21.89188</c:v>
                </c:pt>
                <c:pt idx="2818">
                  <c:v>22.324525000000001</c:v>
                </c:pt>
                <c:pt idx="2819">
                  <c:v>22.171110000000002</c:v>
                </c:pt>
                <c:pt idx="2820">
                  <c:v>22.624215</c:v>
                </c:pt>
                <c:pt idx="2821">
                  <c:v>22.300224999999998</c:v>
                </c:pt>
                <c:pt idx="2822">
                  <c:v>22.41216</c:v>
                </c:pt>
                <c:pt idx="2823">
                  <c:v>22.166404999999997</c:v>
                </c:pt>
                <c:pt idx="2824">
                  <c:v>21.928080000000001</c:v>
                </c:pt>
                <c:pt idx="2825">
                  <c:v>21.987085</c:v>
                </c:pt>
                <c:pt idx="2826">
                  <c:v>21.259040000000002</c:v>
                </c:pt>
                <c:pt idx="2827">
                  <c:v>21.294820000000001</c:v>
                </c:pt>
                <c:pt idx="2828">
                  <c:v>22.351500000000001</c:v>
                </c:pt>
                <c:pt idx="2829">
                  <c:v>22.551974999999999</c:v>
                </c:pt>
                <c:pt idx="2830">
                  <c:v>22.504854999999999</c:v>
                </c:pt>
                <c:pt idx="2831">
                  <c:v>21.965765000000001</c:v>
                </c:pt>
                <c:pt idx="2832">
                  <c:v>22.593174999999999</c:v>
                </c:pt>
                <c:pt idx="2833">
                  <c:v>22.34403</c:v>
                </c:pt>
                <c:pt idx="2834">
                  <c:v>22.176314999999999</c:v>
                </c:pt>
                <c:pt idx="2835">
                  <c:v>22.665755000000001</c:v>
                </c:pt>
                <c:pt idx="2836">
                  <c:v>23.488095000000001</c:v>
                </c:pt>
                <c:pt idx="2837">
                  <c:v>24.16338</c:v>
                </c:pt>
                <c:pt idx="2838">
                  <c:v>25.134005000000002</c:v>
                </c:pt>
                <c:pt idx="2839">
                  <c:v>25.342099999999999</c:v>
                </c:pt>
                <c:pt idx="2840">
                  <c:v>26.498099999999997</c:v>
                </c:pt>
                <c:pt idx="2841">
                  <c:v>27.061540000000001</c:v>
                </c:pt>
                <c:pt idx="2842">
                  <c:v>26.059435000000001</c:v>
                </c:pt>
                <c:pt idx="2843">
                  <c:v>26.135580000000001</c:v>
                </c:pt>
                <c:pt idx="2844">
                  <c:v>25.730205000000002</c:v>
                </c:pt>
                <c:pt idx="2845">
                  <c:v>26.782384999999998</c:v>
                </c:pt>
                <c:pt idx="2846">
                  <c:v>26.079560000000001</c:v>
                </c:pt>
                <c:pt idx="2847">
                  <c:v>25.91235</c:v>
                </c:pt>
                <c:pt idx="2848">
                  <c:v>26.309665000000003</c:v>
                </c:pt>
                <c:pt idx="2849">
                  <c:v>25.106265</c:v>
                </c:pt>
                <c:pt idx="2850">
                  <c:v>24.990345000000001</c:v>
                </c:pt>
                <c:pt idx="2851">
                  <c:v>25.088505000000001</c:v>
                </c:pt>
                <c:pt idx="2852">
                  <c:v>25.097194999999999</c:v>
                </c:pt>
                <c:pt idx="2853">
                  <c:v>24.528945</c:v>
                </c:pt>
                <c:pt idx="2854">
                  <c:v>24.362839999999998</c:v>
                </c:pt>
                <c:pt idx="2855">
                  <c:v>23.91967</c:v>
                </c:pt>
                <c:pt idx="2856">
                  <c:v>22.94539</c:v>
                </c:pt>
                <c:pt idx="2857">
                  <c:v>22.331970000000002</c:v>
                </c:pt>
                <c:pt idx="2858">
                  <c:v>21.831744999999998</c:v>
                </c:pt>
                <c:pt idx="2859">
                  <c:v>22.687049999999999</c:v>
                </c:pt>
                <c:pt idx="2860">
                  <c:v>23.222544999999997</c:v>
                </c:pt>
                <c:pt idx="2861">
                  <c:v>23.766970000000001</c:v>
                </c:pt>
                <c:pt idx="2862">
                  <c:v>24.790285000000001</c:v>
                </c:pt>
                <c:pt idx="2863">
                  <c:v>24.879185</c:v>
                </c:pt>
                <c:pt idx="2864">
                  <c:v>25.497115000000001</c:v>
                </c:pt>
                <c:pt idx="2865">
                  <c:v>26.031034999999999</c:v>
                </c:pt>
                <c:pt idx="2866">
                  <c:v>26.691665</c:v>
                </c:pt>
                <c:pt idx="2867">
                  <c:v>26.687919999999998</c:v>
                </c:pt>
                <c:pt idx="2868">
                  <c:v>26.772974999999999</c:v>
                </c:pt>
                <c:pt idx="2869">
                  <c:v>27.179514999999999</c:v>
                </c:pt>
                <c:pt idx="2870">
                  <c:v>27.282160000000001</c:v>
                </c:pt>
                <c:pt idx="2871">
                  <c:v>27.823700000000002</c:v>
                </c:pt>
                <c:pt idx="2872">
                  <c:v>27.521674999999998</c:v>
                </c:pt>
                <c:pt idx="2873">
                  <c:v>26.911835</c:v>
                </c:pt>
                <c:pt idx="2874">
                  <c:v>25.414470000000001</c:v>
                </c:pt>
                <c:pt idx="2875">
                  <c:v>24.580855</c:v>
                </c:pt>
                <c:pt idx="2876">
                  <c:v>24.237855</c:v>
                </c:pt>
                <c:pt idx="2877">
                  <c:v>23.778395</c:v>
                </c:pt>
                <c:pt idx="2878">
                  <c:v>24.0946</c:v>
                </c:pt>
                <c:pt idx="2879">
                  <c:v>22.620639999999998</c:v>
                </c:pt>
                <c:pt idx="2880">
                  <c:v>22.242529999999999</c:v>
                </c:pt>
                <c:pt idx="2881">
                  <c:v>22.344085</c:v>
                </c:pt>
                <c:pt idx="2882">
                  <c:v>23.1816</c:v>
                </c:pt>
                <c:pt idx="2883">
                  <c:v>23.758105</c:v>
                </c:pt>
                <c:pt idx="2884">
                  <c:v>23.386604999999999</c:v>
                </c:pt>
                <c:pt idx="2885">
                  <c:v>23.541644999999999</c:v>
                </c:pt>
                <c:pt idx="2886">
                  <c:v>25.446884999999998</c:v>
                </c:pt>
                <c:pt idx="2887">
                  <c:v>24.974374999999998</c:v>
                </c:pt>
                <c:pt idx="2888">
                  <c:v>25.461359999999999</c:v>
                </c:pt>
                <c:pt idx="2889">
                  <c:v>26.23302</c:v>
                </c:pt>
                <c:pt idx="2890">
                  <c:v>26.915255000000002</c:v>
                </c:pt>
                <c:pt idx="2891">
                  <c:v>27.781880000000001</c:v>
                </c:pt>
                <c:pt idx="2892">
                  <c:v>28.591345</c:v>
                </c:pt>
                <c:pt idx="2893">
                  <c:v>28.71771</c:v>
                </c:pt>
                <c:pt idx="2894">
                  <c:v>29.26972</c:v>
                </c:pt>
                <c:pt idx="2895">
                  <c:v>29.305095000000001</c:v>
                </c:pt>
                <c:pt idx="2896">
                  <c:v>29.005305</c:v>
                </c:pt>
                <c:pt idx="2897">
                  <c:v>28.308654999999998</c:v>
                </c:pt>
                <c:pt idx="2898">
                  <c:v>27.937360000000002</c:v>
                </c:pt>
                <c:pt idx="2899">
                  <c:v>28.407164999999999</c:v>
                </c:pt>
                <c:pt idx="2900">
                  <c:v>28.24202</c:v>
                </c:pt>
                <c:pt idx="2901">
                  <c:v>27.43451</c:v>
                </c:pt>
                <c:pt idx="2902">
                  <c:v>25.943625000000001</c:v>
                </c:pt>
                <c:pt idx="2903">
                  <c:v>25.42925</c:v>
                </c:pt>
                <c:pt idx="2904">
                  <c:v>25.528599999999997</c:v>
                </c:pt>
                <c:pt idx="2905">
                  <c:v>25.312134999999998</c:v>
                </c:pt>
                <c:pt idx="2906">
                  <c:v>25.037389999999998</c:v>
                </c:pt>
                <c:pt idx="2907">
                  <c:v>24.903585</c:v>
                </c:pt>
                <c:pt idx="2908">
                  <c:v>24.781099999999999</c:v>
                </c:pt>
                <c:pt idx="2909">
                  <c:v>25.017779999999998</c:v>
                </c:pt>
                <c:pt idx="2910">
                  <c:v>25.452345000000001</c:v>
                </c:pt>
                <c:pt idx="2911">
                  <c:v>27.1602</c:v>
                </c:pt>
                <c:pt idx="2912">
                  <c:v>29.62847</c:v>
                </c:pt>
                <c:pt idx="2913">
                  <c:v>29.99419</c:v>
                </c:pt>
                <c:pt idx="2914">
                  <c:v>30.390915</c:v>
                </c:pt>
                <c:pt idx="2915">
                  <c:v>30.333689999999997</c:v>
                </c:pt>
                <c:pt idx="2916">
                  <c:v>30.145959999999999</c:v>
                </c:pt>
                <c:pt idx="2917">
                  <c:v>29.881250000000001</c:v>
                </c:pt>
                <c:pt idx="2918">
                  <c:v>30.406415000000003</c:v>
                </c:pt>
                <c:pt idx="2919">
                  <c:v>30.099070000000001</c:v>
                </c:pt>
                <c:pt idx="2920">
                  <c:v>29.884910000000001</c:v>
                </c:pt>
                <c:pt idx="2921">
                  <c:v>29.339549999999999</c:v>
                </c:pt>
                <c:pt idx="2922">
                  <c:v>28.406055000000002</c:v>
                </c:pt>
                <c:pt idx="2923">
                  <c:v>27.440619999999999</c:v>
                </c:pt>
                <c:pt idx="2924">
                  <c:v>28.045745</c:v>
                </c:pt>
                <c:pt idx="2925">
                  <c:v>26.565584999999999</c:v>
                </c:pt>
                <c:pt idx="2926">
                  <c:v>26.134644999999999</c:v>
                </c:pt>
                <c:pt idx="2927">
                  <c:v>26.139749999999999</c:v>
                </c:pt>
                <c:pt idx="2928">
                  <c:v>25.135764999999999</c:v>
                </c:pt>
                <c:pt idx="2929">
                  <c:v>25.412990000000001</c:v>
                </c:pt>
                <c:pt idx="2930">
                  <c:v>24.68694</c:v>
                </c:pt>
                <c:pt idx="2931">
                  <c:v>24.55931</c:v>
                </c:pt>
                <c:pt idx="2932">
                  <c:v>24.645825000000002</c:v>
                </c:pt>
                <c:pt idx="2933">
                  <c:v>25.906564999999997</c:v>
                </c:pt>
                <c:pt idx="2934">
                  <c:v>26.914860000000001</c:v>
                </c:pt>
                <c:pt idx="2935">
                  <c:v>27.14433</c:v>
                </c:pt>
                <c:pt idx="2936">
                  <c:v>28.720749999999999</c:v>
                </c:pt>
                <c:pt idx="2937">
                  <c:v>28.564665000000002</c:v>
                </c:pt>
                <c:pt idx="2938">
                  <c:v>28.15579</c:v>
                </c:pt>
                <c:pt idx="2939">
                  <c:v>29.260185</c:v>
                </c:pt>
                <c:pt idx="2940">
                  <c:v>30.163145</c:v>
                </c:pt>
                <c:pt idx="2941">
                  <c:v>31.544674999999998</c:v>
                </c:pt>
                <c:pt idx="2942">
                  <c:v>31.2456</c:v>
                </c:pt>
                <c:pt idx="2943">
                  <c:v>30.520924999999998</c:v>
                </c:pt>
                <c:pt idx="2944">
                  <c:v>29.785499999999999</c:v>
                </c:pt>
                <c:pt idx="2945">
                  <c:v>28.945180000000001</c:v>
                </c:pt>
                <c:pt idx="2946">
                  <c:v>28.614049999999999</c:v>
                </c:pt>
                <c:pt idx="2947">
                  <c:v>27.419494999999998</c:v>
                </c:pt>
                <c:pt idx="2948">
                  <c:v>27.105255</c:v>
                </c:pt>
                <c:pt idx="2949">
                  <c:v>25.854200000000002</c:v>
                </c:pt>
                <c:pt idx="2950">
                  <c:v>26.167214999999999</c:v>
                </c:pt>
                <c:pt idx="2951">
                  <c:v>25.827300000000001</c:v>
                </c:pt>
                <c:pt idx="2952">
                  <c:v>25.62687</c:v>
                </c:pt>
                <c:pt idx="2953">
                  <c:v>24.55434</c:v>
                </c:pt>
                <c:pt idx="2954">
                  <c:v>24.720784999999999</c:v>
                </c:pt>
                <c:pt idx="2955">
                  <c:v>23.764595</c:v>
                </c:pt>
                <c:pt idx="2956">
                  <c:v>24.104185000000001</c:v>
                </c:pt>
                <c:pt idx="2957">
                  <c:v>24.651705000000003</c:v>
                </c:pt>
                <c:pt idx="2958">
                  <c:v>24.899764999999999</c:v>
                </c:pt>
                <c:pt idx="2959">
                  <c:v>25.768564999999999</c:v>
                </c:pt>
                <c:pt idx="2960">
                  <c:v>26.786384999999999</c:v>
                </c:pt>
                <c:pt idx="2961">
                  <c:v>26.508174999999998</c:v>
                </c:pt>
                <c:pt idx="2962">
                  <c:v>27.023199999999999</c:v>
                </c:pt>
                <c:pt idx="2963">
                  <c:v>27.558060000000001</c:v>
                </c:pt>
                <c:pt idx="2964">
                  <c:v>27.405355</c:v>
                </c:pt>
                <c:pt idx="2965">
                  <c:v>27.899619999999999</c:v>
                </c:pt>
                <c:pt idx="2966">
                  <c:v>28.28623</c:v>
                </c:pt>
                <c:pt idx="2967">
                  <c:v>28.424769999999999</c:v>
                </c:pt>
                <c:pt idx="2968">
                  <c:v>27.592395</c:v>
                </c:pt>
                <c:pt idx="2969">
                  <c:v>26.615435000000002</c:v>
                </c:pt>
                <c:pt idx="2970">
                  <c:v>26.35689</c:v>
                </c:pt>
                <c:pt idx="2971">
                  <c:v>25.698340000000002</c:v>
                </c:pt>
                <c:pt idx="2972">
                  <c:v>25.212174999999998</c:v>
                </c:pt>
                <c:pt idx="2973">
                  <c:v>25.017599999999998</c:v>
                </c:pt>
                <c:pt idx="2974">
                  <c:v>24.478705000000001</c:v>
                </c:pt>
                <c:pt idx="2975">
                  <c:v>24.025675</c:v>
                </c:pt>
                <c:pt idx="2976">
                  <c:v>23.592404999999999</c:v>
                </c:pt>
                <c:pt idx="2977">
                  <c:v>23.381799999999998</c:v>
                </c:pt>
                <c:pt idx="2978">
                  <c:v>23.312849999999997</c:v>
                </c:pt>
                <c:pt idx="2979">
                  <c:v>22.814764999999998</c:v>
                </c:pt>
                <c:pt idx="2980">
                  <c:v>23.239805</c:v>
                </c:pt>
                <c:pt idx="2981">
                  <c:v>23.531924999999998</c:v>
                </c:pt>
                <c:pt idx="2982">
                  <c:v>24.184215000000002</c:v>
                </c:pt>
                <c:pt idx="2983">
                  <c:v>23.979389999999999</c:v>
                </c:pt>
                <c:pt idx="2984">
                  <c:v>24.470410000000001</c:v>
                </c:pt>
                <c:pt idx="2985">
                  <c:v>25.166130000000003</c:v>
                </c:pt>
                <c:pt idx="2986">
                  <c:v>26.118015</c:v>
                </c:pt>
                <c:pt idx="2987">
                  <c:v>26.483430000000002</c:v>
                </c:pt>
                <c:pt idx="2988">
                  <c:v>25.320605</c:v>
                </c:pt>
                <c:pt idx="2989">
                  <c:v>25.017474999999997</c:v>
                </c:pt>
                <c:pt idx="2990">
                  <c:v>25.674354999999998</c:v>
                </c:pt>
                <c:pt idx="2991">
                  <c:v>25.772494999999999</c:v>
                </c:pt>
                <c:pt idx="2992">
                  <c:v>25.526700000000002</c:v>
                </c:pt>
                <c:pt idx="2993">
                  <c:v>25.16968</c:v>
                </c:pt>
                <c:pt idx="2994">
                  <c:v>24.756494999999997</c:v>
                </c:pt>
                <c:pt idx="2995">
                  <c:v>24.656459999999999</c:v>
                </c:pt>
                <c:pt idx="2996">
                  <c:v>25.307604999999999</c:v>
                </c:pt>
                <c:pt idx="2997">
                  <c:v>25.467869999999998</c:v>
                </c:pt>
                <c:pt idx="2998">
                  <c:v>24.545634999999997</c:v>
                </c:pt>
                <c:pt idx="2999">
                  <c:v>24.62509</c:v>
                </c:pt>
                <c:pt idx="3000">
                  <c:v>24.415095000000001</c:v>
                </c:pt>
                <c:pt idx="3001">
                  <c:v>24.466005000000003</c:v>
                </c:pt>
                <c:pt idx="3002">
                  <c:v>24.439404999999997</c:v>
                </c:pt>
                <c:pt idx="3003">
                  <c:v>23.762810000000002</c:v>
                </c:pt>
                <c:pt idx="3004">
                  <c:v>24.575875</c:v>
                </c:pt>
                <c:pt idx="3005">
                  <c:v>25.245990000000003</c:v>
                </c:pt>
                <c:pt idx="3006">
                  <c:v>24.7407</c:v>
                </c:pt>
                <c:pt idx="3007">
                  <c:v>26.22128</c:v>
                </c:pt>
                <c:pt idx="3008">
                  <c:v>26.994430000000001</c:v>
                </c:pt>
                <c:pt idx="3009">
                  <c:v>27.354275000000001</c:v>
                </c:pt>
                <c:pt idx="3010">
                  <c:v>26.825225</c:v>
                </c:pt>
                <c:pt idx="3011">
                  <c:v>27.861044999999997</c:v>
                </c:pt>
                <c:pt idx="3012">
                  <c:v>26.990549999999999</c:v>
                </c:pt>
                <c:pt idx="3013">
                  <c:v>27.387550000000001</c:v>
                </c:pt>
                <c:pt idx="3014">
                  <c:v>27.455400000000001</c:v>
                </c:pt>
                <c:pt idx="3015">
                  <c:v>27.51878</c:v>
                </c:pt>
                <c:pt idx="3016">
                  <c:v>26.362439999999999</c:v>
                </c:pt>
                <c:pt idx="3017">
                  <c:v>25.694965</c:v>
                </c:pt>
                <c:pt idx="3018">
                  <c:v>25.455214999999999</c:v>
                </c:pt>
                <c:pt idx="3019">
                  <c:v>25.099990000000002</c:v>
                </c:pt>
                <c:pt idx="3020">
                  <c:v>25.086419999999997</c:v>
                </c:pt>
                <c:pt idx="3021">
                  <c:v>24.603660000000001</c:v>
                </c:pt>
                <c:pt idx="3022">
                  <c:v>25.132009999999998</c:v>
                </c:pt>
                <c:pt idx="3023">
                  <c:v>24.621025000000003</c:v>
                </c:pt>
                <c:pt idx="3024">
                  <c:v>23.457360000000001</c:v>
                </c:pt>
                <c:pt idx="3025">
                  <c:v>23.287380000000002</c:v>
                </c:pt>
                <c:pt idx="3026">
                  <c:v>22.792840000000002</c:v>
                </c:pt>
                <c:pt idx="3027">
                  <c:v>22.74813</c:v>
                </c:pt>
                <c:pt idx="3028">
                  <c:v>22.849724999999999</c:v>
                </c:pt>
                <c:pt idx="3029">
                  <c:v>25.258564999999997</c:v>
                </c:pt>
                <c:pt idx="3030">
                  <c:v>25.293345000000002</c:v>
                </c:pt>
                <c:pt idx="3031">
                  <c:v>25.307099999999998</c:v>
                </c:pt>
                <c:pt idx="3032">
                  <c:v>26.400029999999997</c:v>
                </c:pt>
                <c:pt idx="3033">
                  <c:v>26.41076</c:v>
                </c:pt>
                <c:pt idx="3034">
                  <c:v>27.360529999999997</c:v>
                </c:pt>
                <c:pt idx="3035">
                  <c:v>27.424855000000001</c:v>
                </c:pt>
                <c:pt idx="3036">
                  <c:v>27.585549999999998</c:v>
                </c:pt>
                <c:pt idx="3037">
                  <c:v>26.78098</c:v>
                </c:pt>
                <c:pt idx="3038">
                  <c:v>27.250255000000003</c:v>
                </c:pt>
                <c:pt idx="3039">
                  <c:v>26.891974999999999</c:v>
                </c:pt>
                <c:pt idx="3040">
                  <c:v>26.085660000000001</c:v>
                </c:pt>
                <c:pt idx="3041">
                  <c:v>25.269020000000001</c:v>
                </c:pt>
                <c:pt idx="3042">
                  <c:v>25.222255000000001</c:v>
                </c:pt>
                <c:pt idx="3043">
                  <c:v>25.026759999999999</c:v>
                </c:pt>
                <c:pt idx="3044">
                  <c:v>24.787904999999999</c:v>
                </c:pt>
                <c:pt idx="3045">
                  <c:v>23.770005000000001</c:v>
                </c:pt>
                <c:pt idx="3046">
                  <c:v>23.902905000000001</c:v>
                </c:pt>
                <c:pt idx="3047">
                  <c:v>23.437330000000003</c:v>
                </c:pt>
                <c:pt idx="3048">
                  <c:v>23.208745</c:v>
                </c:pt>
                <c:pt idx="3049">
                  <c:v>23.065169999999998</c:v>
                </c:pt>
                <c:pt idx="3050">
                  <c:v>23.112599999999997</c:v>
                </c:pt>
                <c:pt idx="3051">
                  <c:v>23.725450000000002</c:v>
                </c:pt>
                <c:pt idx="3052">
                  <c:v>24.336365000000001</c:v>
                </c:pt>
                <c:pt idx="3053">
                  <c:v>23.828099999999999</c:v>
                </c:pt>
                <c:pt idx="3054">
                  <c:v>23.664075</c:v>
                </c:pt>
                <c:pt idx="3055">
                  <c:v>24.146419999999999</c:v>
                </c:pt>
                <c:pt idx="3056">
                  <c:v>24.985279999999999</c:v>
                </c:pt>
                <c:pt idx="3057">
                  <c:v>25.721900000000002</c:v>
                </c:pt>
                <c:pt idx="3058">
                  <c:v>26.028675</c:v>
                </c:pt>
                <c:pt idx="3059">
                  <c:v>26.204805</c:v>
                </c:pt>
                <c:pt idx="3060">
                  <c:v>26.890400000000003</c:v>
                </c:pt>
                <c:pt idx="3061">
                  <c:v>26.915125</c:v>
                </c:pt>
                <c:pt idx="3062">
                  <c:v>27.41703</c:v>
                </c:pt>
                <c:pt idx="3063">
                  <c:v>26.936595000000001</c:v>
                </c:pt>
                <c:pt idx="3064">
                  <c:v>27.330569999999998</c:v>
                </c:pt>
                <c:pt idx="3065">
                  <c:v>26.025790000000001</c:v>
                </c:pt>
                <c:pt idx="3066">
                  <c:v>25.709675000000001</c:v>
                </c:pt>
                <c:pt idx="3067">
                  <c:v>24.550584999999998</c:v>
                </c:pt>
                <c:pt idx="3068">
                  <c:v>25.151005000000001</c:v>
                </c:pt>
                <c:pt idx="3069">
                  <c:v>24.973509999999997</c:v>
                </c:pt>
                <c:pt idx="3070">
                  <c:v>24.686845000000002</c:v>
                </c:pt>
                <c:pt idx="3071">
                  <c:v>24.495509999999999</c:v>
                </c:pt>
                <c:pt idx="3072">
                  <c:v>23.318825</c:v>
                </c:pt>
                <c:pt idx="3073">
                  <c:v>22.95844</c:v>
                </c:pt>
                <c:pt idx="3074">
                  <c:v>22.96968</c:v>
                </c:pt>
                <c:pt idx="3075">
                  <c:v>22.755814999999998</c:v>
                </c:pt>
                <c:pt idx="3076">
                  <c:v>23.654389999999999</c:v>
                </c:pt>
                <c:pt idx="3077">
                  <c:v>24.302799999999998</c:v>
                </c:pt>
                <c:pt idx="3078">
                  <c:v>25.655609999999999</c:v>
                </c:pt>
                <c:pt idx="3079">
                  <c:v>26.108689999999999</c:v>
                </c:pt>
                <c:pt idx="3080">
                  <c:v>28.315085</c:v>
                </c:pt>
                <c:pt idx="3081">
                  <c:v>28.410174999999999</c:v>
                </c:pt>
                <c:pt idx="3082">
                  <c:v>29.61816</c:v>
                </c:pt>
                <c:pt idx="3083">
                  <c:v>29.240665</c:v>
                </c:pt>
                <c:pt idx="3084">
                  <c:v>29.327124999999999</c:v>
                </c:pt>
                <c:pt idx="3085">
                  <c:v>29.403964999999999</c:v>
                </c:pt>
                <c:pt idx="3086">
                  <c:v>30.072005000000001</c:v>
                </c:pt>
                <c:pt idx="3087">
                  <c:v>29.05434</c:v>
                </c:pt>
                <c:pt idx="3088">
                  <c:v>29.074655</c:v>
                </c:pt>
                <c:pt idx="3089">
                  <c:v>27.624255000000002</c:v>
                </c:pt>
                <c:pt idx="3090">
                  <c:v>27.47128</c:v>
                </c:pt>
                <c:pt idx="3091">
                  <c:v>27.324034999999999</c:v>
                </c:pt>
                <c:pt idx="3092">
                  <c:v>27.817695000000001</c:v>
                </c:pt>
                <c:pt idx="3093">
                  <c:v>27.223279999999999</c:v>
                </c:pt>
                <c:pt idx="3094">
                  <c:v>25.517689999999998</c:v>
                </c:pt>
                <c:pt idx="3095">
                  <c:v>24.943330000000003</c:v>
                </c:pt>
                <c:pt idx="3096">
                  <c:v>24.629619999999999</c:v>
                </c:pt>
                <c:pt idx="3097">
                  <c:v>24.371029999999998</c:v>
                </c:pt>
                <c:pt idx="3098">
                  <c:v>24.448515</c:v>
                </c:pt>
                <c:pt idx="3099">
                  <c:v>24.29476</c:v>
                </c:pt>
                <c:pt idx="3100">
                  <c:v>24.62283</c:v>
                </c:pt>
                <c:pt idx="3101">
                  <c:v>24.718724999999999</c:v>
                </c:pt>
                <c:pt idx="3102">
                  <c:v>25.727709999999998</c:v>
                </c:pt>
                <c:pt idx="3103">
                  <c:v>26.51005</c:v>
                </c:pt>
                <c:pt idx="3104">
                  <c:v>27.839825000000001</c:v>
                </c:pt>
                <c:pt idx="3105">
                  <c:v>27.916335</c:v>
                </c:pt>
                <c:pt idx="3106">
                  <c:v>28.574794999999998</c:v>
                </c:pt>
                <c:pt idx="3107">
                  <c:v>29.335865000000002</c:v>
                </c:pt>
                <c:pt idx="3108">
                  <c:v>29.043804999999999</c:v>
                </c:pt>
                <c:pt idx="3109">
                  <c:v>29.535014999999998</c:v>
                </c:pt>
                <c:pt idx="3110">
                  <c:v>28.417310000000001</c:v>
                </c:pt>
                <c:pt idx="3111">
                  <c:v>27.777715000000001</c:v>
                </c:pt>
                <c:pt idx="3112">
                  <c:v>28.20927</c:v>
                </c:pt>
                <c:pt idx="3113">
                  <c:v>27.26098</c:v>
                </c:pt>
                <c:pt idx="3114">
                  <c:v>26.982744999999998</c:v>
                </c:pt>
                <c:pt idx="3115">
                  <c:v>26.544215000000001</c:v>
                </c:pt>
                <c:pt idx="3116">
                  <c:v>26.792470000000002</c:v>
                </c:pt>
                <c:pt idx="3117">
                  <c:v>26.091365000000003</c:v>
                </c:pt>
                <c:pt idx="3118">
                  <c:v>25.098765</c:v>
                </c:pt>
                <c:pt idx="3119">
                  <c:v>24.731060000000003</c:v>
                </c:pt>
                <c:pt idx="3120">
                  <c:v>23.883264999999998</c:v>
                </c:pt>
                <c:pt idx="3121">
                  <c:v>23.133990000000001</c:v>
                </c:pt>
                <c:pt idx="3122">
                  <c:v>22.458629999999999</c:v>
                </c:pt>
                <c:pt idx="3123">
                  <c:v>22.568345000000001</c:v>
                </c:pt>
                <c:pt idx="3124">
                  <c:v>21.854800000000001</c:v>
                </c:pt>
                <c:pt idx="3125">
                  <c:v>22.162650000000003</c:v>
                </c:pt>
                <c:pt idx="3126">
                  <c:v>22.242270000000001</c:v>
                </c:pt>
                <c:pt idx="3127">
                  <c:v>22.695605</c:v>
                </c:pt>
                <c:pt idx="3128">
                  <c:v>23.565214999999998</c:v>
                </c:pt>
                <c:pt idx="3129">
                  <c:v>23.313034999999999</c:v>
                </c:pt>
                <c:pt idx="3130">
                  <c:v>23.795505000000002</c:v>
                </c:pt>
                <c:pt idx="3131">
                  <c:v>23.991060000000001</c:v>
                </c:pt>
                <c:pt idx="3132">
                  <c:v>23.846494999999997</c:v>
                </c:pt>
                <c:pt idx="3133">
                  <c:v>24.224259999999997</c:v>
                </c:pt>
                <c:pt idx="3134">
                  <c:v>24.596544999999999</c:v>
                </c:pt>
                <c:pt idx="3135">
                  <c:v>24.280750000000001</c:v>
                </c:pt>
                <c:pt idx="3136">
                  <c:v>23.759764999999998</c:v>
                </c:pt>
                <c:pt idx="3137">
                  <c:v>23.222390000000001</c:v>
                </c:pt>
                <c:pt idx="3138">
                  <c:v>22.763465</c:v>
                </c:pt>
                <c:pt idx="3139">
                  <c:v>22.836419999999997</c:v>
                </c:pt>
                <c:pt idx="3140">
                  <c:v>22.495229999999999</c:v>
                </c:pt>
                <c:pt idx="3141">
                  <c:v>22.393055</c:v>
                </c:pt>
                <c:pt idx="3142">
                  <c:v>22.945404999999997</c:v>
                </c:pt>
                <c:pt idx="3143">
                  <c:v>21.7486</c:v>
                </c:pt>
                <c:pt idx="3144">
                  <c:v>21.317525</c:v>
                </c:pt>
                <c:pt idx="3145">
                  <c:v>20.33156</c:v>
                </c:pt>
                <c:pt idx="3146">
                  <c:v>20.407055</c:v>
                </c:pt>
                <c:pt idx="3147">
                  <c:v>20.510099999999998</c:v>
                </c:pt>
                <c:pt idx="3148">
                  <c:v>20.990680000000001</c:v>
                </c:pt>
                <c:pt idx="3149">
                  <c:v>21.371825000000001</c:v>
                </c:pt>
                <c:pt idx="3150">
                  <c:v>21.460259999999998</c:v>
                </c:pt>
                <c:pt idx="3151">
                  <c:v>21.974070000000001</c:v>
                </c:pt>
                <c:pt idx="3152">
                  <c:v>22.733055</c:v>
                </c:pt>
                <c:pt idx="3153">
                  <c:v>23.323610000000002</c:v>
                </c:pt>
                <c:pt idx="3154">
                  <c:v>23.597259999999999</c:v>
                </c:pt>
                <c:pt idx="3155">
                  <c:v>23.914279999999998</c:v>
                </c:pt>
                <c:pt idx="3156">
                  <c:v>23.733104999999998</c:v>
                </c:pt>
                <c:pt idx="3157">
                  <c:v>23.58728</c:v>
                </c:pt>
                <c:pt idx="3158">
                  <c:v>24.016544999999997</c:v>
                </c:pt>
                <c:pt idx="3159">
                  <c:v>24.103884999999998</c:v>
                </c:pt>
                <c:pt idx="3160">
                  <c:v>23.405915</c:v>
                </c:pt>
                <c:pt idx="3161">
                  <c:v>23.281424999999999</c:v>
                </c:pt>
                <c:pt idx="3162">
                  <c:v>23.351205</c:v>
                </c:pt>
                <c:pt idx="3163">
                  <c:v>22.863310000000002</c:v>
                </c:pt>
                <c:pt idx="3164">
                  <c:v>23.117229999999999</c:v>
                </c:pt>
                <c:pt idx="3165">
                  <c:v>22.820509999999999</c:v>
                </c:pt>
                <c:pt idx="3166">
                  <c:v>21.727255</c:v>
                </c:pt>
                <c:pt idx="3167">
                  <c:v>22.011500000000002</c:v>
                </c:pt>
                <c:pt idx="3168">
                  <c:v>21.519279999999998</c:v>
                </c:pt>
                <c:pt idx="3169">
                  <c:v>21.909784999999999</c:v>
                </c:pt>
                <c:pt idx="3170">
                  <c:v>22.758115</c:v>
                </c:pt>
                <c:pt idx="3171">
                  <c:v>22.190709999999999</c:v>
                </c:pt>
                <c:pt idx="3172">
                  <c:v>23.315330000000003</c:v>
                </c:pt>
                <c:pt idx="3173">
                  <c:v>24.224305000000001</c:v>
                </c:pt>
                <c:pt idx="3174">
                  <c:v>24.946674999999999</c:v>
                </c:pt>
                <c:pt idx="3175">
                  <c:v>24.757770000000001</c:v>
                </c:pt>
                <c:pt idx="3176">
                  <c:v>25.103009999999998</c:v>
                </c:pt>
                <c:pt idx="3177">
                  <c:v>25.899955000000002</c:v>
                </c:pt>
                <c:pt idx="3178">
                  <c:v>26.650275000000001</c:v>
                </c:pt>
                <c:pt idx="3179">
                  <c:v>26.705784999999999</c:v>
                </c:pt>
                <c:pt idx="3180">
                  <c:v>26.690750000000001</c:v>
                </c:pt>
                <c:pt idx="3181">
                  <c:v>26.802685</c:v>
                </c:pt>
                <c:pt idx="3182">
                  <c:v>27.258369999999999</c:v>
                </c:pt>
                <c:pt idx="3183">
                  <c:v>27.187470000000001</c:v>
                </c:pt>
                <c:pt idx="3184">
                  <c:v>26.273875</c:v>
                </c:pt>
                <c:pt idx="3185">
                  <c:v>25.460270000000001</c:v>
                </c:pt>
                <c:pt idx="3186">
                  <c:v>24.818615000000001</c:v>
                </c:pt>
                <c:pt idx="3187">
                  <c:v>24.638555</c:v>
                </c:pt>
                <c:pt idx="3188">
                  <c:v>24.049430000000001</c:v>
                </c:pt>
                <c:pt idx="3189">
                  <c:v>23.709169999999997</c:v>
                </c:pt>
                <c:pt idx="3190">
                  <c:v>23.262970000000003</c:v>
                </c:pt>
                <c:pt idx="3191">
                  <c:v>22.832305000000002</c:v>
                </c:pt>
                <c:pt idx="3192">
                  <c:v>22.172459999999997</c:v>
                </c:pt>
                <c:pt idx="3193">
                  <c:v>21.950959999999998</c:v>
                </c:pt>
                <c:pt idx="3194">
                  <c:v>22.163220000000003</c:v>
                </c:pt>
                <c:pt idx="3195">
                  <c:v>22.6952</c:v>
                </c:pt>
                <c:pt idx="3196">
                  <c:v>22.980794999999997</c:v>
                </c:pt>
                <c:pt idx="3197">
                  <c:v>24.051685000000003</c:v>
                </c:pt>
                <c:pt idx="3198">
                  <c:v>24.642139999999998</c:v>
                </c:pt>
                <c:pt idx="3199">
                  <c:v>24.353330000000003</c:v>
                </c:pt>
                <c:pt idx="3200">
                  <c:v>25.703795</c:v>
                </c:pt>
                <c:pt idx="3201">
                  <c:v>25.594544999999997</c:v>
                </c:pt>
                <c:pt idx="3202">
                  <c:v>25.44275</c:v>
                </c:pt>
                <c:pt idx="3203">
                  <c:v>25.623445</c:v>
                </c:pt>
                <c:pt idx="3204">
                  <c:v>26.037849999999999</c:v>
                </c:pt>
                <c:pt idx="3205">
                  <c:v>26.972754999999999</c:v>
                </c:pt>
                <c:pt idx="3206">
                  <c:v>26.496169999999999</c:v>
                </c:pt>
                <c:pt idx="3207">
                  <c:v>26.152845000000003</c:v>
                </c:pt>
                <c:pt idx="3208">
                  <c:v>26.210419999999999</c:v>
                </c:pt>
                <c:pt idx="3209">
                  <c:v>25.799015000000001</c:v>
                </c:pt>
                <c:pt idx="3210">
                  <c:v>25.823540000000001</c:v>
                </c:pt>
                <c:pt idx="3211">
                  <c:v>24.949584999999999</c:v>
                </c:pt>
                <c:pt idx="3212">
                  <c:v>25.007915000000001</c:v>
                </c:pt>
                <c:pt idx="3213">
                  <c:v>24.756785000000001</c:v>
                </c:pt>
                <c:pt idx="3214">
                  <c:v>24.799409999999998</c:v>
                </c:pt>
                <c:pt idx="3215">
                  <c:v>24.148865000000001</c:v>
                </c:pt>
                <c:pt idx="3216">
                  <c:v>24.241779999999999</c:v>
                </c:pt>
                <c:pt idx="3217">
                  <c:v>24.052645000000002</c:v>
                </c:pt>
                <c:pt idx="3218">
                  <c:v>23.734220000000001</c:v>
                </c:pt>
                <c:pt idx="3219">
                  <c:v>24.037974999999999</c:v>
                </c:pt>
                <c:pt idx="3220">
                  <c:v>24.237029999999997</c:v>
                </c:pt>
                <c:pt idx="3221">
                  <c:v>24.261185000000001</c:v>
                </c:pt>
                <c:pt idx="3222">
                  <c:v>24.573330000000002</c:v>
                </c:pt>
                <c:pt idx="3223">
                  <c:v>25.26313</c:v>
                </c:pt>
                <c:pt idx="3224">
                  <c:v>27.613859999999999</c:v>
                </c:pt>
                <c:pt idx="3225">
                  <c:v>28.718645000000002</c:v>
                </c:pt>
                <c:pt idx="3226">
                  <c:v>27.582595000000001</c:v>
                </c:pt>
                <c:pt idx="3227">
                  <c:v>27.945654999999999</c:v>
                </c:pt>
                <c:pt idx="3228">
                  <c:v>28.43093</c:v>
                </c:pt>
                <c:pt idx="3229">
                  <c:v>28.308865000000001</c:v>
                </c:pt>
                <c:pt idx="3230">
                  <c:v>28.197369999999999</c:v>
                </c:pt>
                <c:pt idx="3231">
                  <c:v>28.527480000000001</c:v>
                </c:pt>
                <c:pt idx="3232">
                  <c:v>28.428229999999999</c:v>
                </c:pt>
                <c:pt idx="3233">
                  <c:v>27.078455000000002</c:v>
                </c:pt>
                <c:pt idx="3234">
                  <c:v>27.237055000000002</c:v>
                </c:pt>
                <c:pt idx="3235">
                  <c:v>26.748349999999999</c:v>
                </c:pt>
                <c:pt idx="3236">
                  <c:v>26.384029999999999</c:v>
                </c:pt>
                <c:pt idx="3237">
                  <c:v>25.436924999999999</c:v>
                </c:pt>
                <c:pt idx="3238">
                  <c:v>25.00037</c:v>
                </c:pt>
                <c:pt idx="3239">
                  <c:v>24.878254999999999</c:v>
                </c:pt>
                <c:pt idx="3240">
                  <c:v>23.545030000000001</c:v>
                </c:pt>
                <c:pt idx="3241">
                  <c:v>23.739369999999997</c:v>
                </c:pt>
                <c:pt idx="3242">
                  <c:v>24.171209999999999</c:v>
                </c:pt>
                <c:pt idx="3243">
                  <c:v>24.27009</c:v>
                </c:pt>
                <c:pt idx="3244">
                  <c:v>24.664664999999999</c:v>
                </c:pt>
                <c:pt idx="3245">
                  <c:v>25.132915000000001</c:v>
                </c:pt>
                <c:pt idx="3246">
                  <c:v>26.047464999999999</c:v>
                </c:pt>
                <c:pt idx="3247">
                  <c:v>28.062735</c:v>
                </c:pt>
                <c:pt idx="3248">
                  <c:v>28.996389999999998</c:v>
                </c:pt>
                <c:pt idx="3249">
                  <c:v>28.850470000000001</c:v>
                </c:pt>
                <c:pt idx="3250">
                  <c:v>28.67878</c:v>
                </c:pt>
                <c:pt idx="3251">
                  <c:v>30.107775</c:v>
                </c:pt>
                <c:pt idx="3252">
                  <c:v>29.88186</c:v>
                </c:pt>
                <c:pt idx="3253">
                  <c:v>30.685064999999998</c:v>
                </c:pt>
                <c:pt idx="3254">
                  <c:v>29.733224999999997</c:v>
                </c:pt>
                <c:pt idx="3255">
                  <c:v>28.940415000000002</c:v>
                </c:pt>
                <c:pt idx="3256">
                  <c:v>27.95796</c:v>
                </c:pt>
                <c:pt idx="3257">
                  <c:v>27.926680000000001</c:v>
                </c:pt>
                <c:pt idx="3258">
                  <c:v>26.846615</c:v>
                </c:pt>
                <c:pt idx="3259">
                  <c:v>27.171965</c:v>
                </c:pt>
                <c:pt idx="3260">
                  <c:v>27.803999999999998</c:v>
                </c:pt>
                <c:pt idx="3261">
                  <c:v>26.881025000000001</c:v>
                </c:pt>
                <c:pt idx="3262">
                  <c:v>26.233605000000001</c:v>
                </c:pt>
                <c:pt idx="3263">
                  <c:v>25.870935000000003</c:v>
                </c:pt>
                <c:pt idx="3264">
                  <c:v>25.575509999999998</c:v>
                </c:pt>
                <c:pt idx="3265">
                  <c:v>25.362595000000002</c:v>
                </c:pt>
                <c:pt idx="3266">
                  <c:v>25.151135</c:v>
                </c:pt>
                <c:pt idx="3267">
                  <c:v>24.951205000000002</c:v>
                </c:pt>
                <c:pt idx="3268">
                  <c:v>25.681840000000001</c:v>
                </c:pt>
                <c:pt idx="3269">
                  <c:v>25.962009999999999</c:v>
                </c:pt>
                <c:pt idx="3270">
                  <c:v>26.108895</c:v>
                </c:pt>
                <c:pt idx="3271">
                  <c:v>27.174990000000001</c:v>
                </c:pt>
                <c:pt idx="3272">
                  <c:v>28.191330000000001</c:v>
                </c:pt>
                <c:pt idx="3273">
                  <c:v>28.480335</c:v>
                </c:pt>
                <c:pt idx="3274">
                  <c:v>28.467790000000001</c:v>
                </c:pt>
                <c:pt idx="3275">
                  <c:v>28.797799999999999</c:v>
                </c:pt>
                <c:pt idx="3276">
                  <c:v>29.067910000000001</c:v>
                </c:pt>
                <c:pt idx="3277">
                  <c:v>29.646615000000001</c:v>
                </c:pt>
                <c:pt idx="3278">
                  <c:v>30.130834999999998</c:v>
                </c:pt>
                <c:pt idx="3279">
                  <c:v>29.663775000000001</c:v>
                </c:pt>
                <c:pt idx="3280">
                  <c:v>28.453779999999998</c:v>
                </c:pt>
                <c:pt idx="3281">
                  <c:v>28.076104999999998</c:v>
                </c:pt>
                <c:pt idx="3282">
                  <c:v>26.885000000000002</c:v>
                </c:pt>
                <c:pt idx="3283">
                  <c:v>27.071034999999998</c:v>
                </c:pt>
                <c:pt idx="3284">
                  <c:v>27.094259999999998</c:v>
                </c:pt>
                <c:pt idx="3285">
                  <c:v>26.478235000000002</c:v>
                </c:pt>
                <c:pt idx="3286">
                  <c:v>25.981330000000003</c:v>
                </c:pt>
                <c:pt idx="3287">
                  <c:v>25.449240000000003</c:v>
                </c:pt>
                <c:pt idx="3288">
                  <c:v>24.37482</c:v>
                </c:pt>
                <c:pt idx="3289">
                  <c:v>25.2517</c:v>
                </c:pt>
                <c:pt idx="3290">
                  <c:v>24.796315</c:v>
                </c:pt>
                <c:pt idx="3291">
                  <c:v>23.845479999999998</c:v>
                </c:pt>
                <c:pt idx="3292">
                  <c:v>23.086694999999999</c:v>
                </c:pt>
                <c:pt idx="3293">
                  <c:v>24.437255</c:v>
                </c:pt>
                <c:pt idx="3294">
                  <c:v>24.868604999999999</c:v>
                </c:pt>
                <c:pt idx="3295">
                  <c:v>25.031424999999999</c:v>
                </c:pt>
                <c:pt idx="3296">
                  <c:v>25.68309</c:v>
                </c:pt>
                <c:pt idx="3297">
                  <c:v>26.095549999999999</c:v>
                </c:pt>
                <c:pt idx="3298">
                  <c:v>27.18188</c:v>
                </c:pt>
                <c:pt idx="3299">
                  <c:v>27.622885</c:v>
                </c:pt>
                <c:pt idx="3300">
                  <c:v>28.138849999999998</c:v>
                </c:pt>
                <c:pt idx="3301">
                  <c:v>28.342865000000003</c:v>
                </c:pt>
                <c:pt idx="3302">
                  <c:v>28.406765</c:v>
                </c:pt>
                <c:pt idx="3303">
                  <c:v>28.211275000000001</c:v>
                </c:pt>
                <c:pt idx="3304">
                  <c:v>28.141220000000001</c:v>
                </c:pt>
                <c:pt idx="3305">
                  <c:v>28.012700000000002</c:v>
                </c:pt>
                <c:pt idx="3306">
                  <c:v>27.368500000000001</c:v>
                </c:pt>
                <c:pt idx="3307">
                  <c:v>26.851205</c:v>
                </c:pt>
                <c:pt idx="3308">
                  <c:v>27.209580000000003</c:v>
                </c:pt>
                <c:pt idx="3309">
                  <c:v>26.297810000000002</c:v>
                </c:pt>
                <c:pt idx="3310">
                  <c:v>26.205599999999997</c:v>
                </c:pt>
                <c:pt idx="3311">
                  <c:v>25.301355000000001</c:v>
                </c:pt>
                <c:pt idx="3312">
                  <c:v>24.132189999999998</c:v>
                </c:pt>
                <c:pt idx="3313">
                  <c:v>23.820040000000002</c:v>
                </c:pt>
                <c:pt idx="3314">
                  <c:v>23.079785000000001</c:v>
                </c:pt>
                <c:pt idx="3315">
                  <c:v>23.731810000000003</c:v>
                </c:pt>
                <c:pt idx="3316">
                  <c:v>25.13373</c:v>
                </c:pt>
                <c:pt idx="3317">
                  <c:v>25.580779999999997</c:v>
                </c:pt>
                <c:pt idx="3318">
                  <c:v>25.245294999999999</c:v>
                </c:pt>
                <c:pt idx="3319">
                  <c:v>25.744</c:v>
                </c:pt>
                <c:pt idx="3320">
                  <c:v>26.17445</c:v>
                </c:pt>
                <c:pt idx="3321">
                  <c:v>26.564209999999999</c:v>
                </c:pt>
                <c:pt idx="3322">
                  <c:v>27.381540000000001</c:v>
                </c:pt>
                <c:pt idx="3323">
                  <c:v>27.968674999999998</c:v>
                </c:pt>
                <c:pt idx="3324">
                  <c:v>28.452020000000001</c:v>
                </c:pt>
                <c:pt idx="3325">
                  <c:v>28.456255000000002</c:v>
                </c:pt>
                <c:pt idx="3326">
                  <c:v>28.038365000000002</c:v>
                </c:pt>
                <c:pt idx="3327">
                  <c:v>28.190390000000001</c:v>
                </c:pt>
                <c:pt idx="3328">
                  <c:v>28.262145</c:v>
                </c:pt>
                <c:pt idx="3329">
                  <c:v>27.45035</c:v>
                </c:pt>
                <c:pt idx="3330">
                  <c:v>27.634070000000001</c:v>
                </c:pt>
                <c:pt idx="3331">
                  <c:v>27.371169999999999</c:v>
                </c:pt>
                <c:pt idx="3332">
                  <c:v>26.709585000000001</c:v>
                </c:pt>
                <c:pt idx="3333">
                  <c:v>25.700724999999998</c:v>
                </c:pt>
                <c:pt idx="3334">
                  <c:v>25.225390000000001</c:v>
                </c:pt>
                <c:pt idx="3335">
                  <c:v>25.477490000000003</c:v>
                </c:pt>
                <c:pt idx="3336">
                  <c:v>25.250194999999998</c:v>
                </c:pt>
                <c:pt idx="3337">
                  <c:v>25.404935000000002</c:v>
                </c:pt>
                <c:pt idx="3338">
                  <c:v>25.466189999999997</c:v>
                </c:pt>
                <c:pt idx="3339">
                  <c:v>25.920630000000003</c:v>
                </c:pt>
                <c:pt idx="3340">
                  <c:v>24.915689999999998</c:v>
                </c:pt>
                <c:pt idx="3341">
                  <c:v>25.642945000000001</c:v>
                </c:pt>
                <c:pt idx="3342">
                  <c:v>26.312794999999998</c:v>
                </c:pt>
                <c:pt idx="3343">
                  <c:v>27.336805000000002</c:v>
                </c:pt>
                <c:pt idx="3344">
                  <c:v>28.806909999999998</c:v>
                </c:pt>
                <c:pt idx="3345">
                  <c:v>30.216325000000001</c:v>
                </c:pt>
                <c:pt idx="3346">
                  <c:v>30.573425</c:v>
                </c:pt>
                <c:pt idx="3347">
                  <c:v>30.640999999999998</c:v>
                </c:pt>
                <c:pt idx="3348">
                  <c:v>31.57123</c:v>
                </c:pt>
                <c:pt idx="3349">
                  <c:v>31.069884999999999</c:v>
                </c:pt>
                <c:pt idx="3350">
                  <c:v>31.307675</c:v>
                </c:pt>
                <c:pt idx="3351">
                  <c:v>31.439374999999998</c:v>
                </c:pt>
                <c:pt idx="3352">
                  <c:v>31.076264999999999</c:v>
                </c:pt>
                <c:pt idx="3353">
                  <c:v>30.225584999999999</c:v>
                </c:pt>
                <c:pt idx="3354">
                  <c:v>28.467465000000001</c:v>
                </c:pt>
                <c:pt idx="3355">
                  <c:v>28.273709999999998</c:v>
                </c:pt>
                <c:pt idx="3356">
                  <c:v>28.216279999999998</c:v>
                </c:pt>
                <c:pt idx="3357">
                  <c:v>26.75601</c:v>
                </c:pt>
                <c:pt idx="3358">
                  <c:v>25.832564999999999</c:v>
                </c:pt>
                <c:pt idx="3359">
                  <c:v>25.328799999999998</c:v>
                </c:pt>
                <c:pt idx="3360">
                  <c:v>25.392029999999998</c:v>
                </c:pt>
                <c:pt idx="3361">
                  <c:v>25.109360000000002</c:v>
                </c:pt>
                <c:pt idx="3362">
                  <c:v>24.297819999999998</c:v>
                </c:pt>
                <c:pt idx="3363">
                  <c:v>23.929244999999998</c:v>
                </c:pt>
                <c:pt idx="3364">
                  <c:v>24.780515000000001</c:v>
                </c:pt>
                <c:pt idx="3365">
                  <c:v>25.522110000000001</c:v>
                </c:pt>
                <c:pt idx="3366">
                  <c:v>25.805195000000001</c:v>
                </c:pt>
                <c:pt idx="3367">
                  <c:v>25.930145</c:v>
                </c:pt>
                <c:pt idx="3368">
                  <c:v>26.601215</c:v>
                </c:pt>
                <c:pt idx="3369">
                  <c:v>28.05339</c:v>
                </c:pt>
                <c:pt idx="3370">
                  <c:v>27.906165000000001</c:v>
                </c:pt>
                <c:pt idx="3371">
                  <c:v>27.8218</c:v>
                </c:pt>
                <c:pt idx="3372">
                  <c:v>28.276735000000002</c:v>
                </c:pt>
                <c:pt idx="3373">
                  <c:v>29.225134999999998</c:v>
                </c:pt>
                <c:pt idx="3374">
                  <c:v>28.96631</c:v>
                </c:pt>
                <c:pt idx="3375">
                  <c:v>28.51878</c:v>
                </c:pt>
                <c:pt idx="3376">
                  <c:v>28.413995</c:v>
                </c:pt>
                <c:pt idx="3377">
                  <c:v>27.995645</c:v>
                </c:pt>
                <c:pt idx="3378">
                  <c:v>27.509650000000001</c:v>
                </c:pt>
                <c:pt idx="3379">
                  <c:v>26.641055000000001</c:v>
                </c:pt>
                <c:pt idx="3380">
                  <c:v>26.830595000000002</c:v>
                </c:pt>
                <c:pt idx="3381">
                  <c:v>25.031924999999998</c:v>
                </c:pt>
                <c:pt idx="3382">
                  <c:v>24.777979999999999</c:v>
                </c:pt>
                <c:pt idx="3383">
                  <c:v>23.499755</c:v>
                </c:pt>
                <c:pt idx="3384">
                  <c:v>22.748205000000002</c:v>
                </c:pt>
                <c:pt idx="3385">
                  <c:v>22.70768</c:v>
                </c:pt>
                <c:pt idx="3386">
                  <c:v>23.142109999999999</c:v>
                </c:pt>
                <c:pt idx="3387">
                  <c:v>22.80125</c:v>
                </c:pt>
                <c:pt idx="3388">
                  <c:v>24.322685</c:v>
                </c:pt>
                <c:pt idx="3389">
                  <c:v>23.804575</c:v>
                </c:pt>
                <c:pt idx="3390">
                  <c:v>23.292175</c:v>
                </c:pt>
                <c:pt idx="3391">
                  <c:v>24.903770000000002</c:v>
                </c:pt>
                <c:pt idx="3392">
                  <c:v>25.966764999999999</c:v>
                </c:pt>
                <c:pt idx="3393">
                  <c:v>26.865159999999999</c:v>
                </c:pt>
                <c:pt idx="3394">
                  <c:v>28.747305000000001</c:v>
                </c:pt>
                <c:pt idx="3395">
                  <c:v>29.565000000000001</c:v>
                </c:pt>
                <c:pt idx="3396">
                  <c:v>29.159195</c:v>
                </c:pt>
                <c:pt idx="3397">
                  <c:v>29.037029999999998</c:v>
                </c:pt>
                <c:pt idx="3398">
                  <c:v>29.172789999999999</c:v>
                </c:pt>
                <c:pt idx="3399">
                  <c:v>29.771990000000002</c:v>
                </c:pt>
                <c:pt idx="3400">
                  <c:v>29.780745</c:v>
                </c:pt>
                <c:pt idx="3401">
                  <c:v>27.537130000000001</c:v>
                </c:pt>
                <c:pt idx="3402">
                  <c:v>27.827044999999998</c:v>
                </c:pt>
                <c:pt idx="3403">
                  <c:v>26.341279999999998</c:v>
                </c:pt>
                <c:pt idx="3404">
                  <c:v>25.792270000000002</c:v>
                </c:pt>
                <c:pt idx="3405">
                  <c:v>25.531965</c:v>
                </c:pt>
                <c:pt idx="3406">
                  <c:v>25.027455000000003</c:v>
                </c:pt>
                <c:pt idx="3407">
                  <c:v>23.644025000000003</c:v>
                </c:pt>
                <c:pt idx="3408">
                  <c:v>24.842805000000002</c:v>
                </c:pt>
                <c:pt idx="3409">
                  <c:v>24.411235000000001</c:v>
                </c:pt>
                <c:pt idx="3410">
                  <c:v>23.512740000000001</c:v>
                </c:pt>
                <c:pt idx="3411">
                  <c:v>23.381700000000002</c:v>
                </c:pt>
                <c:pt idx="3412">
                  <c:v>23.904389999999999</c:v>
                </c:pt>
                <c:pt idx="3413">
                  <c:v>24.545124999999999</c:v>
                </c:pt>
                <c:pt idx="3414">
                  <c:v>24.950534999999999</c:v>
                </c:pt>
                <c:pt idx="3415">
                  <c:v>26.972759999999997</c:v>
                </c:pt>
                <c:pt idx="3416">
                  <c:v>28.116624999999999</c:v>
                </c:pt>
                <c:pt idx="3417">
                  <c:v>28.503799999999998</c:v>
                </c:pt>
                <c:pt idx="3418">
                  <c:v>28.836470000000002</c:v>
                </c:pt>
                <c:pt idx="3419">
                  <c:v>28.448840000000001</c:v>
                </c:pt>
                <c:pt idx="3420">
                  <c:v>28.999020000000002</c:v>
                </c:pt>
                <c:pt idx="3421">
                  <c:v>29.343904999999999</c:v>
                </c:pt>
                <c:pt idx="3422">
                  <c:v>29.089355000000001</c:v>
                </c:pt>
                <c:pt idx="3423">
                  <c:v>28.337910000000001</c:v>
                </c:pt>
                <c:pt idx="3424">
                  <c:v>28.389505</c:v>
                </c:pt>
                <c:pt idx="3425">
                  <c:v>27.83539</c:v>
                </c:pt>
                <c:pt idx="3426">
                  <c:v>26.475435000000001</c:v>
                </c:pt>
                <c:pt idx="3427">
                  <c:v>26.159714999999998</c:v>
                </c:pt>
                <c:pt idx="3428">
                  <c:v>25.269835</c:v>
                </c:pt>
                <c:pt idx="3429">
                  <c:v>24.28809</c:v>
                </c:pt>
                <c:pt idx="3430">
                  <c:v>24.261174999999998</c:v>
                </c:pt>
                <c:pt idx="3431">
                  <c:v>23.957799999999999</c:v>
                </c:pt>
                <c:pt idx="3432">
                  <c:v>22.874965</c:v>
                </c:pt>
                <c:pt idx="3433">
                  <c:v>23.297115000000002</c:v>
                </c:pt>
                <c:pt idx="3434">
                  <c:v>23.474439999999998</c:v>
                </c:pt>
                <c:pt idx="3435">
                  <c:v>23.517749999999999</c:v>
                </c:pt>
                <c:pt idx="3436">
                  <c:v>24.017659999999999</c:v>
                </c:pt>
                <c:pt idx="3437">
                  <c:v>23.728685000000002</c:v>
                </c:pt>
                <c:pt idx="3438">
                  <c:v>24.040189999999999</c:v>
                </c:pt>
                <c:pt idx="3439">
                  <c:v>24.439474999999998</c:v>
                </c:pt>
                <c:pt idx="3440">
                  <c:v>25.358060000000002</c:v>
                </c:pt>
                <c:pt idx="3441">
                  <c:v>25.81606</c:v>
                </c:pt>
                <c:pt idx="3442">
                  <c:v>26.727685000000001</c:v>
                </c:pt>
                <c:pt idx="3443">
                  <c:v>27.037634999999998</c:v>
                </c:pt>
                <c:pt idx="3444">
                  <c:v>27.160785000000001</c:v>
                </c:pt>
                <c:pt idx="3445">
                  <c:v>27.560775000000003</c:v>
                </c:pt>
                <c:pt idx="3446">
                  <c:v>27.733575000000002</c:v>
                </c:pt>
                <c:pt idx="3447">
                  <c:v>28.101714999999999</c:v>
                </c:pt>
                <c:pt idx="3448">
                  <c:v>27.196794999999998</c:v>
                </c:pt>
                <c:pt idx="3449">
                  <c:v>26.068964999999999</c:v>
                </c:pt>
                <c:pt idx="3450">
                  <c:v>25.061845000000002</c:v>
                </c:pt>
                <c:pt idx="3451">
                  <c:v>24.737514999999998</c:v>
                </c:pt>
                <c:pt idx="3452">
                  <c:v>24.153179999999999</c:v>
                </c:pt>
                <c:pt idx="3453">
                  <c:v>23.480924999999999</c:v>
                </c:pt>
                <c:pt idx="3454">
                  <c:v>22.29156</c:v>
                </c:pt>
                <c:pt idx="3455">
                  <c:v>21.957794999999997</c:v>
                </c:pt>
                <c:pt idx="3456">
                  <c:v>22.090785</c:v>
                </c:pt>
                <c:pt idx="3457">
                  <c:v>22.352130000000002</c:v>
                </c:pt>
                <c:pt idx="3458">
                  <c:v>22.859540000000003</c:v>
                </c:pt>
                <c:pt idx="3459">
                  <c:v>22.11955</c:v>
                </c:pt>
                <c:pt idx="3460">
                  <c:v>22.843340000000001</c:v>
                </c:pt>
                <c:pt idx="3461">
                  <c:v>22.121449999999999</c:v>
                </c:pt>
                <c:pt idx="3462">
                  <c:v>22.656874999999999</c:v>
                </c:pt>
                <c:pt idx="3463">
                  <c:v>23.253895</c:v>
                </c:pt>
                <c:pt idx="3464">
                  <c:v>24.250525000000003</c:v>
                </c:pt>
                <c:pt idx="3465">
                  <c:v>24.368509999999997</c:v>
                </c:pt>
                <c:pt idx="3466">
                  <c:v>22.429279999999999</c:v>
                </c:pt>
                <c:pt idx="3467">
                  <c:v>24.152480000000001</c:v>
                </c:pt>
                <c:pt idx="3468">
                  <c:v>25.1752</c:v>
                </c:pt>
                <c:pt idx="3469">
                  <c:v>26.106169999999999</c:v>
                </c:pt>
                <c:pt idx="3470">
                  <c:v>25.632715000000001</c:v>
                </c:pt>
                <c:pt idx="3471">
                  <c:v>25.490334999999998</c:v>
                </c:pt>
                <c:pt idx="3472">
                  <c:v>25.414240000000003</c:v>
                </c:pt>
                <c:pt idx="3473">
                  <c:v>24.918040000000001</c:v>
                </c:pt>
                <c:pt idx="3474">
                  <c:v>24.790865</c:v>
                </c:pt>
                <c:pt idx="3475">
                  <c:v>24.643584999999998</c:v>
                </c:pt>
                <c:pt idx="3476">
                  <c:v>23.457845000000002</c:v>
                </c:pt>
                <c:pt idx="3477">
                  <c:v>23.107990000000001</c:v>
                </c:pt>
                <c:pt idx="3478">
                  <c:v>23.171500000000002</c:v>
                </c:pt>
                <c:pt idx="3479">
                  <c:v>22.704415000000001</c:v>
                </c:pt>
                <c:pt idx="3480">
                  <c:v>22.666709999999998</c:v>
                </c:pt>
                <c:pt idx="3481">
                  <c:v>22.547599999999999</c:v>
                </c:pt>
                <c:pt idx="3482">
                  <c:v>22.154845000000002</c:v>
                </c:pt>
                <c:pt idx="3483">
                  <c:v>22.271999999999998</c:v>
                </c:pt>
                <c:pt idx="3484">
                  <c:v>22.749265000000001</c:v>
                </c:pt>
                <c:pt idx="3485">
                  <c:v>22.092544999999998</c:v>
                </c:pt>
                <c:pt idx="3486">
                  <c:v>22.233644999999999</c:v>
                </c:pt>
                <c:pt idx="3487">
                  <c:v>22.982984999999999</c:v>
                </c:pt>
                <c:pt idx="3488">
                  <c:v>23.836650000000002</c:v>
                </c:pt>
                <c:pt idx="3489">
                  <c:v>23.766355000000001</c:v>
                </c:pt>
                <c:pt idx="3490">
                  <c:v>24.010810000000003</c:v>
                </c:pt>
                <c:pt idx="3491">
                  <c:v>24.753415</c:v>
                </c:pt>
                <c:pt idx="3492">
                  <c:v>24.910644999999999</c:v>
                </c:pt>
                <c:pt idx="3493">
                  <c:v>25.321150000000003</c:v>
                </c:pt>
                <c:pt idx="3494">
                  <c:v>24.857165000000002</c:v>
                </c:pt>
                <c:pt idx="3495">
                  <c:v>24.567325</c:v>
                </c:pt>
                <c:pt idx="3496">
                  <c:v>24.095209999999998</c:v>
                </c:pt>
                <c:pt idx="3497">
                  <c:v>24.548590000000001</c:v>
                </c:pt>
                <c:pt idx="3498">
                  <c:v>24.270520000000001</c:v>
                </c:pt>
                <c:pt idx="3499">
                  <c:v>23.731224999999998</c:v>
                </c:pt>
                <c:pt idx="3500">
                  <c:v>23.851775</c:v>
                </c:pt>
                <c:pt idx="3501">
                  <c:v>23.056099999999997</c:v>
                </c:pt>
                <c:pt idx="3502">
                  <c:v>22.285314999999997</c:v>
                </c:pt>
                <c:pt idx="3503">
                  <c:v>22.21978</c:v>
                </c:pt>
                <c:pt idx="3504">
                  <c:v>22.245884999999998</c:v>
                </c:pt>
                <c:pt idx="3505">
                  <c:v>22.069395</c:v>
                </c:pt>
                <c:pt idx="3506">
                  <c:v>21.609595000000002</c:v>
                </c:pt>
                <c:pt idx="3507">
                  <c:v>21.540255000000002</c:v>
                </c:pt>
                <c:pt idx="3508">
                  <c:v>21.081765000000001</c:v>
                </c:pt>
                <c:pt idx="3509">
                  <c:v>21.989235000000001</c:v>
                </c:pt>
                <c:pt idx="3510">
                  <c:v>20.999384999999997</c:v>
                </c:pt>
                <c:pt idx="3511">
                  <c:v>21.423705000000002</c:v>
                </c:pt>
                <c:pt idx="3512">
                  <c:v>22.584160000000001</c:v>
                </c:pt>
                <c:pt idx="3513">
                  <c:v>22.417919999999999</c:v>
                </c:pt>
                <c:pt idx="3514">
                  <c:v>23.365539999999999</c:v>
                </c:pt>
                <c:pt idx="3515">
                  <c:v>23.08211</c:v>
                </c:pt>
                <c:pt idx="3516">
                  <c:v>24.168714999999999</c:v>
                </c:pt>
                <c:pt idx="3517">
                  <c:v>24.187259999999998</c:v>
                </c:pt>
                <c:pt idx="3518">
                  <c:v>24.351560000000003</c:v>
                </c:pt>
                <c:pt idx="3519">
                  <c:v>24.270174999999998</c:v>
                </c:pt>
                <c:pt idx="3520">
                  <c:v>24.517720000000001</c:v>
                </c:pt>
                <c:pt idx="3521">
                  <c:v>24.43526</c:v>
                </c:pt>
                <c:pt idx="3522">
                  <c:v>24.35905</c:v>
                </c:pt>
                <c:pt idx="3523">
                  <c:v>24.03443</c:v>
                </c:pt>
                <c:pt idx="3524">
                  <c:v>24.503229999999999</c:v>
                </c:pt>
                <c:pt idx="3525">
                  <c:v>23.921430000000001</c:v>
                </c:pt>
                <c:pt idx="3526">
                  <c:v>23.733755000000002</c:v>
                </c:pt>
                <c:pt idx="3527">
                  <c:v>24.191839999999999</c:v>
                </c:pt>
                <c:pt idx="3528">
                  <c:v>24.174349999999997</c:v>
                </c:pt>
                <c:pt idx="3529">
                  <c:v>23.749025000000003</c:v>
                </c:pt>
                <c:pt idx="3530">
                  <c:v>22.988935000000001</c:v>
                </c:pt>
                <c:pt idx="3531">
                  <c:v>22.685560000000002</c:v>
                </c:pt>
                <c:pt idx="3532">
                  <c:v>23.458865000000003</c:v>
                </c:pt>
                <c:pt idx="3533">
                  <c:v>24.643145000000001</c:v>
                </c:pt>
                <c:pt idx="3534">
                  <c:v>24.97598</c:v>
                </c:pt>
                <c:pt idx="3535">
                  <c:v>26.682285</c:v>
                </c:pt>
                <c:pt idx="3536">
                  <c:v>26.571189999999998</c:v>
                </c:pt>
                <c:pt idx="3537">
                  <c:v>28.713200000000001</c:v>
                </c:pt>
                <c:pt idx="3538">
                  <c:v>29.703749999999999</c:v>
                </c:pt>
                <c:pt idx="3539">
                  <c:v>30.322800000000001</c:v>
                </c:pt>
                <c:pt idx="3540">
                  <c:v>29.722270000000002</c:v>
                </c:pt>
                <c:pt idx="3541">
                  <c:v>28.887665000000002</c:v>
                </c:pt>
                <c:pt idx="3542">
                  <c:v>29.743195</c:v>
                </c:pt>
                <c:pt idx="3543">
                  <c:v>28.846595000000001</c:v>
                </c:pt>
                <c:pt idx="3544">
                  <c:v>28.543495</c:v>
                </c:pt>
                <c:pt idx="3545">
                  <c:v>27.763255000000001</c:v>
                </c:pt>
                <c:pt idx="3546">
                  <c:v>27.680490000000002</c:v>
                </c:pt>
                <c:pt idx="3547">
                  <c:v>27.810269999999999</c:v>
                </c:pt>
                <c:pt idx="3548">
                  <c:v>27.045159999999999</c:v>
                </c:pt>
                <c:pt idx="3549">
                  <c:v>26.325834999999998</c:v>
                </c:pt>
                <c:pt idx="3550">
                  <c:v>26.171965</c:v>
                </c:pt>
                <c:pt idx="3551">
                  <c:v>24.847314999999998</c:v>
                </c:pt>
                <c:pt idx="3552">
                  <c:v>24.582325000000001</c:v>
                </c:pt>
                <c:pt idx="3553">
                  <c:v>24.255054999999999</c:v>
                </c:pt>
                <c:pt idx="3554">
                  <c:v>24.459975</c:v>
                </c:pt>
                <c:pt idx="3555">
                  <c:v>24.842465000000001</c:v>
                </c:pt>
                <c:pt idx="3556">
                  <c:v>25.077500000000001</c:v>
                </c:pt>
                <c:pt idx="3557">
                  <c:v>26.085224999999998</c:v>
                </c:pt>
                <c:pt idx="3558">
                  <c:v>25.8719</c:v>
                </c:pt>
                <c:pt idx="3559">
                  <c:v>27.018014999999998</c:v>
                </c:pt>
                <c:pt idx="3560">
                  <c:v>28.97466</c:v>
                </c:pt>
                <c:pt idx="3561">
                  <c:v>29.417490000000001</c:v>
                </c:pt>
                <c:pt idx="3562">
                  <c:v>30.315630000000002</c:v>
                </c:pt>
                <c:pt idx="3563">
                  <c:v>30.998265</c:v>
                </c:pt>
                <c:pt idx="3564">
                  <c:v>30.357130000000002</c:v>
                </c:pt>
                <c:pt idx="3565">
                  <c:v>30.728634999999997</c:v>
                </c:pt>
                <c:pt idx="3566">
                  <c:v>29.75046</c:v>
                </c:pt>
                <c:pt idx="3567">
                  <c:v>30.266255000000001</c:v>
                </c:pt>
                <c:pt idx="3568">
                  <c:v>29.633465000000001</c:v>
                </c:pt>
                <c:pt idx="3569">
                  <c:v>29.339490000000001</c:v>
                </c:pt>
                <c:pt idx="3570">
                  <c:v>29.107240000000001</c:v>
                </c:pt>
                <c:pt idx="3571">
                  <c:v>27.960189999999997</c:v>
                </c:pt>
                <c:pt idx="3572">
                  <c:v>26.311145</c:v>
                </c:pt>
                <c:pt idx="3573">
                  <c:v>25.703209999999999</c:v>
                </c:pt>
                <c:pt idx="3574">
                  <c:v>25.737849999999998</c:v>
                </c:pt>
                <c:pt idx="3575">
                  <c:v>26.312669999999997</c:v>
                </c:pt>
                <c:pt idx="3576">
                  <c:v>25.826090000000001</c:v>
                </c:pt>
                <c:pt idx="3577">
                  <c:v>25.938269999999999</c:v>
                </c:pt>
                <c:pt idx="3578">
                  <c:v>25.394145000000002</c:v>
                </c:pt>
                <c:pt idx="3579">
                  <c:v>25.481939999999998</c:v>
                </c:pt>
                <c:pt idx="3580">
                  <c:v>25.949565</c:v>
                </c:pt>
                <c:pt idx="3581">
                  <c:v>27.00311</c:v>
                </c:pt>
                <c:pt idx="3582">
                  <c:v>28.012439999999998</c:v>
                </c:pt>
                <c:pt idx="3583">
                  <c:v>29.279325</c:v>
                </c:pt>
                <c:pt idx="3584">
                  <c:v>30.991880000000002</c:v>
                </c:pt>
                <c:pt idx="3585">
                  <c:v>30.400749999999999</c:v>
                </c:pt>
                <c:pt idx="3586">
                  <c:v>30.646125000000001</c:v>
                </c:pt>
                <c:pt idx="3587">
                  <c:v>31.480985</c:v>
                </c:pt>
                <c:pt idx="3588">
                  <c:v>31.400535000000001</c:v>
                </c:pt>
                <c:pt idx="3589">
                  <c:v>32.059064999999997</c:v>
                </c:pt>
                <c:pt idx="3590">
                  <c:v>32.354309999999998</c:v>
                </c:pt>
                <c:pt idx="3591">
                  <c:v>31.557259999999999</c:v>
                </c:pt>
                <c:pt idx="3592">
                  <c:v>31.512935000000002</c:v>
                </c:pt>
                <c:pt idx="3593">
                  <c:v>29.611900000000002</c:v>
                </c:pt>
                <c:pt idx="3594">
                  <c:v>29.492279999999997</c:v>
                </c:pt>
                <c:pt idx="3595">
                  <c:v>28.276700000000002</c:v>
                </c:pt>
                <c:pt idx="3596">
                  <c:v>28.44097</c:v>
                </c:pt>
                <c:pt idx="3597">
                  <c:v>27.510429999999999</c:v>
                </c:pt>
                <c:pt idx="3598">
                  <c:v>26.408390000000001</c:v>
                </c:pt>
                <c:pt idx="3599">
                  <c:v>25.717145000000002</c:v>
                </c:pt>
                <c:pt idx="3600">
                  <c:v>25.988975</c:v>
                </c:pt>
                <c:pt idx="3601">
                  <c:v>25.870425000000001</c:v>
                </c:pt>
                <c:pt idx="3602">
                  <c:v>25.749665</c:v>
                </c:pt>
                <c:pt idx="3603">
                  <c:v>25.186709999999998</c:v>
                </c:pt>
                <c:pt idx="3604">
                  <c:v>26.095359999999999</c:v>
                </c:pt>
                <c:pt idx="3605">
                  <c:v>26.760939999999998</c:v>
                </c:pt>
                <c:pt idx="3606">
                  <c:v>27.197285000000001</c:v>
                </c:pt>
                <c:pt idx="3607">
                  <c:v>28.458665</c:v>
                </c:pt>
                <c:pt idx="3608">
                  <c:v>28.128485000000001</c:v>
                </c:pt>
                <c:pt idx="3609">
                  <c:v>29.106904999999998</c:v>
                </c:pt>
                <c:pt idx="3610">
                  <c:v>30.538264999999999</c:v>
                </c:pt>
                <c:pt idx="3611">
                  <c:v>30.960134999999998</c:v>
                </c:pt>
                <c:pt idx="3612">
                  <c:v>32.208759999999998</c:v>
                </c:pt>
                <c:pt idx="3613">
                  <c:v>31.940085</c:v>
                </c:pt>
                <c:pt idx="3614">
                  <c:v>30.964994999999998</c:v>
                </c:pt>
                <c:pt idx="3615">
                  <c:v>30.435445000000001</c:v>
                </c:pt>
                <c:pt idx="3616">
                  <c:v>31.59233</c:v>
                </c:pt>
                <c:pt idx="3617">
                  <c:v>28.927154999999999</c:v>
                </c:pt>
                <c:pt idx="3618">
                  <c:v>29.65147</c:v>
                </c:pt>
                <c:pt idx="3619">
                  <c:v>28.743169999999999</c:v>
                </c:pt>
                <c:pt idx="3620">
                  <c:v>27.925025000000002</c:v>
                </c:pt>
                <c:pt idx="3621">
                  <c:v>27.372345000000003</c:v>
                </c:pt>
                <c:pt idx="3622">
                  <c:v>26.677965</c:v>
                </c:pt>
                <c:pt idx="3623">
                  <c:v>25.190085</c:v>
                </c:pt>
                <c:pt idx="3624">
                  <c:v>25.397459999999999</c:v>
                </c:pt>
                <c:pt idx="3625">
                  <c:v>25.516529999999999</c:v>
                </c:pt>
                <c:pt idx="3626">
                  <c:v>25.889474999999997</c:v>
                </c:pt>
                <c:pt idx="3627">
                  <c:v>24.627050000000001</c:v>
                </c:pt>
                <c:pt idx="3628">
                  <c:v>24.843794999999997</c:v>
                </c:pt>
                <c:pt idx="3629">
                  <c:v>25.58182</c:v>
                </c:pt>
                <c:pt idx="3630">
                  <c:v>25.576155</c:v>
                </c:pt>
                <c:pt idx="3631">
                  <c:v>26.61665</c:v>
                </c:pt>
                <c:pt idx="3632">
                  <c:v>27.426929999999999</c:v>
                </c:pt>
                <c:pt idx="3633">
                  <c:v>28.120235000000001</c:v>
                </c:pt>
                <c:pt idx="3634">
                  <c:v>28.441330000000001</c:v>
                </c:pt>
                <c:pt idx="3635">
                  <c:v>28.959160000000001</c:v>
                </c:pt>
                <c:pt idx="3636">
                  <c:v>28.983744999999999</c:v>
                </c:pt>
                <c:pt idx="3637">
                  <c:v>29.242335000000001</c:v>
                </c:pt>
                <c:pt idx="3638">
                  <c:v>29.512919999999998</c:v>
                </c:pt>
                <c:pt idx="3639">
                  <c:v>28.928395000000002</c:v>
                </c:pt>
                <c:pt idx="3640">
                  <c:v>28.44247</c:v>
                </c:pt>
                <c:pt idx="3641">
                  <c:v>28.314064999999999</c:v>
                </c:pt>
                <c:pt idx="3642">
                  <c:v>28.65446</c:v>
                </c:pt>
                <c:pt idx="3643">
                  <c:v>28.352580000000003</c:v>
                </c:pt>
                <c:pt idx="3644">
                  <c:v>27.634935000000002</c:v>
                </c:pt>
                <c:pt idx="3645">
                  <c:v>26.39545</c:v>
                </c:pt>
                <c:pt idx="3646">
                  <c:v>25.489330000000002</c:v>
                </c:pt>
                <c:pt idx="3647">
                  <c:v>24.611639999999998</c:v>
                </c:pt>
                <c:pt idx="3648">
                  <c:v>25.355130000000003</c:v>
                </c:pt>
                <c:pt idx="3649">
                  <c:v>24.364194999999999</c:v>
                </c:pt>
                <c:pt idx="3650">
                  <c:v>24.080165000000001</c:v>
                </c:pt>
                <c:pt idx="3651">
                  <c:v>23.999134999999999</c:v>
                </c:pt>
                <c:pt idx="3652">
                  <c:v>24.19838</c:v>
                </c:pt>
                <c:pt idx="3653">
                  <c:v>23.89377</c:v>
                </c:pt>
                <c:pt idx="3654">
                  <c:v>25.619895</c:v>
                </c:pt>
                <c:pt idx="3655">
                  <c:v>25.941419999999997</c:v>
                </c:pt>
                <c:pt idx="3656">
                  <c:v>25.202470000000002</c:v>
                </c:pt>
                <c:pt idx="3657">
                  <c:v>25.919370000000001</c:v>
                </c:pt>
                <c:pt idx="3658">
                  <c:v>26.022265000000001</c:v>
                </c:pt>
                <c:pt idx="3659">
                  <c:v>26.314245</c:v>
                </c:pt>
                <c:pt idx="3660">
                  <c:v>26.47213</c:v>
                </c:pt>
                <c:pt idx="3661">
                  <c:v>26.606900000000003</c:v>
                </c:pt>
                <c:pt idx="3662">
                  <c:v>26.997679999999999</c:v>
                </c:pt>
                <c:pt idx="3663">
                  <c:v>26.866025</c:v>
                </c:pt>
                <c:pt idx="3664">
                  <c:v>26.682855</c:v>
                </c:pt>
                <c:pt idx="3665">
                  <c:v>26.198384999999998</c:v>
                </c:pt>
                <c:pt idx="3666">
                  <c:v>25.384155</c:v>
                </c:pt>
                <c:pt idx="3667">
                  <c:v>25.19331</c:v>
                </c:pt>
                <c:pt idx="3668">
                  <c:v>24.726089999999999</c:v>
                </c:pt>
                <c:pt idx="3669">
                  <c:v>24.55527</c:v>
                </c:pt>
                <c:pt idx="3670">
                  <c:v>25.061130000000002</c:v>
                </c:pt>
                <c:pt idx="3671">
                  <c:v>23.918279999999999</c:v>
                </c:pt>
                <c:pt idx="3672">
                  <c:v>22.438485</c:v>
                </c:pt>
                <c:pt idx="3673">
                  <c:v>22.151310000000002</c:v>
                </c:pt>
                <c:pt idx="3674">
                  <c:v>22.541905</c:v>
                </c:pt>
                <c:pt idx="3675">
                  <c:v>23.68899</c:v>
                </c:pt>
                <c:pt idx="3676">
                  <c:v>24.368055000000002</c:v>
                </c:pt>
                <c:pt idx="3677">
                  <c:v>24.088529999999999</c:v>
                </c:pt>
                <c:pt idx="3678">
                  <c:v>24.255659999999999</c:v>
                </c:pt>
                <c:pt idx="3679">
                  <c:v>25.297150000000002</c:v>
                </c:pt>
                <c:pt idx="3680">
                  <c:v>27.017075000000002</c:v>
                </c:pt>
                <c:pt idx="3681">
                  <c:v>27.57526</c:v>
                </c:pt>
                <c:pt idx="3682">
                  <c:v>28.858080000000001</c:v>
                </c:pt>
                <c:pt idx="3683">
                  <c:v>28.005044999999999</c:v>
                </c:pt>
                <c:pt idx="3684">
                  <c:v>28.004950000000001</c:v>
                </c:pt>
                <c:pt idx="3685">
                  <c:v>26.987310000000001</c:v>
                </c:pt>
                <c:pt idx="3686">
                  <c:v>27.070464999999999</c:v>
                </c:pt>
                <c:pt idx="3687">
                  <c:v>27.098775</c:v>
                </c:pt>
                <c:pt idx="3688">
                  <c:v>26.70176</c:v>
                </c:pt>
                <c:pt idx="3689">
                  <c:v>26.351694999999999</c:v>
                </c:pt>
                <c:pt idx="3690">
                  <c:v>25.516595000000002</c:v>
                </c:pt>
                <c:pt idx="3691">
                  <c:v>24.876664999999999</c:v>
                </c:pt>
                <c:pt idx="3692">
                  <c:v>24.661964999999999</c:v>
                </c:pt>
                <c:pt idx="3693">
                  <c:v>24.009985</c:v>
                </c:pt>
                <c:pt idx="3694">
                  <c:v>23.855345</c:v>
                </c:pt>
                <c:pt idx="3695">
                  <c:v>23.769869999999997</c:v>
                </c:pt>
                <c:pt idx="3696">
                  <c:v>23.785060000000001</c:v>
                </c:pt>
                <c:pt idx="3697">
                  <c:v>23.942035000000001</c:v>
                </c:pt>
                <c:pt idx="3698">
                  <c:v>23.589615000000002</c:v>
                </c:pt>
                <c:pt idx="3699">
                  <c:v>22.88626</c:v>
                </c:pt>
                <c:pt idx="3700">
                  <c:v>23.55087</c:v>
                </c:pt>
                <c:pt idx="3701">
                  <c:v>24.580095</c:v>
                </c:pt>
                <c:pt idx="3702">
                  <c:v>25.144669999999998</c:v>
                </c:pt>
                <c:pt idx="3703">
                  <c:v>25.970230000000001</c:v>
                </c:pt>
                <c:pt idx="3704">
                  <c:v>25.241099999999999</c:v>
                </c:pt>
                <c:pt idx="3705">
                  <c:v>25.877269999999999</c:v>
                </c:pt>
                <c:pt idx="3706">
                  <c:v>27.158465</c:v>
                </c:pt>
                <c:pt idx="3707">
                  <c:v>26.925374999999999</c:v>
                </c:pt>
                <c:pt idx="3708">
                  <c:v>27.630215</c:v>
                </c:pt>
                <c:pt idx="3709">
                  <c:v>27.88026</c:v>
                </c:pt>
                <c:pt idx="3710">
                  <c:v>28.789224999999998</c:v>
                </c:pt>
                <c:pt idx="3711">
                  <c:v>27.530290000000001</c:v>
                </c:pt>
                <c:pt idx="3712">
                  <c:v>26.398859999999999</c:v>
                </c:pt>
                <c:pt idx="3713">
                  <c:v>26.057665</c:v>
                </c:pt>
                <c:pt idx="3714">
                  <c:v>25.292784999999999</c:v>
                </c:pt>
                <c:pt idx="3715">
                  <c:v>25.596779999999999</c:v>
                </c:pt>
                <c:pt idx="3716">
                  <c:v>25.569924999999998</c:v>
                </c:pt>
                <c:pt idx="3717">
                  <c:v>25.083650000000002</c:v>
                </c:pt>
                <c:pt idx="3718">
                  <c:v>23.964400000000001</c:v>
                </c:pt>
                <c:pt idx="3719">
                  <c:v>22.590439999999997</c:v>
                </c:pt>
                <c:pt idx="3720">
                  <c:v>23.165395</c:v>
                </c:pt>
                <c:pt idx="3721">
                  <c:v>23.30453</c:v>
                </c:pt>
                <c:pt idx="3722">
                  <c:v>22.804080000000003</c:v>
                </c:pt>
                <c:pt idx="3723">
                  <c:v>22.457009999999997</c:v>
                </c:pt>
                <c:pt idx="3724">
                  <c:v>23.942599999999999</c:v>
                </c:pt>
                <c:pt idx="3725">
                  <c:v>25.107135</c:v>
                </c:pt>
                <c:pt idx="3726">
                  <c:v>25.41817</c:v>
                </c:pt>
                <c:pt idx="3727">
                  <c:v>26.798595000000002</c:v>
                </c:pt>
                <c:pt idx="3728">
                  <c:v>27.443709999999999</c:v>
                </c:pt>
                <c:pt idx="3729">
                  <c:v>28.567665000000002</c:v>
                </c:pt>
                <c:pt idx="3730">
                  <c:v>28.901049999999998</c:v>
                </c:pt>
                <c:pt idx="3731">
                  <c:v>29.323294999999998</c:v>
                </c:pt>
                <c:pt idx="3732">
                  <c:v>29.322240000000001</c:v>
                </c:pt>
                <c:pt idx="3733">
                  <c:v>28.83531</c:v>
                </c:pt>
                <c:pt idx="3734">
                  <c:v>29.656970000000001</c:v>
                </c:pt>
                <c:pt idx="3735">
                  <c:v>28.743359999999999</c:v>
                </c:pt>
                <c:pt idx="3736">
                  <c:v>28.6464</c:v>
                </c:pt>
                <c:pt idx="3737">
                  <c:v>27.830029999999997</c:v>
                </c:pt>
                <c:pt idx="3738">
                  <c:v>26.501000000000001</c:v>
                </c:pt>
                <c:pt idx="3739">
                  <c:v>26.781700000000001</c:v>
                </c:pt>
                <c:pt idx="3740">
                  <c:v>25.907310000000003</c:v>
                </c:pt>
                <c:pt idx="3741">
                  <c:v>25.588564999999999</c:v>
                </c:pt>
                <c:pt idx="3742">
                  <c:v>24.369425</c:v>
                </c:pt>
                <c:pt idx="3743">
                  <c:v>24.352310000000003</c:v>
                </c:pt>
                <c:pt idx="3744">
                  <c:v>23.610695</c:v>
                </c:pt>
                <c:pt idx="3745">
                  <c:v>23.623025000000002</c:v>
                </c:pt>
                <c:pt idx="3746">
                  <c:v>23.348700000000001</c:v>
                </c:pt>
                <c:pt idx="3747">
                  <c:v>23.063474999999997</c:v>
                </c:pt>
                <c:pt idx="3748">
                  <c:v>23.241889999999998</c:v>
                </c:pt>
                <c:pt idx="3749">
                  <c:v>24.394974999999999</c:v>
                </c:pt>
                <c:pt idx="3750">
                  <c:v>25.272845</c:v>
                </c:pt>
                <c:pt idx="3751">
                  <c:v>26.553575000000002</c:v>
                </c:pt>
                <c:pt idx="3752">
                  <c:v>27.764125</c:v>
                </c:pt>
                <c:pt idx="3753">
                  <c:v>28.943115000000002</c:v>
                </c:pt>
                <c:pt idx="3754">
                  <c:v>27.961110000000001</c:v>
                </c:pt>
                <c:pt idx="3755">
                  <c:v>28.334985</c:v>
                </c:pt>
                <c:pt idx="3756">
                  <c:v>28.228615000000001</c:v>
                </c:pt>
                <c:pt idx="3757">
                  <c:v>28.534509999999997</c:v>
                </c:pt>
                <c:pt idx="3758">
                  <c:v>28.416695000000001</c:v>
                </c:pt>
                <c:pt idx="3759">
                  <c:v>28.524919999999998</c:v>
                </c:pt>
                <c:pt idx="3760">
                  <c:v>28.66713</c:v>
                </c:pt>
                <c:pt idx="3761">
                  <c:v>26.434995000000001</c:v>
                </c:pt>
                <c:pt idx="3762">
                  <c:v>23.858880000000003</c:v>
                </c:pt>
                <c:pt idx="3763">
                  <c:v>24.215555000000002</c:v>
                </c:pt>
                <c:pt idx="3764">
                  <c:v>24.710525000000001</c:v>
                </c:pt>
                <c:pt idx="3765">
                  <c:v>24.129685000000002</c:v>
                </c:pt>
                <c:pt idx="3766">
                  <c:v>23.685310000000001</c:v>
                </c:pt>
                <c:pt idx="3767">
                  <c:v>22.993435000000002</c:v>
                </c:pt>
                <c:pt idx="3768">
                  <c:v>22.561325</c:v>
                </c:pt>
                <c:pt idx="3769">
                  <c:v>22.148289999999999</c:v>
                </c:pt>
                <c:pt idx="3770">
                  <c:v>21.991109999999999</c:v>
                </c:pt>
                <c:pt idx="3771">
                  <c:v>21.905785000000002</c:v>
                </c:pt>
                <c:pt idx="3772">
                  <c:v>22.300305000000002</c:v>
                </c:pt>
                <c:pt idx="3773">
                  <c:v>23.018915</c:v>
                </c:pt>
                <c:pt idx="3774">
                  <c:v>23.521650000000001</c:v>
                </c:pt>
                <c:pt idx="3775">
                  <c:v>24.780455000000003</c:v>
                </c:pt>
                <c:pt idx="3776">
                  <c:v>24.519169999999999</c:v>
                </c:pt>
                <c:pt idx="3777">
                  <c:v>24.747814999999999</c:v>
                </c:pt>
                <c:pt idx="3778">
                  <c:v>24.577525000000001</c:v>
                </c:pt>
                <c:pt idx="3779">
                  <c:v>25.265499999999999</c:v>
                </c:pt>
                <c:pt idx="3780">
                  <c:v>26.79196</c:v>
                </c:pt>
                <c:pt idx="3781">
                  <c:v>27.616205000000001</c:v>
                </c:pt>
                <c:pt idx="3782">
                  <c:v>26.230515</c:v>
                </c:pt>
                <c:pt idx="3783">
                  <c:v>26.242044999999997</c:v>
                </c:pt>
                <c:pt idx="3784">
                  <c:v>25.618514999999999</c:v>
                </c:pt>
                <c:pt idx="3785">
                  <c:v>24.548385</c:v>
                </c:pt>
                <c:pt idx="3786">
                  <c:v>23.919255</c:v>
                </c:pt>
                <c:pt idx="3787">
                  <c:v>24.267779999999998</c:v>
                </c:pt>
                <c:pt idx="3788">
                  <c:v>24.4163</c:v>
                </c:pt>
                <c:pt idx="3789">
                  <c:v>23.979790000000001</c:v>
                </c:pt>
                <c:pt idx="3790">
                  <c:v>23.971820000000001</c:v>
                </c:pt>
                <c:pt idx="3791">
                  <c:v>22.656384999999997</c:v>
                </c:pt>
                <c:pt idx="3792">
                  <c:v>22.234740000000002</c:v>
                </c:pt>
                <c:pt idx="3793">
                  <c:v>21.756550000000001</c:v>
                </c:pt>
                <c:pt idx="3794">
                  <c:v>21.995570000000001</c:v>
                </c:pt>
                <c:pt idx="3795">
                  <c:v>21.720040000000001</c:v>
                </c:pt>
                <c:pt idx="3796">
                  <c:v>22.962810000000001</c:v>
                </c:pt>
                <c:pt idx="3797">
                  <c:v>22.210025000000002</c:v>
                </c:pt>
                <c:pt idx="3798">
                  <c:v>23.678825</c:v>
                </c:pt>
                <c:pt idx="3799">
                  <c:v>24.43187</c:v>
                </c:pt>
                <c:pt idx="3800">
                  <c:v>25.28698</c:v>
                </c:pt>
                <c:pt idx="3801">
                  <c:v>25.82161</c:v>
                </c:pt>
                <c:pt idx="3802">
                  <c:v>24.583860000000001</c:v>
                </c:pt>
                <c:pt idx="3803">
                  <c:v>24.487115000000003</c:v>
                </c:pt>
                <c:pt idx="3804">
                  <c:v>24.693355</c:v>
                </c:pt>
                <c:pt idx="3805">
                  <c:v>24.470800000000001</c:v>
                </c:pt>
                <c:pt idx="3806">
                  <c:v>24.480815</c:v>
                </c:pt>
                <c:pt idx="3807">
                  <c:v>24.480910000000002</c:v>
                </c:pt>
                <c:pt idx="3808">
                  <c:v>25.504874999999998</c:v>
                </c:pt>
                <c:pt idx="3809">
                  <c:v>25.29467</c:v>
                </c:pt>
                <c:pt idx="3810">
                  <c:v>25.171654999999998</c:v>
                </c:pt>
                <c:pt idx="3811">
                  <c:v>24.917210000000001</c:v>
                </c:pt>
                <c:pt idx="3812">
                  <c:v>25.497330000000002</c:v>
                </c:pt>
                <c:pt idx="3813">
                  <c:v>24.180599999999998</c:v>
                </c:pt>
                <c:pt idx="3814">
                  <c:v>22.865565</c:v>
                </c:pt>
                <c:pt idx="3815">
                  <c:v>21.964124999999999</c:v>
                </c:pt>
                <c:pt idx="3816">
                  <c:v>22.306919999999998</c:v>
                </c:pt>
                <c:pt idx="3817">
                  <c:v>21.619169999999997</c:v>
                </c:pt>
                <c:pt idx="3818">
                  <c:v>21.693470000000001</c:v>
                </c:pt>
                <c:pt idx="3819">
                  <c:v>21.083145000000002</c:v>
                </c:pt>
                <c:pt idx="3820">
                  <c:v>21.977744999999999</c:v>
                </c:pt>
                <c:pt idx="3821">
                  <c:v>22.682310000000001</c:v>
                </c:pt>
                <c:pt idx="3822">
                  <c:v>23.403009999999998</c:v>
                </c:pt>
                <c:pt idx="3823">
                  <c:v>25.215259999999997</c:v>
                </c:pt>
                <c:pt idx="3824">
                  <c:v>25.571895000000001</c:v>
                </c:pt>
                <c:pt idx="3825">
                  <c:v>26.035584999999998</c:v>
                </c:pt>
                <c:pt idx="3826">
                  <c:v>26.366910000000001</c:v>
                </c:pt>
                <c:pt idx="3827">
                  <c:v>26.13862</c:v>
                </c:pt>
                <c:pt idx="3828">
                  <c:v>26.281205000000003</c:v>
                </c:pt>
                <c:pt idx="3829">
                  <c:v>27.068840000000002</c:v>
                </c:pt>
                <c:pt idx="3830">
                  <c:v>26.975235000000001</c:v>
                </c:pt>
                <c:pt idx="3831">
                  <c:v>26.585294999999999</c:v>
                </c:pt>
                <c:pt idx="3832">
                  <c:v>26.465654999999998</c:v>
                </c:pt>
                <c:pt idx="3833">
                  <c:v>26.671785</c:v>
                </c:pt>
                <c:pt idx="3834">
                  <c:v>26.527755000000003</c:v>
                </c:pt>
                <c:pt idx="3835">
                  <c:v>25.544325000000001</c:v>
                </c:pt>
                <c:pt idx="3836">
                  <c:v>27.031994999999998</c:v>
                </c:pt>
                <c:pt idx="3837">
                  <c:v>26.08379</c:v>
                </c:pt>
                <c:pt idx="3838">
                  <c:v>25.692325</c:v>
                </c:pt>
                <c:pt idx="3839">
                  <c:v>25.709430000000001</c:v>
                </c:pt>
                <c:pt idx="3840">
                  <c:v>25.236865000000002</c:v>
                </c:pt>
                <c:pt idx="3841">
                  <c:v>23.949615000000001</c:v>
                </c:pt>
                <c:pt idx="3842">
                  <c:v>23.035335</c:v>
                </c:pt>
                <c:pt idx="3843">
                  <c:v>24.542935</c:v>
                </c:pt>
                <c:pt idx="3844">
                  <c:v>25.963625</c:v>
                </c:pt>
                <c:pt idx="3845">
                  <c:v>27.180735000000002</c:v>
                </c:pt>
                <c:pt idx="3846">
                  <c:v>28.78659</c:v>
                </c:pt>
                <c:pt idx="3847">
                  <c:v>28.418375000000001</c:v>
                </c:pt>
                <c:pt idx="3848">
                  <c:v>29.079884999999997</c:v>
                </c:pt>
                <c:pt idx="3849">
                  <c:v>29.279775000000001</c:v>
                </c:pt>
                <c:pt idx="3850">
                  <c:v>29.333974999999999</c:v>
                </c:pt>
                <c:pt idx="3851">
                  <c:v>29.123540000000002</c:v>
                </c:pt>
                <c:pt idx="3852">
                  <c:v>29.067415</c:v>
                </c:pt>
                <c:pt idx="3853">
                  <c:v>29.356300000000001</c:v>
                </c:pt>
                <c:pt idx="3854">
                  <c:v>27.392880000000002</c:v>
                </c:pt>
                <c:pt idx="3855">
                  <c:v>27.296680000000002</c:v>
                </c:pt>
                <c:pt idx="3856">
                  <c:v>27.346224999999997</c:v>
                </c:pt>
                <c:pt idx="3857">
                  <c:v>26.72805</c:v>
                </c:pt>
                <c:pt idx="3858">
                  <c:v>25.658705000000001</c:v>
                </c:pt>
                <c:pt idx="3859">
                  <c:v>24.870750000000001</c:v>
                </c:pt>
                <c:pt idx="3860">
                  <c:v>25.087515</c:v>
                </c:pt>
                <c:pt idx="3861">
                  <c:v>24.60754</c:v>
                </c:pt>
                <c:pt idx="3862">
                  <c:v>24.742255</c:v>
                </c:pt>
                <c:pt idx="3863">
                  <c:v>23.944560000000003</c:v>
                </c:pt>
                <c:pt idx="3864">
                  <c:v>23.351890000000001</c:v>
                </c:pt>
                <c:pt idx="3865">
                  <c:v>23.247025000000001</c:v>
                </c:pt>
                <c:pt idx="3866">
                  <c:v>22.510525000000001</c:v>
                </c:pt>
                <c:pt idx="3867">
                  <c:v>22.460865000000002</c:v>
                </c:pt>
                <c:pt idx="3868">
                  <c:v>22.685080000000003</c:v>
                </c:pt>
                <c:pt idx="3869">
                  <c:v>23.775415000000002</c:v>
                </c:pt>
                <c:pt idx="3870">
                  <c:v>24.906634999999998</c:v>
                </c:pt>
                <c:pt idx="3871">
                  <c:v>26.550139999999999</c:v>
                </c:pt>
                <c:pt idx="3872">
                  <c:v>27.333175000000001</c:v>
                </c:pt>
                <c:pt idx="3873">
                  <c:v>27.576654999999999</c:v>
                </c:pt>
                <c:pt idx="3874">
                  <c:v>28.003310000000003</c:v>
                </c:pt>
                <c:pt idx="3875">
                  <c:v>27.072134999999999</c:v>
                </c:pt>
                <c:pt idx="3876">
                  <c:v>28.111519999999999</c:v>
                </c:pt>
                <c:pt idx="3877">
                  <c:v>28.163029999999999</c:v>
                </c:pt>
                <c:pt idx="3878">
                  <c:v>27.636369999999999</c:v>
                </c:pt>
                <c:pt idx="3879">
                  <c:v>27.512805</c:v>
                </c:pt>
                <c:pt idx="3880">
                  <c:v>27.318455</c:v>
                </c:pt>
                <c:pt idx="3881">
                  <c:v>27.491174999999998</c:v>
                </c:pt>
                <c:pt idx="3882">
                  <c:v>26.813599999999997</c:v>
                </c:pt>
                <c:pt idx="3883">
                  <c:v>25.910025000000001</c:v>
                </c:pt>
                <c:pt idx="3884">
                  <c:v>25.904714999999999</c:v>
                </c:pt>
                <c:pt idx="3885">
                  <c:v>25.86786</c:v>
                </c:pt>
                <c:pt idx="3886">
                  <c:v>25.543050000000001</c:v>
                </c:pt>
                <c:pt idx="3887">
                  <c:v>24.708424999999998</c:v>
                </c:pt>
                <c:pt idx="3888">
                  <c:v>24.527180000000001</c:v>
                </c:pt>
                <c:pt idx="3889">
                  <c:v>24.775839999999999</c:v>
                </c:pt>
                <c:pt idx="3890">
                  <c:v>24.27403</c:v>
                </c:pt>
                <c:pt idx="3891">
                  <c:v>24.819424999999999</c:v>
                </c:pt>
                <c:pt idx="3892">
                  <c:v>25.846665000000002</c:v>
                </c:pt>
                <c:pt idx="3893">
                  <c:v>26.547810000000002</c:v>
                </c:pt>
                <c:pt idx="3894">
                  <c:v>27.388075000000001</c:v>
                </c:pt>
                <c:pt idx="3895">
                  <c:v>26.505255000000002</c:v>
                </c:pt>
                <c:pt idx="3896">
                  <c:v>26.144075000000001</c:v>
                </c:pt>
                <c:pt idx="3897">
                  <c:v>26.682575</c:v>
                </c:pt>
                <c:pt idx="3898">
                  <c:v>27.808709999999998</c:v>
                </c:pt>
                <c:pt idx="3899">
                  <c:v>28.871064999999998</c:v>
                </c:pt>
                <c:pt idx="3900">
                  <c:v>30.24558</c:v>
                </c:pt>
                <c:pt idx="3901">
                  <c:v>29.626169999999998</c:v>
                </c:pt>
                <c:pt idx="3902">
                  <c:v>31.401814999999999</c:v>
                </c:pt>
                <c:pt idx="3903">
                  <c:v>30.835695000000001</c:v>
                </c:pt>
                <c:pt idx="3904">
                  <c:v>29.758884999999999</c:v>
                </c:pt>
                <c:pt idx="3905">
                  <c:v>28.029919999999997</c:v>
                </c:pt>
                <c:pt idx="3906">
                  <c:v>27.638549999999999</c:v>
                </c:pt>
                <c:pt idx="3907">
                  <c:v>27.960650000000001</c:v>
                </c:pt>
                <c:pt idx="3908">
                  <c:v>27.162075000000002</c:v>
                </c:pt>
                <c:pt idx="3909">
                  <c:v>26.350615000000001</c:v>
                </c:pt>
                <c:pt idx="3910">
                  <c:v>25.512775000000001</c:v>
                </c:pt>
                <c:pt idx="3911">
                  <c:v>25.317130000000002</c:v>
                </c:pt>
                <c:pt idx="3912">
                  <c:v>25.659834999999998</c:v>
                </c:pt>
                <c:pt idx="3913">
                  <c:v>24.800759999999997</c:v>
                </c:pt>
                <c:pt idx="3914">
                  <c:v>23.643654999999999</c:v>
                </c:pt>
                <c:pt idx="3915">
                  <c:v>23.150095</c:v>
                </c:pt>
                <c:pt idx="3916">
                  <c:v>23.448435</c:v>
                </c:pt>
                <c:pt idx="3917">
                  <c:v>23.742645</c:v>
                </c:pt>
                <c:pt idx="3918">
                  <c:v>24.256619999999998</c:v>
                </c:pt>
                <c:pt idx="3919">
                  <c:v>25.775845</c:v>
                </c:pt>
                <c:pt idx="3920">
                  <c:v>27.363659999999999</c:v>
                </c:pt>
                <c:pt idx="3921">
                  <c:v>27.920514999999998</c:v>
                </c:pt>
                <c:pt idx="3922">
                  <c:v>27.81606</c:v>
                </c:pt>
                <c:pt idx="3923">
                  <c:v>28.26221</c:v>
                </c:pt>
                <c:pt idx="3924">
                  <c:v>28.702240000000003</c:v>
                </c:pt>
                <c:pt idx="3925">
                  <c:v>29.28023</c:v>
                </c:pt>
                <c:pt idx="3926">
                  <c:v>29.342965</c:v>
                </c:pt>
                <c:pt idx="3927">
                  <c:v>29.437645</c:v>
                </c:pt>
                <c:pt idx="3928">
                  <c:v>29.65156</c:v>
                </c:pt>
                <c:pt idx="3929">
                  <c:v>27.039110000000001</c:v>
                </c:pt>
                <c:pt idx="3930">
                  <c:v>26.168525000000002</c:v>
                </c:pt>
                <c:pt idx="3931">
                  <c:v>25.678545</c:v>
                </c:pt>
                <c:pt idx="3932">
                  <c:v>24.754069999999999</c:v>
                </c:pt>
                <c:pt idx="3933">
                  <c:v>24.420275</c:v>
                </c:pt>
                <c:pt idx="3934">
                  <c:v>24.123875000000002</c:v>
                </c:pt>
                <c:pt idx="3935">
                  <c:v>23.812584999999999</c:v>
                </c:pt>
                <c:pt idx="3936">
                  <c:v>22.838625</c:v>
                </c:pt>
                <c:pt idx="3937">
                  <c:v>22.093705000000003</c:v>
                </c:pt>
                <c:pt idx="3938">
                  <c:v>22.566205</c:v>
                </c:pt>
                <c:pt idx="3939">
                  <c:v>21.837009999999999</c:v>
                </c:pt>
                <c:pt idx="3940">
                  <c:v>22.350330000000003</c:v>
                </c:pt>
                <c:pt idx="3941">
                  <c:v>23.608474999999999</c:v>
                </c:pt>
                <c:pt idx="3942">
                  <c:v>24.600615000000001</c:v>
                </c:pt>
                <c:pt idx="3943">
                  <c:v>25.6572</c:v>
                </c:pt>
                <c:pt idx="3944">
                  <c:v>26.93749</c:v>
                </c:pt>
                <c:pt idx="3945">
                  <c:v>27.78566</c:v>
                </c:pt>
                <c:pt idx="3946">
                  <c:v>29.095534999999998</c:v>
                </c:pt>
                <c:pt idx="3947">
                  <c:v>28.849245</c:v>
                </c:pt>
                <c:pt idx="3948">
                  <c:v>30.140599999999999</c:v>
                </c:pt>
                <c:pt idx="3949">
                  <c:v>30.006439999999998</c:v>
                </c:pt>
                <c:pt idx="3950">
                  <c:v>29.586475</c:v>
                </c:pt>
                <c:pt idx="3951">
                  <c:v>28.466284999999999</c:v>
                </c:pt>
                <c:pt idx="3952">
                  <c:v>28.263974999999999</c:v>
                </c:pt>
                <c:pt idx="3953">
                  <c:v>27.289555</c:v>
                </c:pt>
                <c:pt idx="3954">
                  <c:v>25.956310000000002</c:v>
                </c:pt>
                <c:pt idx="3955">
                  <c:v>25.833275</c:v>
                </c:pt>
                <c:pt idx="3956">
                  <c:v>25.653110000000002</c:v>
                </c:pt>
                <c:pt idx="3957">
                  <c:v>24.754465</c:v>
                </c:pt>
                <c:pt idx="3958">
                  <c:v>23.510625000000001</c:v>
                </c:pt>
                <c:pt idx="3959">
                  <c:v>22.811430000000001</c:v>
                </c:pt>
                <c:pt idx="3960">
                  <c:v>22.523520000000001</c:v>
                </c:pt>
                <c:pt idx="3961">
                  <c:v>22.279880000000002</c:v>
                </c:pt>
                <c:pt idx="3962">
                  <c:v>22.525380000000002</c:v>
                </c:pt>
                <c:pt idx="3963">
                  <c:v>22.439145</c:v>
                </c:pt>
                <c:pt idx="3964">
                  <c:v>22.687584999999999</c:v>
                </c:pt>
                <c:pt idx="3965">
                  <c:v>22.588384999999999</c:v>
                </c:pt>
                <c:pt idx="3966">
                  <c:v>23.135275</c:v>
                </c:pt>
                <c:pt idx="3967">
                  <c:v>23.951935000000002</c:v>
                </c:pt>
                <c:pt idx="3968">
                  <c:v>24.52562</c:v>
                </c:pt>
                <c:pt idx="3969">
                  <c:v>25.881845000000002</c:v>
                </c:pt>
                <c:pt idx="3970">
                  <c:v>26.622495000000001</c:v>
                </c:pt>
                <c:pt idx="3971">
                  <c:v>26.223099999999999</c:v>
                </c:pt>
                <c:pt idx="3972">
                  <c:v>26.744515</c:v>
                </c:pt>
                <c:pt idx="3973">
                  <c:v>27.497589999999999</c:v>
                </c:pt>
                <c:pt idx="3974">
                  <c:v>27.186665000000001</c:v>
                </c:pt>
                <c:pt idx="3975">
                  <c:v>26.888154999999998</c:v>
                </c:pt>
                <c:pt idx="3976">
                  <c:v>26.933714999999999</c:v>
                </c:pt>
                <c:pt idx="3977">
                  <c:v>27.421325</c:v>
                </c:pt>
                <c:pt idx="3978">
                  <c:v>26.706315</c:v>
                </c:pt>
                <c:pt idx="3979">
                  <c:v>25.4955</c:v>
                </c:pt>
                <c:pt idx="3980">
                  <c:v>25.520229999999998</c:v>
                </c:pt>
                <c:pt idx="3981">
                  <c:v>26.427199999999999</c:v>
                </c:pt>
                <c:pt idx="3982">
                  <c:v>23.800599999999999</c:v>
                </c:pt>
                <c:pt idx="3983">
                  <c:v>24.147285</c:v>
                </c:pt>
                <c:pt idx="3984">
                  <c:v>23.832794999999997</c:v>
                </c:pt>
                <c:pt idx="3985">
                  <c:v>22.180174999999998</c:v>
                </c:pt>
                <c:pt idx="3986">
                  <c:v>21.74034</c:v>
                </c:pt>
                <c:pt idx="3987">
                  <c:v>21.612124999999999</c:v>
                </c:pt>
                <c:pt idx="3988">
                  <c:v>21.727959999999999</c:v>
                </c:pt>
                <c:pt idx="3989">
                  <c:v>22.788505000000001</c:v>
                </c:pt>
                <c:pt idx="3990">
                  <c:v>23.167314999999999</c:v>
                </c:pt>
                <c:pt idx="3991">
                  <c:v>24.368365000000001</c:v>
                </c:pt>
                <c:pt idx="3992">
                  <c:v>25.20804</c:v>
                </c:pt>
                <c:pt idx="3993">
                  <c:v>26.146985000000001</c:v>
                </c:pt>
                <c:pt idx="3994">
                  <c:v>26.532240000000002</c:v>
                </c:pt>
                <c:pt idx="3995">
                  <c:v>27.180240000000001</c:v>
                </c:pt>
                <c:pt idx="3996">
                  <c:v>26.724014999999998</c:v>
                </c:pt>
                <c:pt idx="3997">
                  <c:v>27.869005000000001</c:v>
                </c:pt>
                <c:pt idx="3998">
                  <c:v>28.59732</c:v>
                </c:pt>
                <c:pt idx="3999">
                  <c:v>27.813455000000001</c:v>
                </c:pt>
                <c:pt idx="4000">
                  <c:v>27.739174999999999</c:v>
                </c:pt>
                <c:pt idx="4001">
                  <c:v>26.6906</c:v>
                </c:pt>
                <c:pt idx="4002">
                  <c:v>26.040470000000003</c:v>
                </c:pt>
                <c:pt idx="4003">
                  <c:v>25.58935</c:v>
                </c:pt>
                <c:pt idx="4004">
                  <c:v>25.550554999999999</c:v>
                </c:pt>
                <c:pt idx="4005">
                  <c:v>24.993435000000002</c:v>
                </c:pt>
                <c:pt idx="4006">
                  <c:v>24.462689999999998</c:v>
                </c:pt>
                <c:pt idx="4007">
                  <c:v>25.042580000000001</c:v>
                </c:pt>
                <c:pt idx="4008">
                  <c:v>25.029349999999997</c:v>
                </c:pt>
                <c:pt idx="4009">
                  <c:v>23.891814999999998</c:v>
                </c:pt>
                <c:pt idx="4010">
                  <c:v>24.076685000000001</c:v>
                </c:pt>
                <c:pt idx="4011">
                  <c:v>23.399965000000002</c:v>
                </c:pt>
                <c:pt idx="4012">
                  <c:v>24.110130000000002</c:v>
                </c:pt>
                <c:pt idx="4013">
                  <c:v>25.327974999999999</c:v>
                </c:pt>
                <c:pt idx="4014">
                  <c:v>26.424125</c:v>
                </c:pt>
                <c:pt idx="4015">
                  <c:v>27.352049999999998</c:v>
                </c:pt>
                <c:pt idx="4016">
                  <c:v>27.708919999999999</c:v>
                </c:pt>
                <c:pt idx="4017">
                  <c:v>28.060544999999998</c:v>
                </c:pt>
                <c:pt idx="4018">
                  <c:v>28.849865000000001</c:v>
                </c:pt>
                <c:pt idx="4019">
                  <c:v>30.558705000000003</c:v>
                </c:pt>
                <c:pt idx="4020">
                  <c:v>31.23629</c:v>
                </c:pt>
                <c:pt idx="4021">
                  <c:v>30.378779999999999</c:v>
                </c:pt>
                <c:pt idx="4022">
                  <c:v>30.191410000000001</c:v>
                </c:pt>
                <c:pt idx="4023">
                  <c:v>29.651605</c:v>
                </c:pt>
                <c:pt idx="4024">
                  <c:v>29.805955000000001</c:v>
                </c:pt>
                <c:pt idx="4025">
                  <c:v>28.633154999999999</c:v>
                </c:pt>
                <c:pt idx="4026">
                  <c:v>27.614815</c:v>
                </c:pt>
                <c:pt idx="4027">
                  <c:v>26.932849999999998</c:v>
                </c:pt>
                <c:pt idx="4028">
                  <c:v>26.549845000000001</c:v>
                </c:pt>
                <c:pt idx="4029">
                  <c:v>26.092955000000003</c:v>
                </c:pt>
                <c:pt idx="4030">
                  <c:v>25.836465</c:v>
                </c:pt>
                <c:pt idx="4031">
                  <c:v>25.017264999999998</c:v>
                </c:pt>
                <c:pt idx="4032">
                  <c:v>24.86815</c:v>
                </c:pt>
                <c:pt idx="4033">
                  <c:v>24.868145000000002</c:v>
                </c:pt>
                <c:pt idx="4034">
                  <c:v>24.725955000000003</c:v>
                </c:pt>
                <c:pt idx="4035">
                  <c:v>25.256744999999999</c:v>
                </c:pt>
                <c:pt idx="4036">
                  <c:v>25.96303</c:v>
                </c:pt>
                <c:pt idx="4037">
                  <c:v>26.44725</c:v>
                </c:pt>
                <c:pt idx="4038">
                  <c:v>26.927465000000002</c:v>
                </c:pt>
                <c:pt idx="4039">
                  <c:v>28.359090000000002</c:v>
                </c:pt>
                <c:pt idx="4040">
                  <c:v>28.758959999999998</c:v>
                </c:pt>
                <c:pt idx="4041">
                  <c:v>29.218259999999997</c:v>
                </c:pt>
                <c:pt idx="4042">
                  <c:v>28.261230000000001</c:v>
                </c:pt>
                <c:pt idx="4043">
                  <c:v>28.485229999999998</c:v>
                </c:pt>
                <c:pt idx="4044">
                  <c:v>28.688740000000003</c:v>
                </c:pt>
                <c:pt idx="4045">
                  <c:v>29.55735</c:v>
                </c:pt>
                <c:pt idx="4046">
                  <c:v>29.831520000000001</c:v>
                </c:pt>
                <c:pt idx="4047">
                  <c:v>30.1935</c:v>
                </c:pt>
                <c:pt idx="4048">
                  <c:v>28.874610000000001</c:v>
                </c:pt>
                <c:pt idx="4049">
                  <c:v>27.887794999999997</c:v>
                </c:pt>
                <c:pt idx="4050">
                  <c:v>26.924990000000001</c:v>
                </c:pt>
                <c:pt idx="4051">
                  <c:v>25.883080000000003</c:v>
                </c:pt>
                <c:pt idx="4052">
                  <c:v>25.472265</c:v>
                </c:pt>
                <c:pt idx="4053">
                  <c:v>25.326584999999998</c:v>
                </c:pt>
                <c:pt idx="4054">
                  <c:v>25.060470000000002</c:v>
                </c:pt>
                <c:pt idx="4055">
                  <c:v>24.191830000000003</c:v>
                </c:pt>
                <c:pt idx="4056">
                  <c:v>23.127264999999998</c:v>
                </c:pt>
                <c:pt idx="4057">
                  <c:v>22.518775000000002</c:v>
                </c:pt>
                <c:pt idx="4058">
                  <c:v>23.005865</c:v>
                </c:pt>
                <c:pt idx="4059">
                  <c:v>22.691215</c:v>
                </c:pt>
                <c:pt idx="4060">
                  <c:v>23.216915</c:v>
                </c:pt>
                <c:pt idx="4061">
                  <c:v>24.041314999999997</c:v>
                </c:pt>
                <c:pt idx="4062">
                  <c:v>25.436025000000001</c:v>
                </c:pt>
                <c:pt idx="4063">
                  <c:v>26.837525000000003</c:v>
                </c:pt>
                <c:pt idx="4064">
                  <c:v>27.793144999999999</c:v>
                </c:pt>
                <c:pt idx="4065">
                  <c:v>28.746680000000001</c:v>
                </c:pt>
                <c:pt idx="4066">
                  <c:v>28.924035</c:v>
                </c:pt>
                <c:pt idx="4067">
                  <c:v>29.816775</c:v>
                </c:pt>
                <c:pt idx="4068">
                  <c:v>30.088529999999999</c:v>
                </c:pt>
                <c:pt idx="4069">
                  <c:v>30.788790000000002</c:v>
                </c:pt>
                <c:pt idx="4070">
                  <c:v>29.818165</c:v>
                </c:pt>
                <c:pt idx="4071">
                  <c:v>30.5244</c:v>
                </c:pt>
                <c:pt idx="4072">
                  <c:v>29.870895000000001</c:v>
                </c:pt>
                <c:pt idx="4073">
                  <c:v>28.832709999999999</c:v>
                </c:pt>
                <c:pt idx="4074">
                  <c:v>27.565519999999999</c:v>
                </c:pt>
                <c:pt idx="4075">
                  <c:v>26.843695</c:v>
                </c:pt>
                <c:pt idx="4076">
                  <c:v>26.604765</c:v>
                </c:pt>
                <c:pt idx="4077">
                  <c:v>25.227384999999998</c:v>
                </c:pt>
                <c:pt idx="4078">
                  <c:v>24.00132</c:v>
                </c:pt>
                <c:pt idx="4079">
                  <c:v>24.249064999999998</c:v>
                </c:pt>
                <c:pt idx="4080">
                  <c:v>24.029679999999999</c:v>
                </c:pt>
                <c:pt idx="4081">
                  <c:v>23.616924999999998</c:v>
                </c:pt>
                <c:pt idx="4082">
                  <c:v>23.147089999999999</c:v>
                </c:pt>
                <c:pt idx="4083">
                  <c:v>23.586994999999998</c:v>
                </c:pt>
                <c:pt idx="4084">
                  <c:v>23.429915000000001</c:v>
                </c:pt>
                <c:pt idx="4085">
                  <c:v>24.592230000000001</c:v>
                </c:pt>
                <c:pt idx="4086">
                  <c:v>25.427979999999998</c:v>
                </c:pt>
                <c:pt idx="4087">
                  <c:v>27.404169999999997</c:v>
                </c:pt>
                <c:pt idx="4088">
                  <c:v>27.145354999999999</c:v>
                </c:pt>
                <c:pt idx="4089">
                  <c:v>29.108430000000002</c:v>
                </c:pt>
                <c:pt idx="4090">
                  <c:v>29.808889999999998</c:v>
                </c:pt>
                <c:pt idx="4091">
                  <c:v>30.859565</c:v>
                </c:pt>
                <c:pt idx="4092">
                  <c:v>30.444700000000001</c:v>
                </c:pt>
                <c:pt idx="4093">
                  <c:v>31.214659999999999</c:v>
                </c:pt>
                <c:pt idx="4094">
                  <c:v>31.67998</c:v>
                </c:pt>
                <c:pt idx="4095">
                  <c:v>30.82667</c:v>
                </c:pt>
                <c:pt idx="4096">
                  <c:v>29.613229999999998</c:v>
                </c:pt>
                <c:pt idx="4097">
                  <c:v>29.119419999999998</c:v>
                </c:pt>
                <c:pt idx="4098">
                  <c:v>28.092655000000001</c:v>
                </c:pt>
                <c:pt idx="4099">
                  <c:v>28.449685000000002</c:v>
                </c:pt>
                <c:pt idx="4100">
                  <c:v>27.245830000000002</c:v>
                </c:pt>
                <c:pt idx="4101">
                  <c:v>26.622919999999997</c:v>
                </c:pt>
                <c:pt idx="4102">
                  <c:v>25.976814999999998</c:v>
                </c:pt>
                <c:pt idx="4103">
                  <c:v>25.495229999999999</c:v>
                </c:pt>
                <c:pt idx="4104">
                  <c:v>25.38411</c:v>
                </c:pt>
                <c:pt idx="4105">
                  <c:v>24.22871</c:v>
                </c:pt>
                <c:pt idx="4106">
                  <c:v>24.227115000000001</c:v>
                </c:pt>
                <c:pt idx="4107">
                  <c:v>24.038485000000001</c:v>
                </c:pt>
                <c:pt idx="4108">
                  <c:v>24.361259999999998</c:v>
                </c:pt>
                <c:pt idx="4109">
                  <c:v>24.954065</c:v>
                </c:pt>
                <c:pt idx="4110">
                  <c:v>26.511495</c:v>
                </c:pt>
                <c:pt idx="4111">
                  <c:v>27.317884999999997</c:v>
                </c:pt>
                <c:pt idx="4112">
                  <c:v>28.193404999999998</c:v>
                </c:pt>
                <c:pt idx="4113">
                  <c:v>28.867345</c:v>
                </c:pt>
                <c:pt idx="4114">
                  <c:v>30.06119</c:v>
                </c:pt>
                <c:pt idx="4115">
                  <c:v>30.382999999999999</c:v>
                </c:pt>
                <c:pt idx="4116">
                  <c:v>31.272055000000002</c:v>
                </c:pt>
                <c:pt idx="4117">
                  <c:v>31.949375</c:v>
                </c:pt>
                <c:pt idx="4118">
                  <c:v>32.183990000000001</c:v>
                </c:pt>
                <c:pt idx="4119">
                  <c:v>30.274645</c:v>
                </c:pt>
                <c:pt idx="4120">
                  <c:v>29.683215000000001</c:v>
                </c:pt>
                <c:pt idx="4121">
                  <c:v>28.749580000000002</c:v>
                </c:pt>
                <c:pt idx="4122">
                  <c:v>27.990435000000002</c:v>
                </c:pt>
                <c:pt idx="4123">
                  <c:v>26.638314999999999</c:v>
                </c:pt>
                <c:pt idx="4124">
                  <c:v>26.913499999999999</c:v>
                </c:pt>
                <c:pt idx="4125">
                  <c:v>26.339585</c:v>
                </c:pt>
                <c:pt idx="4126">
                  <c:v>24.928439999999998</c:v>
                </c:pt>
                <c:pt idx="4127">
                  <c:v>23.914224999999998</c:v>
                </c:pt>
                <c:pt idx="4128">
                  <c:v>23.825505</c:v>
                </c:pt>
                <c:pt idx="4129">
                  <c:v>24.00534</c:v>
                </c:pt>
                <c:pt idx="4130">
                  <c:v>23.377665</c:v>
                </c:pt>
                <c:pt idx="4131">
                  <c:v>23.298590000000001</c:v>
                </c:pt>
                <c:pt idx="4132">
                  <c:v>24.202779999999997</c:v>
                </c:pt>
                <c:pt idx="4133">
                  <c:v>23.887744999999999</c:v>
                </c:pt>
                <c:pt idx="4134">
                  <c:v>24.097950000000001</c:v>
                </c:pt>
                <c:pt idx="4135">
                  <c:v>25.435770000000002</c:v>
                </c:pt>
                <c:pt idx="4136">
                  <c:v>26.338155</c:v>
                </c:pt>
                <c:pt idx="4137">
                  <c:v>27.171894999999999</c:v>
                </c:pt>
                <c:pt idx="4138">
                  <c:v>27.609060000000003</c:v>
                </c:pt>
                <c:pt idx="4139">
                  <c:v>28.22335</c:v>
                </c:pt>
                <c:pt idx="4140">
                  <c:v>28.769080000000002</c:v>
                </c:pt>
                <c:pt idx="4141">
                  <c:v>28.383590000000002</c:v>
                </c:pt>
                <c:pt idx="4142">
                  <c:v>28.735804999999999</c:v>
                </c:pt>
                <c:pt idx="4143">
                  <c:v>28.409504999999999</c:v>
                </c:pt>
                <c:pt idx="4144">
                  <c:v>27.831735000000002</c:v>
                </c:pt>
                <c:pt idx="4145">
                  <c:v>27.527854999999999</c:v>
                </c:pt>
                <c:pt idx="4146">
                  <c:v>27.59872</c:v>
                </c:pt>
                <c:pt idx="4147">
                  <c:v>26.072029999999998</c:v>
                </c:pt>
                <c:pt idx="4148">
                  <c:v>25.587139999999998</c:v>
                </c:pt>
                <c:pt idx="4149">
                  <c:v>25.06636</c:v>
                </c:pt>
                <c:pt idx="4150">
                  <c:v>24.243110000000001</c:v>
                </c:pt>
                <c:pt idx="4151">
                  <c:v>23.3855</c:v>
                </c:pt>
                <c:pt idx="4152">
                  <c:v>23.558900000000001</c:v>
                </c:pt>
                <c:pt idx="4153">
                  <c:v>23.509365000000003</c:v>
                </c:pt>
                <c:pt idx="4154">
                  <c:v>23.563935000000001</c:v>
                </c:pt>
                <c:pt idx="4155">
                  <c:v>23.648555000000002</c:v>
                </c:pt>
                <c:pt idx="4156">
                  <c:v>24.198275000000002</c:v>
                </c:pt>
                <c:pt idx="4157">
                  <c:v>23.468205000000001</c:v>
                </c:pt>
                <c:pt idx="4158">
                  <c:v>23.367635</c:v>
                </c:pt>
                <c:pt idx="4159">
                  <c:v>24.770875</c:v>
                </c:pt>
                <c:pt idx="4160">
                  <c:v>25.637995</c:v>
                </c:pt>
                <c:pt idx="4161">
                  <c:v>26.808814999999999</c:v>
                </c:pt>
                <c:pt idx="4162">
                  <c:v>27.043875</c:v>
                </c:pt>
                <c:pt idx="4163">
                  <c:v>28.413455000000003</c:v>
                </c:pt>
                <c:pt idx="4164">
                  <c:v>28.992249999999999</c:v>
                </c:pt>
                <c:pt idx="4165">
                  <c:v>29.14537</c:v>
                </c:pt>
                <c:pt idx="4166">
                  <c:v>28.677144999999999</c:v>
                </c:pt>
                <c:pt idx="4167">
                  <c:v>28.403974999999999</c:v>
                </c:pt>
                <c:pt idx="4168">
                  <c:v>27.706195000000001</c:v>
                </c:pt>
                <c:pt idx="4169">
                  <c:v>26.646139999999999</c:v>
                </c:pt>
                <c:pt idx="4170">
                  <c:v>26.205544999999997</c:v>
                </c:pt>
                <c:pt idx="4171">
                  <c:v>25.85613</c:v>
                </c:pt>
                <c:pt idx="4172">
                  <c:v>24.750499999999999</c:v>
                </c:pt>
                <c:pt idx="4173">
                  <c:v>24.488624999999999</c:v>
                </c:pt>
                <c:pt idx="4174">
                  <c:v>24.789709999999999</c:v>
                </c:pt>
                <c:pt idx="4175">
                  <c:v>24.023169999999997</c:v>
                </c:pt>
                <c:pt idx="4176">
                  <c:v>23.554715000000002</c:v>
                </c:pt>
                <c:pt idx="4177">
                  <c:v>24.493825000000001</c:v>
                </c:pt>
                <c:pt idx="4178">
                  <c:v>23.151540000000001</c:v>
                </c:pt>
                <c:pt idx="4179">
                  <c:v>22.517154999999999</c:v>
                </c:pt>
                <c:pt idx="4180">
                  <c:v>23.486384999999999</c:v>
                </c:pt>
                <c:pt idx="4181">
                  <c:v>24.855700000000002</c:v>
                </c:pt>
                <c:pt idx="4182">
                  <c:v>26.090919999999997</c:v>
                </c:pt>
                <c:pt idx="4183">
                  <c:v>26.486825</c:v>
                </c:pt>
                <c:pt idx="4184">
                  <c:v>27.224395000000001</c:v>
                </c:pt>
                <c:pt idx="4185">
                  <c:v>27.778279999999999</c:v>
                </c:pt>
                <c:pt idx="4186">
                  <c:v>29.425979999999999</c:v>
                </c:pt>
                <c:pt idx="4187">
                  <c:v>30.370519999999999</c:v>
                </c:pt>
                <c:pt idx="4188">
                  <c:v>31.416360000000001</c:v>
                </c:pt>
                <c:pt idx="4189">
                  <c:v>30.699345000000001</c:v>
                </c:pt>
                <c:pt idx="4190">
                  <c:v>31.050535</c:v>
                </c:pt>
                <c:pt idx="4191">
                  <c:v>30.275724999999998</c:v>
                </c:pt>
                <c:pt idx="4192">
                  <c:v>29.715619999999998</c:v>
                </c:pt>
                <c:pt idx="4193">
                  <c:v>29.111240000000002</c:v>
                </c:pt>
                <c:pt idx="4194">
                  <c:v>29.039619999999999</c:v>
                </c:pt>
                <c:pt idx="4195">
                  <c:v>28.619435000000003</c:v>
                </c:pt>
                <c:pt idx="4196">
                  <c:v>27.353005</c:v>
                </c:pt>
                <c:pt idx="4197">
                  <c:v>26.632345000000001</c:v>
                </c:pt>
                <c:pt idx="4198">
                  <c:v>26.965415</c:v>
                </c:pt>
                <c:pt idx="4199">
                  <c:v>26.488029999999998</c:v>
                </c:pt>
                <c:pt idx="4200">
                  <c:v>25.274895000000001</c:v>
                </c:pt>
                <c:pt idx="4201">
                  <c:v>25.853110000000001</c:v>
                </c:pt>
                <c:pt idx="4202">
                  <c:v>25.549985</c:v>
                </c:pt>
                <c:pt idx="4203">
                  <c:v>26.284514999999999</c:v>
                </c:pt>
                <c:pt idx="4204">
                  <c:v>26.918714999999999</c:v>
                </c:pt>
                <c:pt idx="4205">
                  <c:v>27.893785000000001</c:v>
                </c:pt>
                <c:pt idx="4206">
                  <c:v>26.92614</c:v>
                </c:pt>
                <c:pt idx="4207">
                  <c:v>26.611889999999999</c:v>
                </c:pt>
                <c:pt idx="4208">
                  <c:v>28.369205000000001</c:v>
                </c:pt>
                <c:pt idx="4209">
                  <c:v>30.376854999999999</c:v>
                </c:pt>
                <c:pt idx="4210">
                  <c:v>30.90935</c:v>
                </c:pt>
                <c:pt idx="4211">
                  <c:v>32.352055</c:v>
                </c:pt>
                <c:pt idx="4212">
                  <c:v>31.534800000000001</c:v>
                </c:pt>
                <c:pt idx="4213">
                  <c:v>31.392019999999999</c:v>
                </c:pt>
                <c:pt idx="4214">
                  <c:v>31.671275000000001</c:v>
                </c:pt>
                <c:pt idx="4215">
                  <c:v>30.352730000000001</c:v>
                </c:pt>
                <c:pt idx="4216">
                  <c:v>29.933724999999999</c:v>
                </c:pt>
                <c:pt idx="4217">
                  <c:v>28.314985</c:v>
                </c:pt>
                <c:pt idx="4218">
                  <c:v>28.990159999999999</c:v>
                </c:pt>
                <c:pt idx="4219">
                  <c:v>27.78837</c:v>
                </c:pt>
                <c:pt idx="4220">
                  <c:v>27.358490000000003</c:v>
                </c:pt>
                <c:pt idx="4221">
                  <c:v>27.720665</c:v>
                </c:pt>
                <c:pt idx="4222">
                  <c:v>27.138270000000002</c:v>
                </c:pt>
                <c:pt idx="4223">
                  <c:v>26.802679999999999</c:v>
                </c:pt>
                <c:pt idx="4224">
                  <c:v>25.79289</c:v>
                </c:pt>
                <c:pt idx="4225">
                  <c:v>25.902229999999999</c:v>
                </c:pt>
                <c:pt idx="4226">
                  <c:v>25.001985000000001</c:v>
                </c:pt>
                <c:pt idx="4227">
                  <c:v>25.164210000000001</c:v>
                </c:pt>
                <c:pt idx="4228">
                  <c:v>25.819080000000003</c:v>
                </c:pt>
                <c:pt idx="4229">
                  <c:v>26.59046</c:v>
                </c:pt>
                <c:pt idx="4230">
                  <c:v>27.698070000000001</c:v>
                </c:pt>
                <c:pt idx="4231">
                  <c:v>28.044505000000001</c:v>
                </c:pt>
                <c:pt idx="4232">
                  <c:v>28.89631</c:v>
                </c:pt>
                <c:pt idx="4233">
                  <c:v>29.838609999999999</c:v>
                </c:pt>
                <c:pt idx="4234">
                  <c:v>30.836860000000001</c:v>
                </c:pt>
                <c:pt idx="4235">
                  <c:v>30.615209999999998</c:v>
                </c:pt>
                <c:pt idx="4236">
                  <c:v>30.70018</c:v>
                </c:pt>
                <c:pt idx="4237">
                  <c:v>31.358990000000002</c:v>
                </c:pt>
                <c:pt idx="4238">
                  <c:v>31.247700000000002</c:v>
                </c:pt>
                <c:pt idx="4239">
                  <c:v>30.699000000000002</c:v>
                </c:pt>
                <c:pt idx="4240">
                  <c:v>29.382390000000001</c:v>
                </c:pt>
                <c:pt idx="4241">
                  <c:v>28.110859999999999</c:v>
                </c:pt>
                <c:pt idx="4242">
                  <c:v>26.870930000000001</c:v>
                </c:pt>
                <c:pt idx="4243">
                  <c:v>26.898975</c:v>
                </c:pt>
                <c:pt idx="4244">
                  <c:v>26.528359999999999</c:v>
                </c:pt>
                <c:pt idx="4245">
                  <c:v>25.878755000000002</c:v>
                </c:pt>
                <c:pt idx="4246">
                  <c:v>25.74522</c:v>
                </c:pt>
                <c:pt idx="4247">
                  <c:v>25.365179999999999</c:v>
                </c:pt>
                <c:pt idx="4248">
                  <c:v>25.633369999999999</c:v>
                </c:pt>
                <c:pt idx="4249">
                  <c:v>25.215125</c:v>
                </c:pt>
                <c:pt idx="4250">
                  <c:v>24.913125000000001</c:v>
                </c:pt>
                <c:pt idx="4251">
                  <c:v>25.299679999999999</c:v>
                </c:pt>
                <c:pt idx="4252">
                  <c:v>25.749154999999998</c:v>
                </c:pt>
                <c:pt idx="4253">
                  <c:v>26.09872</c:v>
                </c:pt>
                <c:pt idx="4254">
                  <c:v>27.440720000000002</c:v>
                </c:pt>
                <c:pt idx="4255">
                  <c:v>28.364060000000002</c:v>
                </c:pt>
                <c:pt idx="4256">
                  <c:v>30.555299999999999</c:v>
                </c:pt>
                <c:pt idx="4257">
                  <c:v>31.497624999999999</c:v>
                </c:pt>
                <c:pt idx="4258">
                  <c:v>32.031914999999998</c:v>
                </c:pt>
                <c:pt idx="4259">
                  <c:v>31.65577</c:v>
                </c:pt>
                <c:pt idx="4260">
                  <c:v>31.015979999999999</c:v>
                </c:pt>
                <c:pt idx="4261">
                  <c:v>30.673839999999998</c:v>
                </c:pt>
                <c:pt idx="4262">
                  <c:v>31.013764999999999</c:v>
                </c:pt>
                <c:pt idx="4263">
                  <c:v>29.744444999999999</c:v>
                </c:pt>
                <c:pt idx="4264">
                  <c:v>29.282875000000001</c:v>
                </c:pt>
                <c:pt idx="4265">
                  <c:v>30.150625000000002</c:v>
                </c:pt>
                <c:pt idx="4266">
                  <c:v>28.460919999999998</c:v>
                </c:pt>
                <c:pt idx="4267">
                  <c:v>29.891895000000002</c:v>
                </c:pt>
                <c:pt idx="4268">
                  <c:v>28.913764999999998</c:v>
                </c:pt>
                <c:pt idx="4269">
                  <c:v>26.702334999999998</c:v>
                </c:pt>
                <c:pt idx="4270">
                  <c:v>25.029979999999998</c:v>
                </c:pt>
                <c:pt idx="4271">
                  <c:v>24.451560000000001</c:v>
                </c:pt>
                <c:pt idx="4272">
                  <c:v>24.912414999999999</c:v>
                </c:pt>
                <c:pt idx="4273">
                  <c:v>23.977755000000002</c:v>
                </c:pt>
                <c:pt idx="4274">
                  <c:v>23.554939999999998</c:v>
                </c:pt>
                <c:pt idx="4275">
                  <c:v>23.327375</c:v>
                </c:pt>
                <c:pt idx="4276">
                  <c:v>23.716134999999998</c:v>
                </c:pt>
                <c:pt idx="4277">
                  <c:v>25.85791</c:v>
                </c:pt>
                <c:pt idx="4278">
                  <c:v>26.685310000000001</c:v>
                </c:pt>
                <c:pt idx="4279">
                  <c:v>26.634505000000001</c:v>
                </c:pt>
                <c:pt idx="4280">
                  <c:v>26.92943</c:v>
                </c:pt>
                <c:pt idx="4281">
                  <c:v>28.210575000000002</c:v>
                </c:pt>
                <c:pt idx="4282">
                  <c:v>29.029675000000001</c:v>
                </c:pt>
                <c:pt idx="4283">
                  <c:v>29.228639999999999</c:v>
                </c:pt>
                <c:pt idx="4284">
                  <c:v>29.51906</c:v>
                </c:pt>
                <c:pt idx="4285">
                  <c:v>29.743435000000002</c:v>
                </c:pt>
                <c:pt idx="4286">
                  <c:v>30.49239</c:v>
                </c:pt>
                <c:pt idx="4287">
                  <c:v>29.733970000000003</c:v>
                </c:pt>
                <c:pt idx="4288">
                  <c:v>29.05219</c:v>
                </c:pt>
                <c:pt idx="4289">
                  <c:v>27.490849999999998</c:v>
                </c:pt>
                <c:pt idx="4290">
                  <c:v>27.113325</c:v>
                </c:pt>
                <c:pt idx="4291">
                  <c:v>26.762040000000002</c:v>
                </c:pt>
                <c:pt idx="4292">
                  <c:v>26.732395</c:v>
                </c:pt>
                <c:pt idx="4293">
                  <c:v>26.27722</c:v>
                </c:pt>
                <c:pt idx="4294">
                  <c:v>24.332014999999998</c:v>
                </c:pt>
                <c:pt idx="4295">
                  <c:v>23.46095</c:v>
                </c:pt>
                <c:pt idx="4296">
                  <c:v>22.872185000000002</c:v>
                </c:pt>
                <c:pt idx="4297">
                  <c:v>21.682884999999999</c:v>
                </c:pt>
                <c:pt idx="4298">
                  <c:v>21.157624999999999</c:v>
                </c:pt>
                <c:pt idx="4299">
                  <c:v>22.254384999999999</c:v>
                </c:pt>
                <c:pt idx="4300">
                  <c:v>22.99634</c:v>
                </c:pt>
                <c:pt idx="4301">
                  <c:v>22.624939999999999</c:v>
                </c:pt>
                <c:pt idx="4302">
                  <c:v>23.307110000000002</c:v>
                </c:pt>
                <c:pt idx="4303">
                  <c:v>24.115575</c:v>
                </c:pt>
                <c:pt idx="4304">
                  <c:v>24.89021</c:v>
                </c:pt>
                <c:pt idx="4305">
                  <c:v>25.752714999999998</c:v>
                </c:pt>
                <c:pt idx="4306">
                  <c:v>26.99588</c:v>
                </c:pt>
                <c:pt idx="4307">
                  <c:v>27.757639999999999</c:v>
                </c:pt>
                <c:pt idx="4308">
                  <c:v>27.5045</c:v>
                </c:pt>
                <c:pt idx="4309">
                  <c:v>27.454900000000002</c:v>
                </c:pt>
                <c:pt idx="4310">
                  <c:v>28.126270000000002</c:v>
                </c:pt>
                <c:pt idx="4311">
                  <c:v>28.343389999999999</c:v>
                </c:pt>
                <c:pt idx="4312">
                  <c:v>27.335529999999999</c:v>
                </c:pt>
                <c:pt idx="4313">
                  <c:v>27.004494999999999</c:v>
                </c:pt>
                <c:pt idx="4314">
                  <c:v>26.387215000000001</c:v>
                </c:pt>
                <c:pt idx="4315">
                  <c:v>25.227485000000001</c:v>
                </c:pt>
                <c:pt idx="4316">
                  <c:v>24.538775000000001</c:v>
                </c:pt>
                <c:pt idx="4317">
                  <c:v>23.82094</c:v>
                </c:pt>
                <c:pt idx="4318">
                  <c:v>23.625919999999997</c:v>
                </c:pt>
                <c:pt idx="4319">
                  <c:v>23.610959999999999</c:v>
                </c:pt>
                <c:pt idx="4320">
                  <c:v>23.328349999999997</c:v>
                </c:pt>
                <c:pt idx="4321">
                  <c:v>23.70111</c:v>
                </c:pt>
                <c:pt idx="4322">
                  <c:v>22.631450000000001</c:v>
                </c:pt>
                <c:pt idx="4323">
                  <c:v>22.321465</c:v>
                </c:pt>
                <c:pt idx="4324">
                  <c:v>22.96921</c:v>
                </c:pt>
                <c:pt idx="4325">
                  <c:v>23.320689999999999</c:v>
                </c:pt>
                <c:pt idx="4326">
                  <c:v>23.965285000000002</c:v>
                </c:pt>
                <c:pt idx="4327">
                  <c:v>24.916464999999999</c:v>
                </c:pt>
                <c:pt idx="4328">
                  <c:v>25.539775000000002</c:v>
                </c:pt>
                <c:pt idx="4329">
                  <c:v>26.40936</c:v>
                </c:pt>
                <c:pt idx="4330">
                  <c:v>26.584700000000002</c:v>
                </c:pt>
                <c:pt idx="4331">
                  <c:v>27.205955000000003</c:v>
                </c:pt>
                <c:pt idx="4332">
                  <c:v>27.042935</c:v>
                </c:pt>
                <c:pt idx="4333">
                  <c:v>27.541445</c:v>
                </c:pt>
                <c:pt idx="4334">
                  <c:v>28.144669999999998</c:v>
                </c:pt>
                <c:pt idx="4335">
                  <c:v>27.50684</c:v>
                </c:pt>
                <c:pt idx="4336">
                  <c:v>26.475595000000002</c:v>
                </c:pt>
                <c:pt idx="4337">
                  <c:v>25.299779999999998</c:v>
                </c:pt>
                <c:pt idx="4338">
                  <c:v>24.9011</c:v>
                </c:pt>
                <c:pt idx="4339">
                  <c:v>24.014525000000003</c:v>
                </c:pt>
                <c:pt idx="4340">
                  <c:v>23.793099999999999</c:v>
                </c:pt>
                <c:pt idx="4341">
                  <c:v>24.079644999999999</c:v>
                </c:pt>
                <c:pt idx="4342">
                  <c:v>24.915724999999998</c:v>
                </c:pt>
                <c:pt idx="4343">
                  <c:v>23.995080000000002</c:v>
                </c:pt>
                <c:pt idx="4344">
                  <c:v>23.669125000000001</c:v>
                </c:pt>
                <c:pt idx="4345">
                  <c:v>23.713995000000001</c:v>
                </c:pt>
                <c:pt idx="4346">
                  <c:v>25.265014999999998</c:v>
                </c:pt>
                <c:pt idx="4347">
                  <c:v>23.164925</c:v>
                </c:pt>
                <c:pt idx="4348">
                  <c:v>24.651029999999999</c:v>
                </c:pt>
                <c:pt idx="4349">
                  <c:v>24.988115000000001</c:v>
                </c:pt>
                <c:pt idx="4350">
                  <c:v>24.674915000000002</c:v>
                </c:pt>
                <c:pt idx="4351">
                  <c:v>25.198325000000001</c:v>
                </c:pt>
                <c:pt idx="4352">
                  <c:v>25.873759999999997</c:v>
                </c:pt>
                <c:pt idx="4353">
                  <c:v>26.293869999999998</c:v>
                </c:pt>
                <c:pt idx="4354">
                  <c:v>27.773430000000001</c:v>
                </c:pt>
                <c:pt idx="4355">
                  <c:v>28.00292</c:v>
                </c:pt>
                <c:pt idx="4356">
                  <c:v>29.602209999999999</c:v>
                </c:pt>
                <c:pt idx="4357">
                  <c:v>28.342724999999998</c:v>
                </c:pt>
                <c:pt idx="4358">
                  <c:v>28.716619999999999</c:v>
                </c:pt>
                <c:pt idx="4359">
                  <c:v>28.763465</c:v>
                </c:pt>
                <c:pt idx="4360">
                  <c:v>28.278874999999999</c:v>
                </c:pt>
                <c:pt idx="4361">
                  <c:v>27.263214999999999</c:v>
                </c:pt>
                <c:pt idx="4362">
                  <c:v>28.043075000000002</c:v>
                </c:pt>
                <c:pt idx="4363">
                  <c:v>27.494720000000001</c:v>
                </c:pt>
                <c:pt idx="4364">
                  <c:v>26.566020000000002</c:v>
                </c:pt>
                <c:pt idx="4365">
                  <c:v>25.75714</c:v>
                </c:pt>
                <c:pt idx="4366">
                  <c:v>24.884474999999998</c:v>
                </c:pt>
                <c:pt idx="4367">
                  <c:v>23.168380000000003</c:v>
                </c:pt>
                <c:pt idx="4368">
                  <c:v>24.191654999999997</c:v>
                </c:pt>
                <c:pt idx="4369">
                  <c:v>24.62283</c:v>
                </c:pt>
                <c:pt idx="4370">
                  <c:v>23.717470000000002</c:v>
                </c:pt>
                <c:pt idx="4371">
                  <c:v>24.112314999999999</c:v>
                </c:pt>
                <c:pt idx="4372">
                  <c:v>25.591115000000002</c:v>
                </c:pt>
                <c:pt idx="4373">
                  <c:v>26.75704</c:v>
                </c:pt>
                <c:pt idx="4374">
                  <c:v>26.221139999999998</c:v>
                </c:pt>
                <c:pt idx="4375">
                  <c:v>26.005269999999999</c:v>
                </c:pt>
                <c:pt idx="4376">
                  <c:v>26.313279999999999</c:v>
                </c:pt>
                <c:pt idx="4377">
                  <c:v>26.938054999999999</c:v>
                </c:pt>
                <c:pt idx="4378">
                  <c:v>27.630095000000001</c:v>
                </c:pt>
                <c:pt idx="4379">
                  <c:v>28.478560000000002</c:v>
                </c:pt>
                <c:pt idx="4380">
                  <c:v>28.635870000000001</c:v>
                </c:pt>
                <c:pt idx="4381">
                  <c:v>27.881450000000001</c:v>
                </c:pt>
                <c:pt idx="4382">
                  <c:v>28.174935000000001</c:v>
                </c:pt>
                <c:pt idx="4383">
                  <c:v>27.870090000000001</c:v>
                </c:pt>
                <c:pt idx="4384">
                  <c:v>28.158764999999999</c:v>
                </c:pt>
                <c:pt idx="4385">
                  <c:v>28.651895</c:v>
                </c:pt>
                <c:pt idx="4386">
                  <c:v>27.337799999999998</c:v>
                </c:pt>
                <c:pt idx="4387">
                  <c:v>26.518709999999999</c:v>
                </c:pt>
                <c:pt idx="4388">
                  <c:v>25.951314999999997</c:v>
                </c:pt>
                <c:pt idx="4389">
                  <c:v>25.817419999999998</c:v>
                </c:pt>
                <c:pt idx="4390">
                  <c:v>24.457615000000001</c:v>
                </c:pt>
                <c:pt idx="4391">
                  <c:v>23.371779999999998</c:v>
                </c:pt>
                <c:pt idx="4392">
                  <c:v>22.778255000000001</c:v>
                </c:pt>
                <c:pt idx="4393">
                  <c:v>22.331349999999997</c:v>
                </c:pt>
                <c:pt idx="4394">
                  <c:v>22.539840000000002</c:v>
                </c:pt>
                <c:pt idx="4395">
                  <c:v>22.465720000000001</c:v>
                </c:pt>
                <c:pt idx="4396">
                  <c:v>23.392499999999998</c:v>
                </c:pt>
                <c:pt idx="4397">
                  <c:v>24.039994999999998</c:v>
                </c:pt>
                <c:pt idx="4398">
                  <c:v>24.827900000000003</c:v>
                </c:pt>
                <c:pt idx="4399">
                  <c:v>26.244205000000001</c:v>
                </c:pt>
                <c:pt idx="4400">
                  <c:v>27.24474</c:v>
                </c:pt>
                <c:pt idx="4401">
                  <c:v>27.539134999999998</c:v>
                </c:pt>
                <c:pt idx="4402">
                  <c:v>27.659130000000001</c:v>
                </c:pt>
                <c:pt idx="4403">
                  <c:v>27.84132</c:v>
                </c:pt>
                <c:pt idx="4404">
                  <c:v>29.446964999999999</c:v>
                </c:pt>
                <c:pt idx="4405">
                  <c:v>29.357620000000001</c:v>
                </c:pt>
                <c:pt idx="4406">
                  <c:v>29.236895000000001</c:v>
                </c:pt>
                <c:pt idx="4407">
                  <c:v>28.159659999999999</c:v>
                </c:pt>
                <c:pt idx="4408">
                  <c:v>27.622025000000001</c:v>
                </c:pt>
                <c:pt idx="4409">
                  <c:v>27.130110000000002</c:v>
                </c:pt>
                <c:pt idx="4410">
                  <c:v>27.714459999999999</c:v>
                </c:pt>
                <c:pt idx="4411">
                  <c:v>27.115314999999999</c:v>
                </c:pt>
                <c:pt idx="4412">
                  <c:v>27.590595</c:v>
                </c:pt>
                <c:pt idx="4413">
                  <c:v>26.433499999999999</c:v>
                </c:pt>
                <c:pt idx="4414">
                  <c:v>26.083770000000001</c:v>
                </c:pt>
                <c:pt idx="4415">
                  <c:v>24.904825000000002</c:v>
                </c:pt>
                <c:pt idx="4416">
                  <c:v>23.526250000000001</c:v>
                </c:pt>
                <c:pt idx="4417">
                  <c:v>23.535974999999997</c:v>
                </c:pt>
                <c:pt idx="4418">
                  <c:v>23.557784999999999</c:v>
                </c:pt>
                <c:pt idx="4419">
                  <c:v>23.97091</c:v>
                </c:pt>
                <c:pt idx="4420">
                  <c:v>24.386865</c:v>
                </c:pt>
                <c:pt idx="4421">
                  <c:v>23.749740000000003</c:v>
                </c:pt>
                <c:pt idx="4422">
                  <c:v>24.164290000000001</c:v>
                </c:pt>
                <c:pt idx="4423">
                  <c:v>24.872945000000001</c:v>
                </c:pt>
                <c:pt idx="4424">
                  <c:v>25.865599999999997</c:v>
                </c:pt>
                <c:pt idx="4425">
                  <c:v>25.762029999999999</c:v>
                </c:pt>
                <c:pt idx="4426">
                  <c:v>26.596044999999997</c:v>
                </c:pt>
                <c:pt idx="4427">
                  <c:v>27.699435000000001</c:v>
                </c:pt>
                <c:pt idx="4428">
                  <c:v>27.38054</c:v>
                </c:pt>
                <c:pt idx="4429">
                  <c:v>26.807970000000001</c:v>
                </c:pt>
                <c:pt idx="4430">
                  <c:v>27.125284999999998</c:v>
                </c:pt>
                <c:pt idx="4431">
                  <c:v>27.163575000000002</c:v>
                </c:pt>
                <c:pt idx="4432">
                  <c:v>27.274000000000001</c:v>
                </c:pt>
                <c:pt idx="4433">
                  <c:v>26.680730000000001</c:v>
                </c:pt>
                <c:pt idx="4434">
                  <c:v>26.253830000000001</c:v>
                </c:pt>
                <c:pt idx="4435">
                  <c:v>25.697405</c:v>
                </c:pt>
                <c:pt idx="4436">
                  <c:v>25.773785</c:v>
                </c:pt>
                <c:pt idx="4437">
                  <c:v>25.299189999999999</c:v>
                </c:pt>
                <c:pt idx="4438">
                  <c:v>25.222165</c:v>
                </c:pt>
                <c:pt idx="4439">
                  <c:v>24.396525</c:v>
                </c:pt>
                <c:pt idx="4440">
                  <c:v>24.149355</c:v>
                </c:pt>
                <c:pt idx="4441">
                  <c:v>24.181060000000002</c:v>
                </c:pt>
                <c:pt idx="4442">
                  <c:v>23.468709999999998</c:v>
                </c:pt>
                <c:pt idx="4443">
                  <c:v>23.76239</c:v>
                </c:pt>
                <c:pt idx="4444">
                  <c:v>24.436405000000001</c:v>
                </c:pt>
                <c:pt idx="4445">
                  <c:v>24.622250000000001</c:v>
                </c:pt>
                <c:pt idx="4446">
                  <c:v>24.82891</c:v>
                </c:pt>
                <c:pt idx="4447">
                  <c:v>25.47316</c:v>
                </c:pt>
                <c:pt idx="4448">
                  <c:v>26.44548</c:v>
                </c:pt>
                <c:pt idx="4449">
                  <c:v>26.400959999999998</c:v>
                </c:pt>
                <c:pt idx="4450">
                  <c:v>27.563345000000002</c:v>
                </c:pt>
                <c:pt idx="4451">
                  <c:v>28.559060000000002</c:v>
                </c:pt>
                <c:pt idx="4452">
                  <c:v>28.331154999999999</c:v>
                </c:pt>
                <c:pt idx="4453">
                  <c:v>28.603339999999999</c:v>
                </c:pt>
                <c:pt idx="4454">
                  <c:v>29.483535</c:v>
                </c:pt>
                <c:pt idx="4455">
                  <c:v>29.597639999999998</c:v>
                </c:pt>
                <c:pt idx="4456">
                  <c:v>28.792400000000001</c:v>
                </c:pt>
                <c:pt idx="4457">
                  <c:v>27.670884999999998</c:v>
                </c:pt>
                <c:pt idx="4458">
                  <c:v>27.411085</c:v>
                </c:pt>
                <c:pt idx="4459">
                  <c:v>26.833445000000001</c:v>
                </c:pt>
                <c:pt idx="4460">
                  <c:v>26.400345000000002</c:v>
                </c:pt>
                <c:pt idx="4461">
                  <c:v>25.70515</c:v>
                </c:pt>
                <c:pt idx="4462">
                  <c:v>26.714119999999998</c:v>
                </c:pt>
                <c:pt idx="4463">
                  <c:v>25.745905</c:v>
                </c:pt>
                <c:pt idx="4464">
                  <c:v>25.712294999999997</c:v>
                </c:pt>
                <c:pt idx="4465">
                  <c:v>24.985465000000001</c:v>
                </c:pt>
                <c:pt idx="4466">
                  <c:v>24.248464999999999</c:v>
                </c:pt>
                <c:pt idx="4467">
                  <c:v>24.887554999999999</c:v>
                </c:pt>
                <c:pt idx="4468">
                  <c:v>25.012935000000002</c:v>
                </c:pt>
                <c:pt idx="4469">
                  <c:v>25.501715000000001</c:v>
                </c:pt>
                <c:pt idx="4470">
                  <c:v>25.46669</c:v>
                </c:pt>
                <c:pt idx="4471">
                  <c:v>26.423009999999998</c:v>
                </c:pt>
                <c:pt idx="4472">
                  <c:v>27.276970000000002</c:v>
                </c:pt>
                <c:pt idx="4473">
                  <c:v>27.637169999999998</c:v>
                </c:pt>
                <c:pt idx="4474">
                  <c:v>27.963415000000001</c:v>
                </c:pt>
                <c:pt idx="4475">
                  <c:v>28.533439999999999</c:v>
                </c:pt>
                <c:pt idx="4476">
                  <c:v>28.013685000000002</c:v>
                </c:pt>
                <c:pt idx="4477">
                  <c:v>27.742249999999999</c:v>
                </c:pt>
                <c:pt idx="4478">
                  <c:v>27.84235</c:v>
                </c:pt>
                <c:pt idx="4479">
                  <c:v>27.974259999999997</c:v>
                </c:pt>
                <c:pt idx="4480">
                  <c:v>27.539060000000003</c:v>
                </c:pt>
                <c:pt idx="4481">
                  <c:v>27.324025000000002</c:v>
                </c:pt>
                <c:pt idx="4482">
                  <c:v>27.174669999999999</c:v>
                </c:pt>
                <c:pt idx="4483">
                  <c:v>27.334070000000001</c:v>
                </c:pt>
                <c:pt idx="4484">
                  <c:v>25.046990000000001</c:v>
                </c:pt>
                <c:pt idx="4485">
                  <c:v>24.690455</c:v>
                </c:pt>
                <c:pt idx="4486">
                  <c:v>24.500715</c:v>
                </c:pt>
                <c:pt idx="4487">
                  <c:v>24.144145000000002</c:v>
                </c:pt>
                <c:pt idx="4488">
                  <c:v>24.107634999999998</c:v>
                </c:pt>
                <c:pt idx="4489">
                  <c:v>24.818849999999998</c:v>
                </c:pt>
                <c:pt idx="4490">
                  <c:v>24.496080000000003</c:v>
                </c:pt>
                <c:pt idx="4491">
                  <c:v>23.355820000000001</c:v>
                </c:pt>
                <c:pt idx="4492">
                  <c:v>23.625610000000002</c:v>
                </c:pt>
                <c:pt idx="4493">
                  <c:v>24.331154999999999</c:v>
                </c:pt>
                <c:pt idx="4494">
                  <c:v>23.898544999999999</c:v>
                </c:pt>
                <c:pt idx="4495">
                  <c:v>25.168659999999999</c:v>
                </c:pt>
                <c:pt idx="4496">
                  <c:v>26.042840000000002</c:v>
                </c:pt>
                <c:pt idx="4497">
                  <c:v>27.5547</c:v>
                </c:pt>
                <c:pt idx="4498">
                  <c:v>26.969570000000001</c:v>
                </c:pt>
                <c:pt idx="4499">
                  <c:v>26.855944999999998</c:v>
                </c:pt>
                <c:pt idx="4500">
                  <c:v>27.638625000000001</c:v>
                </c:pt>
                <c:pt idx="4501">
                  <c:v>27.624299999999998</c:v>
                </c:pt>
                <c:pt idx="4502">
                  <c:v>27.574380000000001</c:v>
                </c:pt>
                <c:pt idx="4503">
                  <c:v>28.040015</c:v>
                </c:pt>
                <c:pt idx="4504">
                  <c:v>28.07837</c:v>
                </c:pt>
                <c:pt idx="4505">
                  <c:v>27.35022</c:v>
                </c:pt>
                <c:pt idx="4506">
                  <c:v>26.953624999999999</c:v>
                </c:pt>
                <c:pt idx="4507">
                  <c:v>26.881824999999999</c:v>
                </c:pt>
                <c:pt idx="4508">
                  <c:v>25.603939999999998</c:v>
                </c:pt>
                <c:pt idx="4509">
                  <c:v>24.948799999999999</c:v>
                </c:pt>
                <c:pt idx="4510">
                  <c:v>24.972240000000003</c:v>
                </c:pt>
                <c:pt idx="4511">
                  <c:v>24.387464999999999</c:v>
                </c:pt>
                <c:pt idx="4512">
                  <c:v>23.572430000000001</c:v>
                </c:pt>
                <c:pt idx="4513">
                  <c:v>23.593799999999998</c:v>
                </c:pt>
                <c:pt idx="4514">
                  <c:v>24.222784999999998</c:v>
                </c:pt>
                <c:pt idx="4515">
                  <c:v>24.793885</c:v>
                </c:pt>
                <c:pt idx="4516">
                  <c:v>25.152229999999999</c:v>
                </c:pt>
                <c:pt idx="4517">
                  <c:v>26.589770000000001</c:v>
                </c:pt>
                <c:pt idx="4518">
                  <c:v>27.610415</c:v>
                </c:pt>
                <c:pt idx="4519">
                  <c:v>28.664104999999999</c:v>
                </c:pt>
                <c:pt idx="4520">
                  <c:v>29.54889</c:v>
                </c:pt>
                <c:pt idx="4521">
                  <c:v>29.564155</c:v>
                </c:pt>
                <c:pt idx="4522">
                  <c:v>30.171825000000002</c:v>
                </c:pt>
                <c:pt idx="4523">
                  <c:v>29.772675</c:v>
                </c:pt>
                <c:pt idx="4524">
                  <c:v>30.281825000000001</c:v>
                </c:pt>
                <c:pt idx="4525">
                  <c:v>30.45346</c:v>
                </c:pt>
                <c:pt idx="4526">
                  <c:v>31.000895</c:v>
                </c:pt>
                <c:pt idx="4527">
                  <c:v>30.87997</c:v>
                </c:pt>
                <c:pt idx="4528">
                  <c:v>31.79476</c:v>
                </c:pt>
                <c:pt idx="4529">
                  <c:v>31.900154999999998</c:v>
                </c:pt>
                <c:pt idx="4530">
                  <c:v>31.053284999999999</c:v>
                </c:pt>
                <c:pt idx="4531">
                  <c:v>30.138759999999998</c:v>
                </c:pt>
                <c:pt idx="4532">
                  <c:v>29.271039999999999</c:v>
                </c:pt>
                <c:pt idx="4533">
                  <c:v>28.221264999999999</c:v>
                </c:pt>
                <c:pt idx="4534">
                  <c:v>27.034990000000001</c:v>
                </c:pt>
                <c:pt idx="4535">
                  <c:v>26.718529999999998</c:v>
                </c:pt>
                <c:pt idx="4536">
                  <c:v>26.637895</c:v>
                </c:pt>
                <c:pt idx="4537">
                  <c:v>25.9053</c:v>
                </c:pt>
                <c:pt idx="4538">
                  <c:v>26.024185000000003</c:v>
                </c:pt>
                <c:pt idx="4539">
                  <c:v>26.743455000000001</c:v>
                </c:pt>
                <c:pt idx="4540">
                  <c:v>26.443345000000001</c:v>
                </c:pt>
                <c:pt idx="4541">
                  <c:v>26.970384999999997</c:v>
                </c:pt>
                <c:pt idx="4542">
                  <c:v>28.552009999999999</c:v>
                </c:pt>
                <c:pt idx="4543">
                  <c:v>28.482569999999999</c:v>
                </c:pt>
                <c:pt idx="4544">
                  <c:v>29.266794999999998</c:v>
                </c:pt>
                <c:pt idx="4545">
                  <c:v>30.19811</c:v>
                </c:pt>
                <c:pt idx="4546">
                  <c:v>30.977900000000002</c:v>
                </c:pt>
                <c:pt idx="4547">
                  <c:v>30.875610000000002</c:v>
                </c:pt>
                <c:pt idx="4548">
                  <c:v>30.811505</c:v>
                </c:pt>
                <c:pt idx="4549">
                  <c:v>30.794965000000001</c:v>
                </c:pt>
                <c:pt idx="4550">
                  <c:v>30.564679999999999</c:v>
                </c:pt>
                <c:pt idx="4551">
                  <c:v>30.381035000000001</c:v>
                </c:pt>
                <c:pt idx="4552">
                  <c:v>31.105764999999998</c:v>
                </c:pt>
                <c:pt idx="4553">
                  <c:v>30.642775</c:v>
                </c:pt>
                <c:pt idx="4554">
                  <c:v>29.880724999999998</c:v>
                </c:pt>
                <c:pt idx="4555">
                  <c:v>30.142299999999999</c:v>
                </c:pt>
                <c:pt idx="4556">
                  <c:v>28.75394</c:v>
                </c:pt>
                <c:pt idx="4557">
                  <c:v>28.249130000000001</c:v>
                </c:pt>
                <c:pt idx="4558">
                  <c:v>27.479305</c:v>
                </c:pt>
                <c:pt idx="4559">
                  <c:v>26.799810000000001</c:v>
                </c:pt>
                <c:pt idx="4560">
                  <c:v>26.32827</c:v>
                </c:pt>
                <c:pt idx="4561">
                  <c:v>25.180525000000003</c:v>
                </c:pt>
                <c:pt idx="4562">
                  <c:v>26.356529999999999</c:v>
                </c:pt>
                <c:pt idx="4563">
                  <c:v>26.627775</c:v>
                </c:pt>
                <c:pt idx="4564">
                  <c:v>27.037244999999999</c:v>
                </c:pt>
                <c:pt idx="4565">
                  <c:v>27.307585</c:v>
                </c:pt>
                <c:pt idx="4566">
                  <c:v>29.019650000000002</c:v>
                </c:pt>
                <c:pt idx="4567">
                  <c:v>30.285720000000001</c:v>
                </c:pt>
                <c:pt idx="4568">
                  <c:v>31.259685000000001</c:v>
                </c:pt>
                <c:pt idx="4569">
                  <c:v>32.520235</c:v>
                </c:pt>
                <c:pt idx="4570">
                  <c:v>32.506239999999998</c:v>
                </c:pt>
                <c:pt idx="4571">
                  <c:v>31.492069999999998</c:v>
                </c:pt>
                <c:pt idx="4572">
                  <c:v>32.10772</c:v>
                </c:pt>
                <c:pt idx="4573">
                  <c:v>33.647480000000002</c:v>
                </c:pt>
                <c:pt idx="4574">
                  <c:v>34.620915000000004</c:v>
                </c:pt>
                <c:pt idx="4575">
                  <c:v>32.777670000000001</c:v>
                </c:pt>
                <c:pt idx="4576">
                  <c:v>32.134844999999999</c:v>
                </c:pt>
                <c:pt idx="4577">
                  <c:v>31.514675</c:v>
                </c:pt>
                <c:pt idx="4578">
                  <c:v>30.829275000000003</c:v>
                </c:pt>
                <c:pt idx="4579">
                  <c:v>30.250154999999999</c:v>
                </c:pt>
                <c:pt idx="4580">
                  <c:v>28.559735</c:v>
                </c:pt>
                <c:pt idx="4581">
                  <c:v>28.684044999999998</c:v>
                </c:pt>
                <c:pt idx="4582">
                  <c:v>26.456409999999998</c:v>
                </c:pt>
                <c:pt idx="4583">
                  <c:v>27.059985000000001</c:v>
                </c:pt>
                <c:pt idx="4584">
                  <c:v>25.297580000000004</c:v>
                </c:pt>
                <c:pt idx="4585">
                  <c:v>24.898700000000002</c:v>
                </c:pt>
                <c:pt idx="4586">
                  <c:v>25.025449999999999</c:v>
                </c:pt>
                <c:pt idx="4587">
                  <c:v>24.89039</c:v>
                </c:pt>
                <c:pt idx="4588">
                  <c:v>25.209105000000001</c:v>
                </c:pt>
                <c:pt idx="4589">
                  <c:v>25.792865000000003</c:v>
                </c:pt>
                <c:pt idx="4590">
                  <c:v>26.975095</c:v>
                </c:pt>
                <c:pt idx="4591">
                  <c:v>28.151019999999999</c:v>
                </c:pt>
                <c:pt idx="4592">
                  <c:v>29.611709999999999</c:v>
                </c:pt>
                <c:pt idx="4593">
                  <c:v>29.540694999999999</c:v>
                </c:pt>
                <c:pt idx="4594">
                  <c:v>30.722159999999999</c:v>
                </c:pt>
                <c:pt idx="4595">
                  <c:v>31.936540000000001</c:v>
                </c:pt>
                <c:pt idx="4596">
                  <c:v>31.470994999999998</c:v>
                </c:pt>
                <c:pt idx="4597">
                  <c:v>31.47129</c:v>
                </c:pt>
                <c:pt idx="4598">
                  <c:v>31.613855000000001</c:v>
                </c:pt>
                <c:pt idx="4599">
                  <c:v>31.355345</c:v>
                </c:pt>
                <c:pt idx="4600">
                  <c:v>30.450744999999998</c:v>
                </c:pt>
                <c:pt idx="4601">
                  <c:v>29.764520000000001</c:v>
                </c:pt>
                <c:pt idx="4602">
                  <c:v>28.863880000000002</c:v>
                </c:pt>
                <c:pt idx="4603">
                  <c:v>28.335845000000003</c:v>
                </c:pt>
                <c:pt idx="4604">
                  <c:v>27.011945000000001</c:v>
                </c:pt>
                <c:pt idx="4605">
                  <c:v>24.889924999999998</c:v>
                </c:pt>
                <c:pt idx="4606">
                  <c:v>24.312715000000001</c:v>
                </c:pt>
                <c:pt idx="4607">
                  <c:v>24.451060000000002</c:v>
                </c:pt>
                <c:pt idx="4608">
                  <c:v>24.668105000000001</c:v>
                </c:pt>
                <c:pt idx="4609">
                  <c:v>23.786999999999999</c:v>
                </c:pt>
                <c:pt idx="4610">
                  <c:v>24.011800000000001</c:v>
                </c:pt>
                <c:pt idx="4611">
                  <c:v>24.854099999999999</c:v>
                </c:pt>
                <c:pt idx="4612">
                  <c:v>25.746575</c:v>
                </c:pt>
                <c:pt idx="4613">
                  <c:v>25.75902</c:v>
                </c:pt>
                <c:pt idx="4614">
                  <c:v>26.954799999999999</c:v>
                </c:pt>
                <c:pt idx="4615">
                  <c:v>27.731860000000001</c:v>
                </c:pt>
                <c:pt idx="4616">
                  <c:v>29.145315</c:v>
                </c:pt>
                <c:pt idx="4617">
                  <c:v>29.730284999999999</c:v>
                </c:pt>
                <c:pt idx="4618">
                  <c:v>29.918935000000001</c:v>
                </c:pt>
                <c:pt idx="4619">
                  <c:v>30.510999999999999</c:v>
                </c:pt>
                <c:pt idx="4620">
                  <c:v>30.930505</c:v>
                </c:pt>
                <c:pt idx="4621">
                  <c:v>31.889384999999997</c:v>
                </c:pt>
                <c:pt idx="4622">
                  <c:v>32.308369999999996</c:v>
                </c:pt>
                <c:pt idx="4623">
                  <c:v>31.903830000000003</c:v>
                </c:pt>
                <c:pt idx="4624">
                  <c:v>31.68749</c:v>
                </c:pt>
                <c:pt idx="4625">
                  <c:v>28.963369999999998</c:v>
                </c:pt>
                <c:pt idx="4626">
                  <c:v>27.552555000000002</c:v>
                </c:pt>
                <c:pt idx="4627">
                  <c:v>27.554830000000003</c:v>
                </c:pt>
                <c:pt idx="4628">
                  <c:v>26.759554999999999</c:v>
                </c:pt>
                <c:pt idx="4629">
                  <c:v>25.858115000000002</c:v>
                </c:pt>
                <c:pt idx="4630">
                  <c:v>26.439080000000001</c:v>
                </c:pt>
                <c:pt idx="4631">
                  <c:v>24.820130000000002</c:v>
                </c:pt>
                <c:pt idx="4632">
                  <c:v>26.66479</c:v>
                </c:pt>
                <c:pt idx="4633">
                  <c:v>25.898334999999999</c:v>
                </c:pt>
                <c:pt idx="4634">
                  <c:v>22.990365000000001</c:v>
                </c:pt>
                <c:pt idx="4635">
                  <c:v>22.086279999999999</c:v>
                </c:pt>
                <c:pt idx="4636">
                  <c:v>22.569130000000001</c:v>
                </c:pt>
                <c:pt idx="4637">
                  <c:v>23.691455000000001</c:v>
                </c:pt>
                <c:pt idx="4638">
                  <c:v>24.16987</c:v>
                </c:pt>
                <c:pt idx="4639">
                  <c:v>24.231090000000002</c:v>
                </c:pt>
                <c:pt idx="4640">
                  <c:v>25.620744999999999</c:v>
                </c:pt>
                <c:pt idx="4641">
                  <c:v>26.691830000000003</c:v>
                </c:pt>
                <c:pt idx="4642">
                  <c:v>28.195584999999998</c:v>
                </c:pt>
                <c:pt idx="4643">
                  <c:v>28.317145</c:v>
                </c:pt>
                <c:pt idx="4644">
                  <c:v>28.133054999999999</c:v>
                </c:pt>
                <c:pt idx="4645">
                  <c:v>27.868089999999999</c:v>
                </c:pt>
                <c:pt idx="4646">
                  <c:v>27.581474999999998</c:v>
                </c:pt>
                <c:pt idx="4647">
                  <c:v>27.659624999999998</c:v>
                </c:pt>
                <c:pt idx="4648">
                  <c:v>27.613855000000001</c:v>
                </c:pt>
                <c:pt idx="4649">
                  <c:v>27.598334999999999</c:v>
                </c:pt>
                <c:pt idx="4650">
                  <c:v>27.670424999999998</c:v>
                </c:pt>
                <c:pt idx="4651">
                  <c:v>27.573450000000001</c:v>
                </c:pt>
                <c:pt idx="4652">
                  <c:v>26.538185000000002</c:v>
                </c:pt>
                <c:pt idx="4653">
                  <c:v>25.211419999999997</c:v>
                </c:pt>
                <c:pt idx="4654">
                  <c:v>24.244705000000003</c:v>
                </c:pt>
                <c:pt idx="4655">
                  <c:v>23.728285</c:v>
                </c:pt>
                <c:pt idx="4656">
                  <c:v>23.822569999999999</c:v>
                </c:pt>
                <c:pt idx="4657">
                  <c:v>24.756584999999998</c:v>
                </c:pt>
                <c:pt idx="4658">
                  <c:v>25.023415</c:v>
                </c:pt>
                <c:pt idx="4659">
                  <c:v>23.248815</c:v>
                </c:pt>
                <c:pt idx="4660">
                  <c:v>23.53387</c:v>
                </c:pt>
                <c:pt idx="4661">
                  <c:v>23.305845000000001</c:v>
                </c:pt>
                <c:pt idx="4662">
                  <c:v>23.878689999999999</c:v>
                </c:pt>
                <c:pt idx="4663">
                  <c:v>24.673659999999998</c:v>
                </c:pt>
                <c:pt idx="4664">
                  <c:v>26.521815</c:v>
                </c:pt>
                <c:pt idx="4665">
                  <c:v>27.293804999999999</c:v>
                </c:pt>
                <c:pt idx="4666">
                  <c:v>27.646785000000001</c:v>
                </c:pt>
                <c:pt idx="4667">
                  <c:v>27.348130000000001</c:v>
                </c:pt>
                <c:pt idx="4668">
                  <c:v>27.921990000000001</c:v>
                </c:pt>
                <c:pt idx="4669">
                  <c:v>28.105155</c:v>
                </c:pt>
                <c:pt idx="4670">
                  <c:v>27.78349</c:v>
                </c:pt>
                <c:pt idx="4671">
                  <c:v>30.047599999999999</c:v>
                </c:pt>
                <c:pt idx="4672">
                  <c:v>29.629185</c:v>
                </c:pt>
                <c:pt idx="4673">
                  <c:v>28.192215000000001</c:v>
                </c:pt>
                <c:pt idx="4674">
                  <c:v>27.813110000000002</c:v>
                </c:pt>
                <c:pt idx="4675">
                  <c:v>27.69867</c:v>
                </c:pt>
                <c:pt idx="4676">
                  <c:v>26.908459999999998</c:v>
                </c:pt>
                <c:pt idx="4677">
                  <c:v>27.718845000000002</c:v>
                </c:pt>
                <c:pt idx="4678">
                  <c:v>27.840319999999998</c:v>
                </c:pt>
                <c:pt idx="4679">
                  <c:v>27.136435000000002</c:v>
                </c:pt>
                <c:pt idx="4680">
                  <c:v>26.451615</c:v>
                </c:pt>
                <c:pt idx="4681">
                  <c:v>25.843109999999999</c:v>
                </c:pt>
                <c:pt idx="4682">
                  <c:v>25.318064999999997</c:v>
                </c:pt>
                <c:pt idx="4683">
                  <c:v>26.160250000000001</c:v>
                </c:pt>
                <c:pt idx="4684">
                  <c:v>26.682355000000001</c:v>
                </c:pt>
                <c:pt idx="4685">
                  <c:v>27.038435</c:v>
                </c:pt>
                <c:pt idx="4686">
                  <c:v>29.038815</c:v>
                </c:pt>
                <c:pt idx="4687">
                  <c:v>29.331544999999998</c:v>
                </c:pt>
                <c:pt idx="4688">
                  <c:v>29.837820000000001</c:v>
                </c:pt>
                <c:pt idx="4689">
                  <c:v>30.12509</c:v>
                </c:pt>
                <c:pt idx="4690">
                  <c:v>30.355830000000001</c:v>
                </c:pt>
                <c:pt idx="4691">
                  <c:v>30.765455000000003</c:v>
                </c:pt>
                <c:pt idx="4692">
                  <c:v>31.528955000000003</c:v>
                </c:pt>
                <c:pt idx="4693">
                  <c:v>32.365684999999999</c:v>
                </c:pt>
                <c:pt idx="4694">
                  <c:v>31.198540000000001</c:v>
                </c:pt>
                <c:pt idx="4695">
                  <c:v>30.951775000000001</c:v>
                </c:pt>
                <c:pt idx="4696">
                  <c:v>30.461775000000003</c:v>
                </c:pt>
                <c:pt idx="4697">
                  <c:v>30.275929999999999</c:v>
                </c:pt>
                <c:pt idx="4698">
                  <c:v>29.936384999999998</c:v>
                </c:pt>
                <c:pt idx="4699">
                  <c:v>29.966009999999997</c:v>
                </c:pt>
                <c:pt idx="4700">
                  <c:v>29.990380000000002</c:v>
                </c:pt>
                <c:pt idx="4701">
                  <c:v>28.97992</c:v>
                </c:pt>
                <c:pt idx="4702">
                  <c:v>28.584855000000001</c:v>
                </c:pt>
                <c:pt idx="4703">
                  <c:v>27.975349999999999</c:v>
                </c:pt>
                <c:pt idx="4704">
                  <c:v>27.65363</c:v>
                </c:pt>
                <c:pt idx="4705">
                  <c:v>27.002220000000001</c:v>
                </c:pt>
                <c:pt idx="4706">
                  <c:v>27.169220000000003</c:v>
                </c:pt>
                <c:pt idx="4707">
                  <c:v>28.212900000000001</c:v>
                </c:pt>
                <c:pt idx="4708">
                  <c:v>28.016009999999998</c:v>
                </c:pt>
                <c:pt idx="4709">
                  <c:v>28.5105</c:v>
                </c:pt>
                <c:pt idx="4710">
                  <c:v>29.508705000000003</c:v>
                </c:pt>
                <c:pt idx="4711">
                  <c:v>31.962610000000002</c:v>
                </c:pt>
                <c:pt idx="4712">
                  <c:v>29.326834999999999</c:v>
                </c:pt>
                <c:pt idx="4713">
                  <c:v>29.962259999999997</c:v>
                </c:pt>
                <c:pt idx="4714">
                  <c:v>30.296215</c:v>
                </c:pt>
                <c:pt idx="4715">
                  <c:v>30.338005000000003</c:v>
                </c:pt>
                <c:pt idx="4716">
                  <c:v>30.63213</c:v>
                </c:pt>
                <c:pt idx="4717">
                  <c:v>29.228304999999999</c:v>
                </c:pt>
                <c:pt idx="4718">
                  <c:v>29.716794999999998</c:v>
                </c:pt>
                <c:pt idx="4719">
                  <c:v>30.03623</c:v>
                </c:pt>
                <c:pt idx="4720">
                  <c:v>30.20092</c:v>
                </c:pt>
                <c:pt idx="4721">
                  <c:v>30.572054999999999</c:v>
                </c:pt>
                <c:pt idx="4722">
                  <c:v>29.23151</c:v>
                </c:pt>
                <c:pt idx="4723">
                  <c:v>28.925884999999997</c:v>
                </c:pt>
                <c:pt idx="4724">
                  <c:v>29.96547</c:v>
                </c:pt>
                <c:pt idx="4725">
                  <c:v>29.851200000000002</c:v>
                </c:pt>
                <c:pt idx="4726">
                  <c:v>28.440474999999999</c:v>
                </c:pt>
                <c:pt idx="4727">
                  <c:v>28.771729999999998</c:v>
                </c:pt>
                <c:pt idx="4728">
                  <c:v>28.539895000000001</c:v>
                </c:pt>
                <c:pt idx="4729">
                  <c:v>27.091459999999998</c:v>
                </c:pt>
                <c:pt idx="4730">
                  <c:v>27.457909999999998</c:v>
                </c:pt>
                <c:pt idx="4731">
                  <c:v>26.544944999999998</c:v>
                </c:pt>
                <c:pt idx="4732">
                  <c:v>27.366645000000002</c:v>
                </c:pt>
                <c:pt idx="4733">
                  <c:v>28.089964999999999</c:v>
                </c:pt>
                <c:pt idx="4734">
                  <c:v>28.647105</c:v>
                </c:pt>
                <c:pt idx="4735">
                  <c:v>30.315034999999998</c:v>
                </c:pt>
                <c:pt idx="4736">
                  <c:v>31.352815</c:v>
                </c:pt>
                <c:pt idx="4737">
                  <c:v>32.529935000000002</c:v>
                </c:pt>
                <c:pt idx="4738">
                  <c:v>33.139580000000002</c:v>
                </c:pt>
                <c:pt idx="4739">
                  <c:v>32.884129999999999</c:v>
                </c:pt>
                <c:pt idx="4740">
                  <c:v>32.77655</c:v>
                </c:pt>
                <c:pt idx="4741">
                  <c:v>32.025354999999998</c:v>
                </c:pt>
                <c:pt idx="4742">
                  <c:v>32.693894999999998</c:v>
                </c:pt>
                <c:pt idx="4743">
                  <c:v>32.701059999999998</c:v>
                </c:pt>
                <c:pt idx="4744">
                  <c:v>32.111519999999999</c:v>
                </c:pt>
                <c:pt idx="4745">
                  <c:v>31.507390000000001</c:v>
                </c:pt>
                <c:pt idx="4746">
                  <c:v>29.898534999999999</c:v>
                </c:pt>
                <c:pt idx="4747">
                  <c:v>29.411655</c:v>
                </c:pt>
                <c:pt idx="4748">
                  <c:v>28.627779999999998</c:v>
                </c:pt>
                <c:pt idx="4749">
                  <c:v>28.792505000000002</c:v>
                </c:pt>
                <c:pt idx="4750">
                  <c:v>29.417095</c:v>
                </c:pt>
                <c:pt idx="4751">
                  <c:v>28.144655</c:v>
                </c:pt>
                <c:pt idx="4752">
                  <c:v>27.856535000000001</c:v>
                </c:pt>
                <c:pt idx="4753">
                  <c:v>27.075564999999997</c:v>
                </c:pt>
                <c:pt idx="4754">
                  <c:v>27.302605</c:v>
                </c:pt>
                <c:pt idx="4755">
                  <c:v>26.395810000000001</c:v>
                </c:pt>
                <c:pt idx="4756">
                  <c:v>27.519665</c:v>
                </c:pt>
                <c:pt idx="4757">
                  <c:v>28.449055000000001</c:v>
                </c:pt>
                <c:pt idx="4758">
                  <c:v>28.925889999999999</c:v>
                </c:pt>
                <c:pt idx="4759">
                  <c:v>29.926205000000003</c:v>
                </c:pt>
                <c:pt idx="4760">
                  <c:v>30.639435000000002</c:v>
                </c:pt>
                <c:pt idx="4761">
                  <c:v>30.545650000000002</c:v>
                </c:pt>
                <c:pt idx="4762">
                  <c:v>31.823005000000002</c:v>
                </c:pt>
                <c:pt idx="4763">
                  <c:v>31.979340000000001</c:v>
                </c:pt>
                <c:pt idx="4764">
                  <c:v>31.482099999999999</c:v>
                </c:pt>
                <c:pt idx="4765">
                  <c:v>32.707474999999995</c:v>
                </c:pt>
                <c:pt idx="4766">
                  <c:v>32.415725000000002</c:v>
                </c:pt>
                <c:pt idx="4767">
                  <c:v>32.446635000000001</c:v>
                </c:pt>
                <c:pt idx="4768">
                  <c:v>31.50263</c:v>
                </c:pt>
                <c:pt idx="4769">
                  <c:v>31.40371</c:v>
                </c:pt>
                <c:pt idx="4770">
                  <c:v>30.202014999999999</c:v>
                </c:pt>
                <c:pt idx="4771">
                  <c:v>29.718019999999999</c:v>
                </c:pt>
                <c:pt idx="4772">
                  <c:v>29.704969999999999</c:v>
                </c:pt>
                <c:pt idx="4773">
                  <c:v>28.4407</c:v>
                </c:pt>
                <c:pt idx="4774">
                  <c:v>27.910634999999999</c:v>
                </c:pt>
                <c:pt idx="4775">
                  <c:v>28.236205000000002</c:v>
                </c:pt>
                <c:pt idx="4776">
                  <c:v>28.080525000000002</c:v>
                </c:pt>
                <c:pt idx="4777">
                  <c:v>28.958334999999998</c:v>
                </c:pt>
                <c:pt idx="4778">
                  <c:v>28.360045</c:v>
                </c:pt>
                <c:pt idx="4779">
                  <c:v>27.517150000000001</c:v>
                </c:pt>
                <c:pt idx="4780">
                  <c:v>28.695160000000001</c:v>
                </c:pt>
                <c:pt idx="4781">
                  <c:v>28.155609999999999</c:v>
                </c:pt>
                <c:pt idx="4782">
                  <c:v>28.71998</c:v>
                </c:pt>
                <c:pt idx="4783">
                  <c:v>30.051525000000002</c:v>
                </c:pt>
                <c:pt idx="4784">
                  <c:v>31.337029999999999</c:v>
                </c:pt>
                <c:pt idx="4785">
                  <c:v>32.514510000000001</c:v>
                </c:pt>
                <c:pt idx="4786">
                  <c:v>31.616924999999998</c:v>
                </c:pt>
                <c:pt idx="4787">
                  <c:v>32.081800000000001</c:v>
                </c:pt>
                <c:pt idx="4788">
                  <c:v>32.690604999999998</c:v>
                </c:pt>
                <c:pt idx="4789">
                  <c:v>32.284894999999999</c:v>
                </c:pt>
                <c:pt idx="4790">
                  <c:v>31.62941</c:v>
                </c:pt>
                <c:pt idx="4791">
                  <c:v>31.706235</c:v>
                </c:pt>
                <c:pt idx="4792">
                  <c:v>32.518119999999996</c:v>
                </c:pt>
                <c:pt idx="4793">
                  <c:v>31.657895</c:v>
                </c:pt>
                <c:pt idx="4794">
                  <c:v>29.746724999999998</c:v>
                </c:pt>
                <c:pt idx="4795">
                  <c:v>29.534569999999999</c:v>
                </c:pt>
                <c:pt idx="4796">
                  <c:v>29.164964999999999</c:v>
                </c:pt>
                <c:pt idx="4797">
                  <c:v>29.069680000000002</c:v>
                </c:pt>
                <c:pt idx="4798">
                  <c:v>28.572215</c:v>
                </c:pt>
                <c:pt idx="4799">
                  <c:v>27.975595000000002</c:v>
                </c:pt>
                <c:pt idx="4800">
                  <c:v>26.98761</c:v>
                </c:pt>
                <c:pt idx="4801">
                  <c:v>27.230169999999998</c:v>
                </c:pt>
                <c:pt idx="4802">
                  <c:v>26.769145000000002</c:v>
                </c:pt>
                <c:pt idx="4803">
                  <c:v>26.465225</c:v>
                </c:pt>
                <c:pt idx="4804">
                  <c:v>27.183755000000001</c:v>
                </c:pt>
                <c:pt idx="4805">
                  <c:v>28.055875</c:v>
                </c:pt>
                <c:pt idx="4806">
                  <c:v>28.473650000000003</c:v>
                </c:pt>
                <c:pt idx="4807">
                  <c:v>29.448439999999998</c:v>
                </c:pt>
                <c:pt idx="4808">
                  <c:v>30.046534999999999</c:v>
                </c:pt>
                <c:pt idx="4809">
                  <c:v>30.168474999999997</c:v>
                </c:pt>
                <c:pt idx="4810">
                  <c:v>31.049060000000001</c:v>
                </c:pt>
                <c:pt idx="4811">
                  <c:v>30.564665000000002</c:v>
                </c:pt>
                <c:pt idx="4812">
                  <c:v>30.985365000000002</c:v>
                </c:pt>
                <c:pt idx="4813">
                  <c:v>29.775075000000001</c:v>
                </c:pt>
                <c:pt idx="4814">
                  <c:v>29.979839999999999</c:v>
                </c:pt>
                <c:pt idx="4815">
                  <c:v>30.382745</c:v>
                </c:pt>
                <c:pt idx="4816">
                  <c:v>30.447230000000001</c:v>
                </c:pt>
                <c:pt idx="4817">
                  <c:v>28.912645000000001</c:v>
                </c:pt>
                <c:pt idx="4818">
                  <c:v>27.982005000000001</c:v>
                </c:pt>
                <c:pt idx="4819">
                  <c:v>27.896925</c:v>
                </c:pt>
                <c:pt idx="4820">
                  <c:v>27.301290000000002</c:v>
                </c:pt>
                <c:pt idx="4821">
                  <c:v>26.86964</c:v>
                </c:pt>
                <c:pt idx="4822">
                  <c:v>26.207455000000003</c:v>
                </c:pt>
                <c:pt idx="4823">
                  <c:v>25.181419999999999</c:v>
                </c:pt>
                <c:pt idx="4824">
                  <c:v>24.865089999999999</c:v>
                </c:pt>
                <c:pt idx="4825">
                  <c:v>24.839845</c:v>
                </c:pt>
                <c:pt idx="4826">
                  <c:v>24.03154</c:v>
                </c:pt>
                <c:pt idx="4827">
                  <c:v>24.818660000000001</c:v>
                </c:pt>
                <c:pt idx="4828">
                  <c:v>24.758179999999999</c:v>
                </c:pt>
                <c:pt idx="4829">
                  <c:v>24.569689999999998</c:v>
                </c:pt>
                <c:pt idx="4830">
                  <c:v>24.949064999999997</c:v>
                </c:pt>
                <c:pt idx="4831">
                  <c:v>24.929314999999999</c:v>
                </c:pt>
                <c:pt idx="4832">
                  <c:v>24.466459999999998</c:v>
                </c:pt>
                <c:pt idx="4833">
                  <c:v>26.339835000000001</c:v>
                </c:pt>
                <c:pt idx="4834">
                  <c:v>27.511580000000002</c:v>
                </c:pt>
                <c:pt idx="4835">
                  <c:v>27.532845000000002</c:v>
                </c:pt>
                <c:pt idx="4836">
                  <c:v>27.013470000000002</c:v>
                </c:pt>
                <c:pt idx="4837">
                  <c:v>28.01849</c:v>
                </c:pt>
                <c:pt idx="4838">
                  <c:v>27.442474999999998</c:v>
                </c:pt>
                <c:pt idx="4839">
                  <c:v>26.51362</c:v>
                </c:pt>
                <c:pt idx="4840">
                  <c:v>27.43486</c:v>
                </c:pt>
                <c:pt idx="4841">
                  <c:v>26.45393</c:v>
                </c:pt>
                <c:pt idx="4842">
                  <c:v>25.816830000000003</c:v>
                </c:pt>
                <c:pt idx="4843">
                  <c:v>25.069275000000001</c:v>
                </c:pt>
                <c:pt idx="4844">
                  <c:v>25.889775</c:v>
                </c:pt>
                <c:pt idx="4845">
                  <c:v>25.628254999999999</c:v>
                </c:pt>
                <c:pt idx="4846">
                  <c:v>25.473005000000001</c:v>
                </c:pt>
                <c:pt idx="4847">
                  <c:v>25.441495</c:v>
                </c:pt>
                <c:pt idx="4848">
                  <c:v>25.670034999999999</c:v>
                </c:pt>
                <c:pt idx="4849">
                  <c:v>24.639990000000001</c:v>
                </c:pt>
                <c:pt idx="4850">
                  <c:v>24.608955000000002</c:v>
                </c:pt>
                <c:pt idx="4851">
                  <c:v>24.57319</c:v>
                </c:pt>
                <c:pt idx="4852">
                  <c:v>25.340700000000002</c:v>
                </c:pt>
                <c:pt idx="4853">
                  <c:v>26.041845000000002</c:v>
                </c:pt>
                <c:pt idx="4854">
                  <c:v>27.058444999999999</c:v>
                </c:pt>
                <c:pt idx="4855">
                  <c:v>27.890744999999999</c:v>
                </c:pt>
                <c:pt idx="4856">
                  <c:v>27.020985</c:v>
                </c:pt>
                <c:pt idx="4857">
                  <c:v>26.33832</c:v>
                </c:pt>
                <c:pt idx="4858">
                  <c:v>27.56391</c:v>
                </c:pt>
                <c:pt idx="4859">
                  <c:v>28.976710000000001</c:v>
                </c:pt>
                <c:pt idx="4860">
                  <c:v>27.835775000000002</c:v>
                </c:pt>
                <c:pt idx="4861">
                  <c:v>28.870740000000001</c:v>
                </c:pt>
                <c:pt idx="4862">
                  <c:v>29.626634999999997</c:v>
                </c:pt>
                <c:pt idx="4863">
                  <c:v>28.58954</c:v>
                </c:pt>
                <c:pt idx="4864">
                  <c:v>28.049875</c:v>
                </c:pt>
                <c:pt idx="4865">
                  <c:v>28.438424999999999</c:v>
                </c:pt>
                <c:pt idx="4866">
                  <c:v>27.870725</c:v>
                </c:pt>
                <c:pt idx="4867">
                  <c:v>27.521939999999997</c:v>
                </c:pt>
                <c:pt idx="4868">
                  <c:v>26.878880000000002</c:v>
                </c:pt>
                <c:pt idx="4869">
                  <c:v>26.713685000000002</c:v>
                </c:pt>
                <c:pt idx="4870">
                  <c:v>26.154259999999997</c:v>
                </c:pt>
                <c:pt idx="4871">
                  <c:v>25.441320000000001</c:v>
                </c:pt>
                <c:pt idx="4872">
                  <c:v>25.354834999999998</c:v>
                </c:pt>
                <c:pt idx="4873">
                  <c:v>24.636285000000001</c:v>
                </c:pt>
                <c:pt idx="4874">
                  <c:v>24.604215</c:v>
                </c:pt>
                <c:pt idx="4875">
                  <c:v>24.892599999999998</c:v>
                </c:pt>
                <c:pt idx="4876">
                  <c:v>25.451404999999998</c:v>
                </c:pt>
                <c:pt idx="4877">
                  <c:v>25.47241</c:v>
                </c:pt>
                <c:pt idx="4878">
                  <c:v>25.87556</c:v>
                </c:pt>
                <c:pt idx="4879">
                  <c:v>26.966965000000002</c:v>
                </c:pt>
                <c:pt idx="4880">
                  <c:v>27.224310000000003</c:v>
                </c:pt>
                <c:pt idx="4881">
                  <c:v>29.041439999999998</c:v>
                </c:pt>
                <c:pt idx="4882">
                  <c:v>29.758220000000001</c:v>
                </c:pt>
                <c:pt idx="4883">
                  <c:v>31.206875</c:v>
                </c:pt>
                <c:pt idx="4884">
                  <c:v>31.815939999999998</c:v>
                </c:pt>
                <c:pt idx="4885">
                  <c:v>31.70316</c:v>
                </c:pt>
                <c:pt idx="4886">
                  <c:v>31.125299999999999</c:v>
                </c:pt>
                <c:pt idx="4887">
                  <c:v>30.244775000000001</c:v>
                </c:pt>
                <c:pt idx="4888">
                  <c:v>28.894124999999999</c:v>
                </c:pt>
                <c:pt idx="4889">
                  <c:v>28.677144999999999</c:v>
                </c:pt>
                <c:pt idx="4890">
                  <c:v>28.14723</c:v>
                </c:pt>
                <c:pt idx="4891">
                  <c:v>27.413325</c:v>
                </c:pt>
                <c:pt idx="4892">
                  <c:v>26.637840000000001</c:v>
                </c:pt>
                <c:pt idx="4893">
                  <c:v>27.413544999999999</c:v>
                </c:pt>
                <c:pt idx="4894">
                  <c:v>27.835930000000001</c:v>
                </c:pt>
                <c:pt idx="4895">
                  <c:v>26.231999999999999</c:v>
                </c:pt>
                <c:pt idx="4896">
                  <c:v>26.139994999999999</c:v>
                </c:pt>
                <c:pt idx="4897">
                  <c:v>25.563804999999999</c:v>
                </c:pt>
                <c:pt idx="4898">
                  <c:v>24.139509999999998</c:v>
                </c:pt>
                <c:pt idx="4899">
                  <c:v>24.225480000000001</c:v>
                </c:pt>
                <c:pt idx="4900">
                  <c:v>25.494169999999997</c:v>
                </c:pt>
                <c:pt idx="4901">
                  <c:v>25.973974999999999</c:v>
                </c:pt>
                <c:pt idx="4902">
                  <c:v>26.120065</c:v>
                </c:pt>
                <c:pt idx="4903">
                  <c:v>27.188749999999999</c:v>
                </c:pt>
                <c:pt idx="4904">
                  <c:v>28.603724999999997</c:v>
                </c:pt>
                <c:pt idx="4905">
                  <c:v>29.557380000000002</c:v>
                </c:pt>
                <c:pt idx="4906">
                  <c:v>30.154645000000002</c:v>
                </c:pt>
                <c:pt idx="4907">
                  <c:v>31.75057</c:v>
                </c:pt>
                <c:pt idx="4908">
                  <c:v>30.862449999999999</c:v>
                </c:pt>
                <c:pt idx="4909">
                  <c:v>30.592375000000001</c:v>
                </c:pt>
                <c:pt idx="4910">
                  <c:v>30.706845000000001</c:v>
                </c:pt>
                <c:pt idx="4911">
                  <c:v>30.735264999999998</c:v>
                </c:pt>
                <c:pt idx="4912">
                  <c:v>30.75459</c:v>
                </c:pt>
                <c:pt idx="4913">
                  <c:v>29.278970000000001</c:v>
                </c:pt>
                <c:pt idx="4914">
                  <c:v>28.208369999999999</c:v>
                </c:pt>
                <c:pt idx="4915">
                  <c:v>27.981810000000003</c:v>
                </c:pt>
                <c:pt idx="4916">
                  <c:v>28.256974999999997</c:v>
                </c:pt>
                <c:pt idx="4917">
                  <c:v>28.854020000000002</c:v>
                </c:pt>
                <c:pt idx="4918">
                  <c:v>28.156675</c:v>
                </c:pt>
                <c:pt idx="4919">
                  <c:v>26.993025000000003</c:v>
                </c:pt>
                <c:pt idx="4920">
                  <c:v>26.994365000000002</c:v>
                </c:pt>
                <c:pt idx="4921">
                  <c:v>25.792200000000001</c:v>
                </c:pt>
                <c:pt idx="4922">
                  <c:v>25.472244999999997</c:v>
                </c:pt>
                <c:pt idx="4923">
                  <c:v>25.262070000000001</c:v>
                </c:pt>
                <c:pt idx="4924">
                  <c:v>26.067060000000001</c:v>
                </c:pt>
                <c:pt idx="4925">
                  <c:v>26.588369999999998</c:v>
                </c:pt>
                <c:pt idx="4926">
                  <c:v>26.409794999999999</c:v>
                </c:pt>
                <c:pt idx="4927">
                  <c:v>28.826284999999999</c:v>
                </c:pt>
                <c:pt idx="4928">
                  <c:v>30.227854999999998</c:v>
                </c:pt>
                <c:pt idx="4929">
                  <c:v>30.135259999999999</c:v>
                </c:pt>
                <c:pt idx="4930">
                  <c:v>30.790955</c:v>
                </c:pt>
                <c:pt idx="4931">
                  <c:v>31.81925</c:v>
                </c:pt>
                <c:pt idx="4932">
                  <c:v>32.061590000000002</c:v>
                </c:pt>
                <c:pt idx="4933">
                  <c:v>31.805019999999999</c:v>
                </c:pt>
                <c:pt idx="4934">
                  <c:v>32.195320000000002</c:v>
                </c:pt>
                <c:pt idx="4935">
                  <c:v>32.05301</c:v>
                </c:pt>
                <c:pt idx="4936">
                  <c:v>28.916845000000002</c:v>
                </c:pt>
                <c:pt idx="4937">
                  <c:v>28.926400000000001</c:v>
                </c:pt>
                <c:pt idx="4938">
                  <c:v>29.28828</c:v>
                </c:pt>
                <c:pt idx="4939">
                  <c:v>29.817534999999999</c:v>
                </c:pt>
                <c:pt idx="4940">
                  <c:v>29.140369999999997</c:v>
                </c:pt>
                <c:pt idx="4941">
                  <c:v>29.068535000000001</c:v>
                </c:pt>
                <c:pt idx="4942">
                  <c:v>28.804304999999999</c:v>
                </c:pt>
                <c:pt idx="4943">
                  <c:v>27.994185000000002</c:v>
                </c:pt>
                <c:pt idx="4944">
                  <c:v>28.238465000000001</c:v>
                </c:pt>
                <c:pt idx="4945">
                  <c:v>25.527909999999999</c:v>
                </c:pt>
                <c:pt idx="4946">
                  <c:v>26.791125000000001</c:v>
                </c:pt>
                <c:pt idx="4947">
                  <c:v>24.391819999999999</c:v>
                </c:pt>
                <c:pt idx="4948">
                  <c:v>25.984349999999999</c:v>
                </c:pt>
                <c:pt idx="4949">
                  <c:v>25.131700000000002</c:v>
                </c:pt>
                <c:pt idx="4950">
                  <c:v>25.227224999999997</c:v>
                </c:pt>
                <c:pt idx="4951">
                  <c:v>27.620905</c:v>
                </c:pt>
                <c:pt idx="4952">
                  <c:v>28.960055000000001</c:v>
                </c:pt>
                <c:pt idx="4953">
                  <c:v>29.366735000000002</c:v>
                </c:pt>
                <c:pt idx="4954">
                  <c:v>29.809740000000001</c:v>
                </c:pt>
                <c:pt idx="4955">
                  <c:v>29.879729999999999</c:v>
                </c:pt>
                <c:pt idx="4956">
                  <c:v>30.651529999999998</c:v>
                </c:pt>
                <c:pt idx="4957">
                  <c:v>31.448790000000002</c:v>
                </c:pt>
                <c:pt idx="4958">
                  <c:v>30.65887</c:v>
                </c:pt>
                <c:pt idx="4959">
                  <c:v>31.322134999999999</c:v>
                </c:pt>
                <c:pt idx="4960">
                  <c:v>30.838240000000003</c:v>
                </c:pt>
                <c:pt idx="4961">
                  <c:v>29.864979999999999</c:v>
                </c:pt>
                <c:pt idx="4962">
                  <c:v>29.242915</c:v>
                </c:pt>
                <c:pt idx="4963">
                  <c:v>29.07077</c:v>
                </c:pt>
                <c:pt idx="4964">
                  <c:v>28.827849999999998</c:v>
                </c:pt>
                <c:pt idx="4965">
                  <c:v>27.622885</c:v>
                </c:pt>
                <c:pt idx="4966">
                  <c:v>26.920375</c:v>
                </c:pt>
                <c:pt idx="4967">
                  <c:v>26.135459999999998</c:v>
                </c:pt>
                <c:pt idx="4968">
                  <c:v>26.039525000000001</c:v>
                </c:pt>
                <c:pt idx="4969">
                  <c:v>24.91169</c:v>
                </c:pt>
                <c:pt idx="4970">
                  <c:v>23.336759999999998</c:v>
                </c:pt>
                <c:pt idx="4971">
                  <c:v>23.999770000000002</c:v>
                </c:pt>
                <c:pt idx="4972">
                  <c:v>24.887029999999999</c:v>
                </c:pt>
                <c:pt idx="4973">
                  <c:v>25.388529999999999</c:v>
                </c:pt>
                <c:pt idx="4974">
                  <c:v>25.185009999999998</c:v>
                </c:pt>
                <c:pt idx="4975">
                  <c:v>26.144945</c:v>
                </c:pt>
                <c:pt idx="4976">
                  <c:v>27.321514999999998</c:v>
                </c:pt>
                <c:pt idx="4977">
                  <c:v>28.076384999999998</c:v>
                </c:pt>
                <c:pt idx="4978">
                  <c:v>28.559175</c:v>
                </c:pt>
                <c:pt idx="4979">
                  <c:v>28.54044</c:v>
                </c:pt>
                <c:pt idx="4980">
                  <c:v>29.025794999999999</c:v>
                </c:pt>
                <c:pt idx="4981">
                  <c:v>29.013529999999999</c:v>
                </c:pt>
                <c:pt idx="4982">
                  <c:v>29.166990000000002</c:v>
                </c:pt>
                <c:pt idx="4983">
                  <c:v>28.928319999999999</c:v>
                </c:pt>
                <c:pt idx="4984">
                  <c:v>28.840305000000001</c:v>
                </c:pt>
                <c:pt idx="4985">
                  <c:v>27.816234999999999</c:v>
                </c:pt>
                <c:pt idx="4986">
                  <c:v>28.587990000000001</c:v>
                </c:pt>
                <c:pt idx="4987">
                  <c:v>28.513169999999999</c:v>
                </c:pt>
                <c:pt idx="4988">
                  <c:v>27.726915000000002</c:v>
                </c:pt>
                <c:pt idx="4989">
                  <c:v>26.673119999999997</c:v>
                </c:pt>
                <c:pt idx="4990">
                  <c:v>23.727415000000001</c:v>
                </c:pt>
                <c:pt idx="4991">
                  <c:v>23.058615000000003</c:v>
                </c:pt>
                <c:pt idx="4992">
                  <c:v>23.582915</c:v>
                </c:pt>
                <c:pt idx="4993">
                  <c:v>22.830185</c:v>
                </c:pt>
                <c:pt idx="4994">
                  <c:v>23.079090000000001</c:v>
                </c:pt>
                <c:pt idx="4995">
                  <c:v>23.962395000000001</c:v>
                </c:pt>
                <c:pt idx="4996">
                  <c:v>24.047915</c:v>
                </c:pt>
                <c:pt idx="4997">
                  <c:v>25.948560000000001</c:v>
                </c:pt>
                <c:pt idx="4998">
                  <c:v>26.391235000000002</c:v>
                </c:pt>
                <c:pt idx="4999">
                  <c:v>24.871740000000003</c:v>
                </c:pt>
                <c:pt idx="5000">
                  <c:v>24.853159999999999</c:v>
                </c:pt>
                <c:pt idx="5001">
                  <c:v>25.621680000000001</c:v>
                </c:pt>
                <c:pt idx="5002">
                  <c:v>26.212695</c:v>
                </c:pt>
                <c:pt idx="5003">
                  <c:v>25.949665</c:v>
                </c:pt>
                <c:pt idx="5004">
                  <c:v>26.000490000000003</c:v>
                </c:pt>
                <c:pt idx="5005">
                  <c:v>26.124470000000002</c:v>
                </c:pt>
                <c:pt idx="5006">
                  <c:v>26.733689999999999</c:v>
                </c:pt>
                <c:pt idx="5007">
                  <c:v>27.691369999999999</c:v>
                </c:pt>
                <c:pt idx="5008">
                  <c:v>27.106630000000003</c:v>
                </c:pt>
                <c:pt idx="5009">
                  <c:v>26.29945</c:v>
                </c:pt>
                <c:pt idx="5010">
                  <c:v>24.599275000000002</c:v>
                </c:pt>
                <c:pt idx="5011">
                  <c:v>24.123695000000001</c:v>
                </c:pt>
                <c:pt idx="5012">
                  <c:v>24.224430000000002</c:v>
                </c:pt>
                <c:pt idx="5013">
                  <c:v>24.557935000000001</c:v>
                </c:pt>
                <c:pt idx="5014">
                  <c:v>23.977935000000002</c:v>
                </c:pt>
                <c:pt idx="5015">
                  <c:v>23.864485000000002</c:v>
                </c:pt>
                <c:pt idx="5016">
                  <c:v>23.996865000000003</c:v>
                </c:pt>
                <c:pt idx="5017">
                  <c:v>23.088810000000002</c:v>
                </c:pt>
                <c:pt idx="5018">
                  <c:v>23.058755000000001</c:v>
                </c:pt>
                <c:pt idx="5019">
                  <c:v>23.427165000000002</c:v>
                </c:pt>
                <c:pt idx="5020">
                  <c:v>24.73893</c:v>
                </c:pt>
                <c:pt idx="5021">
                  <c:v>25.410169999999997</c:v>
                </c:pt>
                <c:pt idx="5022">
                  <c:v>26.26304</c:v>
                </c:pt>
                <c:pt idx="5023">
                  <c:v>26.803695000000001</c:v>
                </c:pt>
                <c:pt idx="5024">
                  <c:v>26.059750000000001</c:v>
                </c:pt>
                <c:pt idx="5025">
                  <c:v>26.406965</c:v>
                </c:pt>
                <c:pt idx="5026">
                  <c:v>27.355974999999997</c:v>
                </c:pt>
                <c:pt idx="5027">
                  <c:v>27.753169999999997</c:v>
                </c:pt>
                <c:pt idx="5028">
                  <c:v>27.722300000000001</c:v>
                </c:pt>
                <c:pt idx="5029">
                  <c:v>28.940560000000001</c:v>
                </c:pt>
                <c:pt idx="5030">
                  <c:v>28.491849999999999</c:v>
                </c:pt>
                <c:pt idx="5031">
                  <c:v>27.410064999999999</c:v>
                </c:pt>
                <c:pt idx="5032">
                  <c:v>27.731865000000003</c:v>
                </c:pt>
                <c:pt idx="5033">
                  <c:v>26.9833</c:v>
                </c:pt>
                <c:pt idx="5034">
                  <c:v>26.421380000000003</c:v>
                </c:pt>
                <c:pt idx="5035">
                  <c:v>25.642415</c:v>
                </c:pt>
                <c:pt idx="5036">
                  <c:v>26.801560000000002</c:v>
                </c:pt>
                <c:pt idx="5037">
                  <c:v>26.209814999999999</c:v>
                </c:pt>
                <c:pt idx="5038">
                  <c:v>24.903055000000002</c:v>
                </c:pt>
                <c:pt idx="5039">
                  <c:v>24.396419999999999</c:v>
                </c:pt>
                <c:pt idx="5040">
                  <c:v>24.616160000000001</c:v>
                </c:pt>
                <c:pt idx="5041">
                  <c:v>24.305975</c:v>
                </c:pt>
                <c:pt idx="5042">
                  <c:v>23.946169999999999</c:v>
                </c:pt>
                <c:pt idx="5043">
                  <c:v>24.92212</c:v>
                </c:pt>
                <c:pt idx="5044">
                  <c:v>24.724985</c:v>
                </c:pt>
                <c:pt idx="5045">
                  <c:v>24.529005000000002</c:v>
                </c:pt>
                <c:pt idx="5046">
                  <c:v>25.043050000000001</c:v>
                </c:pt>
                <c:pt idx="5047">
                  <c:v>25.134820000000001</c:v>
                </c:pt>
                <c:pt idx="5048">
                  <c:v>26.482064999999999</c:v>
                </c:pt>
                <c:pt idx="5049">
                  <c:v>26.89424</c:v>
                </c:pt>
                <c:pt idx="5050">
                  <c:v>27.74973</c:v>
                </c:pt>
                <c:pt idx="5051">
                  <c:v>28.778845</c:v>
                </c:pt>
                <c:pt idx="5052">
                  <c:v>28.167404999999999</c:v>
                </c:pt>
                <c:pt idx="5053">
                  <c:v>27.91377</c:v>
                </c:pt>
                <c:pt idx="5054">
                  <c:v>28.008990000000001</c:v>
                </c:pt>
                <c:pt idx="5055">
                  <c:v>28.186259999999997</c:v>
                </c:pt>
                <c:pt idx="5056">
                  <c:v>28.123330000000003</c:v>
                </c:pt>
                <c:pt idx="5057">
                  <c:v>28.283900000000003</c:v>
                </c:pt>
                <c:pt idx="5058">
                  <c:v>28.604514999999999</c:v>
                </c:pt>
                <c:pt idx="5059">
                  <c:v>26.891355000000001</c:v>
                </c:pt>
                <c:pt idx="5060">
                  <c:v>27.197485</c:v>
                </c:pt>
                <c:pt idx="5061">
                  <c:v>26.439235</c:v>
                </c:pt>
                <c:pt idx="5062">
                  <c:v>26.404490000000003</c:v>
                </c:pt>
                <c:pt idx="5063">
                  <c:v>25.344240000000003</c:v>
                </c:pt>
                <c:pt idx="5064">
                  <c:v>24.980634999999999</c:v>
                </c:pt>
                <c:pt idx="5065">
                  <c:v>25.272904999999998</c:v>
                </c:pt>
                <c:pt idx="5066">
                  <c:v>23.946549999999998</c:v>
                </c:pt>
                <c:pt idx="5067">
                  <c:v>24.697650000000003</c:v>
                </c:pt>
                <c:pt idx="5068">
                  <c:v>24.156755</c:v>
                </c:pt>
                <c:pt idx="5069">
                  <c:v>25.145865000000001</c:v>
                </c:pt>
                <c:pt idx="5070">
                  <c:v>24.664794999999998</c:v>
                </c:pt>
                <c:pt idx="5071">
                  <c:v>26.006619999999998</c:v>
                </c:pt>
                <c:pt idx="5072">
                  <c:v>28.006305000000001</c:v>
                </c:pt>
                <c:pt idx="5073">
                  <c:v>28.741015000000001</c:v>
                </c:pt>
                <c:pt idx="5074">
                  <c:v>29.166415000000001</c:v>
                </c:pt>
                <c:pt idx="5075">
                  <c:v>29.685659999999999</c:v>
                </c:pt>
                <c:pt idx="5076">
                  <c:v>30.791985</c:v>
                </c:pt>
                <c:pt idx="5077">
                  <c:v>29.380255000000002</c:v>
                </c:pt>
                <c:pt idx="5078">
                  <c:v>30.241585000000001</c:v>
                </c:pt>
                <c:pt idx="5079">
                  <c:v>29.936485000000001</c:v>
                </c:pt>
                <c:pt idx="5080">
                  <c:v>29.792825000000001</c:v>
                </c:pt>
                <c:pt idx="5081">
                  <c:v>28.477444999999999</c:v>
                </c:pt>
                <c:pt idx="5082">
                  <c:v>27.453130000000002</c:v>
                </c:pt>
                <c:pt idx="5083">
                  <c:v>26.89771</c:v>
                </c:pt>
                <c:pt idx="5084">
                  <c:v>27.593900000000001</c:v>
                </c:pt>
                <c:pt idx="5085">
                  <c:v>27.421345000000002</c:v>
                </c:pt>
                <c:pt idx="5086">
                  <c:v>27.97091</c:v>
                </c:pt>
                <c:pt idx="5087">
                  <c:v>25.635639999999999</c:v>
                </c:pt>
                <c:pt idx="5088">
                  <c:v>26.466339999999999</c:v>
                </c:pt>
                <c:pt idx="5089">
                  <c:v>26.325195000000001</c:v>
                </c:pt>
                <c:pt idx="5090">
                  <c:v>26.171470000000003</c:v>
                </c:pt>
                <c:pt idx="5091">
                  <c:v>25.130305</c:v>
                </c:pt>
                <c:pt idx="5092">
                  <c:v>27.19012</c:v>
                </c:pt>
                <c:pt idx="5093">
                  <c:v>27.469874999999998</c:v>
                </c:pt>
                <c:pt idx="5094">
                  <c:v>26.800080000000001</c:v>
                </c:pt>
                <c:pt idx="5095">
                  <c:v>27.91872</c:v>
                </c:pt>
                <c:pt idx="5096">
                  <c:v>28.543984999999999</c:v>
                </c:pt>
                <c:pt idx="5097">
                  <c:v>29.480499999999999</c:v>
                </c:pt>
                <c:pt idx="5098">
                  <c:v>29.76004</c:v>
                </c:pt>
                <c:pt idx="5099">
                  <c:v>30.380634999999998</c:v>
                </c:pt>
                <c:pt idx="5100">
                  <c:v>30.707455000000003</c:v>
                </c:pt>
                <c:pt idx="5101">
                  <c:v>31.459509999999998</c:v>
                </c:pt>
                <c:pt idx="5102">
                  <c:v>32.709004999999998</c:v>
                </c:pt>
                <c:pt idx="5103">
                  <c:v>32.362294999999996</c:v>
                </c:pt>
                <c:pt idx="5104">
                  <c:v>31.500900000000001</c:v>
                </c:pt>
                <c:pt idx="5105">
                  <c:v>30.18047</c:v>
                </c:pt>
                <c:pt idx="5106">
                  <c:v>29.351025</c:v>
                </c:pt>
                <c:pt idx="5107">
                  <c:v>28.99137</c:v>
                </c:pt>
                <c:pt idx="5108">
                  <c:v>28.767885</c:v>
                </c:pt>
                <c:pt idx="5109">
                  <c:v>28.297314999999998</c:v>
                </c:pt>
                <c:pt idx="5110">
                  <c:v>27.363589999999999</c:v>
                </c:pt>
                <c:pt idx="5111">
                  <c:v>26.112465</c:v>
                </c:pt>
                <c:pt idx="5112">
                  <c:v>25.947560000000003</c:v>
                </c:pt>
                <c:pt idx="5113">
                  <c:v>25.079794999999997</c:v>
                </c:pt>
                <c:pt idx="5114">
                  <c:v>25.790044999999999</c:v>
                </c:pt>
                <c:pt idx="5115">
                  <c:v>25.948400000000003</c:v>
                </c:pt>
                <c:pt idx="5116">
                  <c:v>25.384215000000001</c:v>
                </c:pt>
                <c:pt idx="5117">
                  <c:v>25.670240000000003</c:v>
                </c:pt>
                <c:pt idx="5118">
                  <c:v>26.257625000000001</c:v>
                </c:pt>
                <c:pt idx="5119">
                  <c:v>27.468375000000002</c:v>
                </c:pt>
                <c:pt idx="5120">
                  <c:v>27.871075000000001</c:v>
                </c:pt>
                <c:pt idx="5121">
                  <c:v>29.062764999999999</c:v>
                </c:pt>
                <c:pt idx="5122">
                  <c:v>29.906140000000001</c:v>
                </c:pt>
                <c:pt idx="5123">
                  <c:v>30.238419999999998</c:v>
                </c:pt>
                <c:pt idx="5124">
                  <c:v>31.426625000000001</c:v>
                </c:pt>
                <c:pt idx="5125">
                  <c:v>31.186400000000003</c:v>
                </c:pt>
                <c:pt idx="5126">
                  <c:v>30.221914999999999</c:v>
                </c:pt>
                <c:pt idx="5127">
                  <c:v>30.512505000000001</c:v>
                </c:pt>
                <c:pt idx="5128">
                  <c:v>30.335840000000001</c:v>
                </c:pt>
                <c:pt idx="5129">
                  <c:v>30.0152</c:v>
                </c:pt>
                <c:pt idx="5130">
                  <c:v>29.083994999999998</c:v>
                </c:pt>
                <c:pt idx="5131">
                  <c:v>29.147724999999998</c:v>
                </c:pt>
                <c:pt idx="5132">
                  <c:v>28.640685000000001</c:v>
                </c:pt>
                <c:pt idx="5133">
                  <c:v>27.134415000000001</c:v>
                </c:pt>
                <c:pt idx="5134">
                  <c:v>26.582205000000002</c:v>
                </c:pt>
                <c:pt idx="5135">
                  <c:v>25.32987</c:v>
                </c:pt>
                <c:pt idx="5136">
                  <c:v>25.766494999999999</c:v>
                </c:pt>
                <c:pt idx="5137">
                  <c:v>24.092634999999998</c:v>
                </c:pt>
                <c:pt idx="5138">
                  <c:v>22.911259999999999</c:v>
                </c:pt>
                <c:pt idx="5139">
                  <c:v>23.462465000000002</c:v>
                </c:pt>
                <c:pt idx="5140">
                  <c:v>25.032805</c:v>
                </c:pt>
                <c:pt idx="5141">
                  <c:v>24.847759999999997</c:v>
                </c:pt>
                <c:pt idx="5142">
                  <c:v>26.428494999999998</c:v>
                </c:pt>
                <c:pt idx="5143">
                  <c:v>26.351119999999998</c:v>
                </c:pt>
                <c:pt idx="5144">
                  <c:v>26.659334999999999</c:v>
                </c:pt>
                <c:pt idx="5145">
                  <c:v>27.365134999999999</c:v>
                </c:pt>
                <c:pt idx="5146">
                  <c:v>26.844154999999997</c:v>
                </c:pt>
                <c:pt idx="5147">
                  <c:v>27.616345000000003</c:v>
                </c:pt>
                <c:pt idx="5148">
                  <c:v>29.193450000000002</c:v>
                </c:pt>
                <c:pt idx="5149">
                  <c:v>28.556935000000003</c:v>
                </c:pt>
                <c:pt idx="5150">
                  <c:v>29.346865000000001</c:v>
                </c:pt>
                <c:pt idx="5151">
                  <c:v>27.957854999999999</c:v>
                </c:pt>
                <c:pt idx="5152">
                  <c:v>28.169589999999999</c:v>
                </c:pt>
                <c:pt idx="5153">
                  <c:v>27.017755000000001</c:v>
                </c:pt>
                <c:pt idx="5154">
                  <c:v>27.165794999999999</c:v>
                </c:pt>
                <c:pt idx="5155">
                  <c:v>26.377345000000002</c:v>
                </c:pt>
                <c:pt idx="5156">
                  <c:v>27.013674999999999</c:v>
                </c:pt>
                <c:pt idx="5157">
                  <c:v>26.576815</c:v>
                </c:pt>
                <c:pt idx="5158">
                  <c:v>25.326665000000002</c:v>
                </c:pt>
                <c:pt idx="5159">
                  <c:v>24.719514999999998</c:v>
                </c:pt>
                <c:pt idx="5160">
                  <c:v>24.617725</c:v>
                </c:pt>
                <c:pt idx="5161">
                  <c:v>23.969134999999998</c:v>
                </c:pt>
                <c:pt idx="5162">
                  <c:v>23.569624999999998</c:v>
                </c:pt>
                <c:pt idx="5163">
                  <c:v>23.499765</c:v>
                </c:pt>
                <c:pt idx="5164">
                  <c:v>24.129194999999999</c:v>
                </c:pt>
                <c:pt idx="5165">
                  <c:v>23.418744999999998</c:v>
                </c:pt>
                <c:pt idx="5166">
                  <c:v>24.120564999999999</c:v>
                </c:pt>
                <c:pt idx="5167">
                  <c:v>23.792925</c:v>
                </c:pt>
                <c:pt idx="5168">
                  <c:v>24.671580000000002</c:v>
                </c:pt>
                <c:pt idx="5169">
                  <c:v>26.102055</c:v>
                </c:pt>
                <c:pt idx="5170">
                  <c:v>27.383444999999998</c:v>
                </c:pt>
                <c:pt idx="5171">
                  <c:v>28.206435000000003</c:v>
                </c:pt>
                <c:pt idx="5172">
                  <c:v>27.500025000000001</c:v>
                </c:pt>
                <c:pt idx="5173">
                  <c:v>27.537935000000001</c:v>
                </c:pt>
                <c:pt idx="5174">
                  <c:v>27.497025000000001</c:v>
                </c:pt>
                <c:pt idx="5175">
                  <c:v>27.185495</c:v>
                </c:pt>
                <c:pt idx="5176">
                  <c:v>26.881630000000001</c:v>
                </c:pt>
                <c:pt idx="5177">
                  <c:v>26.265900000000002</c:v>
                </c:pt>
                <c:pt idx="5178">
                  <c:v>25.668275000000001</c:v>
                </c:pt>
                <c:pt idx="5179">
                  <c:v>25.169415000000001</c:v>
                </c:pt>
                <c:pt idx="5180">
                  <c:v>26.038314999999997</c:v>
                </c:pt>
                <c:pt idx="5181">
                  <c:v>25.773515</c:v>
                </c:pt>
                <c:pt idx="5182">
                  <c:v>25.045484999999999</c:v>
                </c:pt>
                <c:pt idx="5183">
                  <c:v>24.557794999999999</c:v>
                </c:pt>
                <c:pt idx="5184">
                  <c:v>25.258825000000002</c:v>
                </c:pt>
                <c:pt idx="5185">
                  <c:v>25.279325</c:v>
                </c:pt>
                <c:pt idx="5186">
                  <c:v>24.575099999999999</c:v>
                </c:pt>
                <c:pt idx="5187">
                  <c:v>24.82647</c:v>
                </c:pt>
                <c:pt idx="5188">
                  <c:v>25.325875</c:v>
                </c:pt>
                <c:pt idx="5189">
                  <c:v>25.997215000000001</c:v>
                </c:pt>
                <c:pt idx="5190">
                  <c:v>26.213485000000002</c:v>
                </c:pt>
                <c:pt idx="5191">
                  <c:v>26.857185000000001</c:v>
                </c:pt>
                <c:pt idx="5192">
                  <c:v>27.804345000000001</c:v>
                </c:pt>
                <c:pt idx="5193">
                  <c:v>27.960840000000001</c:v>
                </c:pt>
                <c:pt idx="5194">
                  <c:v>28.387445</c:v>
                </c:pt>
                <c:pt idx="5195">
                  <c:v>28.642435000000003</c:v>
                </c:pt>
                <c:pt idx="5196">
                  <c:v>28.72448</c:v>
                </c:pt>
                <c:pt idx="5197">
                  <c:v>28.536540000000002</c:v>
                </c:pt>
                <c:pt idx="5198">
                  <c:v>28.747904999999999</c:v>
                </c:pt>
                <c:pt idx="5199">
                  <c:v>29.233224999999997</c:v>
                </c:pt>
                <c:pt idx="5200">
                  <c:v>28.444195000000001</c:v>
                </c:pt>
                <c:pt idx="5201">
                  <c:v>28.21913</c:v>
                </c:pt>
                <c:pt idx="5202">
                  <c:v>27.332999999999998</c:v>
                </c:pt>
                <c:pt idx="5203">
                  <c:v>26.763044999999998</c:v>
                </c:pt>
                <c:pt idx="5204">
                  <c:v>26.103339999999999</c:v>
                </c:pt>
                <c:pt idx="5205">
                  <c:v>26.509965000000001</c:v>
                </c:pt>
                <c:pt idx="5206">
                  <c:v>26.029375000000002</c:v>
                </c:pt>
                <c:pt idx="5207">
                  <c:v>24.794554999999999</c:v>
                </c:pt>
                <c:pt idx="5208">
                  <c:v>24.239355</c:v>
                </c:pt>
                <c:pt idx="5209">
                  <c:v>24.293419999999998</c:v>
                </c:pt>
                <c:pt idx="5210">
                  <c:v>24.203455000000002</c:v>
                </c:pt>
                <c:pt idx="5211">
                  <c:v>24.627959999999998</c:v>
                </c:pt>
                <c:pt idx="5212">
                  <c:v>25.205365</c:v>
                </c:pt>
                <c:pt idx="5213">
                  <c:v>25.922165</c:v>
                </c:pt>
                <c:pt idx="5214">
                  <c:v>24.675055</c:v>
                </c:pt>
                <c:pt idx="5215">
                  <c:v>25.036189999999998</c:v>
                </c:pt>
                <c:pt idx="5216">
                  <c:v>25.362415000000002</c:v>
                </c:pt>
                <c:pt idx="5217">
                  <c:v>26.159485</c:v>
                </c:pt>
                <c:pt idx="5218">
                  <c:v>26.131275000000002</c:v>
                </c:pt>
                <c:pt idx="5219">
                  <c:v>28.733939999999997</c:v>
                </c:pt>
                <c:pt idx="5220">
                  <c:v>28.494305000000001</c:v>
                </c:pt>
                <c:pt idx="5221">
                  <c:v>28.759305000000001</c:v>
                </c:pt>
                <c:pt idx="5222">
                  <c:v>29.25609</c:v>
                </c:pt>
                <c:pt idx="5223">
                  <c:v>28.649915</c:v>
                </c:pt>
                <c:pt idx="5224">
                  <c:v>28.337340000000001</c:v>
                </c:pt>
                <c:pt idx="5225">
                  <c:v>27.850369999999998</c:v>
                </c:pt>
                <c:pt idx="5226">
                  <c:v>27.358970000000003</c:v>
                </c:pt>
                <c:pt idx="5227">
                  <c:v>27.38334</c:v>
                </c:pt>
                <c:pt idx="5228">
                  <c:v>26.532924999999999</c:v>
                </c:pt>
                <c:pt idx="5229">
                  <c:v>25.867615000000001</c:v>
                </c:pt>
                <c:pt idx="5230">
                  <c:v>25.29223</c:v>
                </c:pt>
                <c:pt idx="5231">
                  <c:v>25.333479999999998</c:v>
                </c:pt>
                <c:pt idx="5232">
                  <c:v>24.703814999999999</c:v>
                </c:pt>
                <c:pt idx="5233">
                  <c:v>24.155915</c:v>
                </c:pt>
                <c:pt idx="5234">
                  <c:v>24.163229999999999</c:v>
                </c:pt>
                <c:pt idx="5235">
                  <c:v>23.271374999999999</c:v>
                </c:pt>
                <c:pt idx="5236">
                  <c:v>23.323674999999998</c:v>
                </c:pt>
                <c:pt idx="5237">
                  <c:v>24.252179999999999</c:v>
                </c:pt>
                <c:pt idx="5238">
                  <c:v>24.77786</c:v>
                </c:pt>
                <c:pt idx="5239">
                  <c:v>25.863885</c:v>
                </c:pt>
                <c:pt idx="5240">
                  <c:v>26.622060000000001</c:v>
                </c:pt>
                <c:pt idx="5241">
                  <c:v>28.265779999999999</c:v>
                </c:pt>
                <c:pt idx="5242">
                  <c:v>28.422400000000003</c:v>
                </c:pt>
                <c:pt idx="5243">
                  <c:v>29.28143</c:v>
                </c:pt>
                <c:pt idx="5244">
                  <c:v>30.16188</c:v>
                </c:pt>
                <c:pt idx="5245">
                  <c:v>30.544935000000002</c:v>
                </c:pt>
                <c:pt idx="5246">
                  <c:v>30.252884999999999</c:v>
                </c:pt>
                <c:pt idx="5247">
                  <c:v>30.360040000000001</c:v>
                </c:pt>
                <c:pt idx="5248">
                  <c:v>31.281205000000003</c:v>
                </c:pt>
                <c:pt idx="5249">
                  <c:v>30.625325</c:v>
                </c:pt>
                <c:pt idx="5250">
                  <c:v>29.621485</c:v>
                </c:pt>
                <c:pt idx="5251">
                  <c:v>29.052150000000001</c:v>
                </c:pt>
                <c:pt idx="5252">
                  <c:v>28.017724999999999</c:v>
                </c:pt>
                <c:pt idx="5253">
                  <c:v>26.232514999999999</c:v>
                </c:pt>
                <c:pt idx="5254">
                  <c:v>25.744509999999998</c:v>
                </c:pt>
                <c:pt idx="5255">
                  <c:v>24.939134999999997</c:v>
                </c:pt>
                <c:pt idx="5256">
                  <c:v>25.765130000000003</c:v>
                </c:pt>
                <c:pt idx="5257">
                  <c:v>25.362755</c:v>
                </c:pt>
                <c:pt idx="5258">
                  <c:v>25.95261</c:v>
                </c:pt>
                <c:pt idx="5259">
                  <c:v>26.716674999999999</c:v>
                </c:pt>
                <c:pt idx="5260">
                  <c:v>27.068104999999999</c:v>
                </c:pt>
                <c:pt idx="5261">
                  <c:v>27.314880000000002</c:v>
                </c:pt>
                <c:pt idx="5262">
                  <c:v>27.250160000000001</c:v>
                </c:pt>
                <c:pt idx="5263">
                  <c:v>27.700695</c:v>
                </c:pt>
                <c:pt idx="5264">
                  <c:v>27.622465000000002</c:v>
                </c:pt>
                <c:pt idx="5265">
                  <c:v>29.415800000000001</c:v>
                </c:pt>
                <c:pt idx="5266">
                  <c:v>28.818639999999998</c:v>
                </c:pt>
                <c:pt idx="5267">
                  <c:v>28.839590000000001</c:v>
                </c:pt>
                <c:pt idx="5268">
                  <c:v>29.441285000000001</c:v>
                </c:pt>
                <c:pt idx="5269">
                  <c:v>31.187580000000001</c:v>
                </c:pt>
                <c:pt idx="5270">
                  <c:v>30.690810000000003</c:v>
                </c:pt>
                <c:pt idx="5271">
                  <c:v>31.702484999999999</c:v>
                </c:pt>
                <c:pt idx="5272">
                  <c:v>31.320535</c:v>
                </c:pt>
                <c:pt idx="5273">
                  <c:v>29.103525000000001</c:v>
                </c:pt>
                <c:pt idx="5274">
                  <c:v>28.033564999999999</c:v>
                </c:pt>
                <c:pt idx="5275">
                  <c:v>28.179500000000001</c:v>
                </c:pt>
                <c:pt idx="5276">
                  <c:v>27.844735</c:v>
                </c:pt>
                <c:pt idx="5277">
                  <c:v>27.591439999999999</c:v>
                </c:pt>
                <c:pt idx="5278">
                  <c:v>26.874759999999998</c:v>
                </c:pt>
                <c:pt idx="5279">
                  <c:v>25.792034999999998</c:v>
                </c:pt>
                <c:pt idx="5280">
                  <c:v>25.736535</c:v>
                </c:pt>
                <c:pt idx="5281">
                  <c:v>26.28875</c:v>
                </c:pt>
                <c:pt idx="5282">
                  <c:v>27.878325</c:v>
                </c:pt>
                <c:pt idx="5283">
                  <c:v>28.013770000000001</c:v>
                </c:pt>
                <c:pt idx="5284">
                  <c:v>28.578389999999999</c:v>
                </c:pt>
                <c:pt idx="5285">
                  <c:v>29.106115000000003</c:v>
                </c:pt>
                <c:pt idx="5286">
                  <c:v>29.188880000000001</c:v>
                </c:pt>
                <c:pt idx="5287">
                  <c:v>29.862299999999998</c:v>
                </c:pt>
                <c:pt idx="5288">
                  <c:v>30.99615</c:v>
                </c:pt>
                <c:pt idx="5289">
                  <c:v>30.874705000000002</c:v>
                </c:pt>
                <c:pt idx="5290">
                  <c:v>31.537904999999999</c:v>
                </c:pt>
                <c:pt idx="5291">
                  <c:v>31.380389999999998</c:v>
                </c:pt>
                <c:pt idx="5292">
                  <c:v>31.966189999999997</c:v>
                </c:pt>
                <c:pt idx="5293">
                  <c:v>32.493810000000003</c:v>
                </c:pt>
                <c:pt idx="5294">
                  <c:v>32.139724999999999</c:v>
                </c:pt>
                <c:pt idx="5295">
                  <c:v>31.85586</c:v>
                </c:pt>
                <c:pt idx="5296">
                  <c:v>32.285604999999997</c:v>
                </c:pt>
                <c:pt idx="5297">
                  <c:v>30.944990000000001</c:v>
                </c:pt>
                <c:pt idx="5298">
                  <c:v>30.604395</c:v>
                </c:pt>
                <c:pt idx="5299">
                  <c:v>30.048325000000002</c:v>
                </c:pt>
                <c:pt idx="5300">
                  <c:v>29.581779999999998</c:v>
                </c:pt>
                <c:pt idx="5301">
                  <c:v>26.853314999999998</c:v>
                </c:pt>
                <c:pt idx="5302">
                  <c:v>25.775830000000003</c:v>
                </c:pt>
                <c:pt idx="5303">
                  <c:v>26.657979999999998</c:v>
                </c:pt>
                <c:pt idx="5304">
                  <c:v>27.182265000000001</c:v>
                </c:pt>
                <c:pt idx="5305">
                  <c:v>26.656269999999999</c:v>
                </c:pt>
                <c:pt idx="5306">
                  <c:v>26.888034999999999</c:v>
                </c:pt>
                <c:pt idx="5307">
                  <c:v>26.948185000000002</c:v>
                </c:pt>
                <c:pt idx="5308">
                  <c:v>27.405065</c:v>
                </c:pt>
                <c:pt idx="5309">
                  <c:v>27.509509999999999</c:v>
                </c:pt>
                <c:pt idx="5310">
                  <c:v>26.496784999999999</c:v>
                </c:pt>
                <c:pt idx="5311">
                  <c:v>27.973400000000002</c:v>
                </c:pt>
                <c:pt idx="5312">
                  <c:v>27.385680000000001</c:v>
                </c:pt>
                <c:pt idx="5313">
                  <c:v>29.141295</c:v>
                </c:pt>
                <c:pt idx="5314">
                  <c:v>27.710985000000001</c:v>
                </c:pt>
                <c:pt idx="5315">
                  <c:v>28.227185000000002</c:v>
                </c:pt>
                <c:pt idx="5316">
                  <c:v>29.012330000000002</c:v>
                </c:pt>
                <c:pt idx="5317">
                  <c:v>28.933869999999999</c:v>
                </c:pt>
                <c:pt idx="5318">
                  <c:v>29.089110000000002</c:v>
                </c:pt>
                <c:pt idx="5319">
                  <c:v>28.612279999999998</c:v>
                </c:pt>
                <c:pt idx="5320">
                  <c:v>28.404264999999999</c:v>
                </c:pt>
                <c:pt idx="5321">
                  <c:v>27.478819999999999</c:v>
                </c:pt>
                <c:pt idx="5322">
                  <c:v>27.090049999999998</c:v>
                </c:pt>
                <c:pt idx="5323">
                  <c:v>26.35162</c:v>
                </c:pt>
                <c:pt idx="5324">
                  <c:v>26.685415000000003</c:v>
                </c:pt>
                <c:pt idx="5325">
                  <c:v>25.796020000000002</c:v>
                </c:pt>
                <c:pt idx="5326">
                  <c:v>25.267894999999999</c:v>
                </c:pt>
                <c:pt idx="5327">
                  <c:v>25.083119999999997</c:v>
                </c:pt>
                <c:pt idx="5328">
                  <c:v>25.328424999999999</c:v>
                </c:pt>
                <c:pt idx="5329">
                  <c:v>24.690194999999999</c:v>
                </c:pt>
                <c:pt idx="5330">
                  <c:v>23.75272</c:v>
                </c:pt>
                <c:pt idx="5331">
                  <c:v>23.943919999999999</c:v>
                </c:pt>
                <c:pt idx="5332">
                  <c:v>25.112639999999999</c:v>
                </c:pt>
                <c:pt idx="5333">
                  <c:v>25.045060000000003</c:v>
                </c:pt>
                <c:pt idx="5334">
                  <c:v>24.916685000000001</c:v>
                </c:pt>
                <c:pt idx="5335">
                  <c:v>24.76126</c:v>
                </c:pt>
                <c:pt idx="5336">
                  <c:v>25.872555000000002</c:v>
                </c:pt>
                <c:pt idx="5337">
                  <c:v>26.848875</c:v>
                </c:pt>
                <c:pt idx="5338">
                  <c:v>28.223675</c:v>
                </c:pt>
                <c:pt idx="5339">
                  <c:v>28.121689999999997</c:v>
                </c:pt>
                <c:pt idx="5340">
                  <c:v>28.669905</c:v>
                </c:pt>
                <c:pt idx="5341">
                  <c:v>28.963990000000003</c:v>
                </c:pt>
                <c:pt idx="5342">
                  <c:v>29.394185</c:v>
                </c:pt>
                <c:pt idx="5343">
                  <c:v>29.272449999999999</c:v>
                </c:pt>
                <c:pt idx="5344">
                  <c:v>29.463915</c:v>
                </c:pt>
                <c:pt idx="5345">
                  <c:v>28.943645</c:v>
                </c:pt>
                <c:pt idx="5346">
                  <c:v>28.509070000000001</c:v>
                </c:pt>
                <c:pt idx="5347">
                  <c:v>26.948490000000003</c:v>
                </c:pt>
                <c:pt idx="5348">
                  <c:v>26.008685</c:v>
                </c:pt>
                <c:pt idx="5349">
                  <c:v>27.392610000000001</c:v>
                </c:pt>
                <c:pt idx="5350">
                  <c:v>26.906200000000002</c:v>
                </c:pt>
                <c:pt idx="5351">
                  <c:v>26.957470000000001</c:v>
                </c:pt>
                <c:pt idx="5352">
                  <c:v>26.942275000000002</c:v>
                </c:pt>
                <c:pt idx="5353">
                  <c:v>26.447179999999999</c:v>
                </c:pt>
                <c:pt idx="5354">
                  <c:v>26.337195000000001</c:v>
                </c:pt>
                <c:pt idx="5355">
                  <c:v>24.334070000000001</c:v>
                </c:pt>
                <c:pt idx="5356">
                  <c:v>25.52094</c:v>
                </c:pt>
                <c:pt idx="5357">
                  <c:v>26.399235000000001</c:v>
                </c:pt>
                <c:pt idx="5358">
                  <c:v>26.04824</c:v>
                </c:pt>
                <c:pt idx="5359">
                  <c:v>27.700965</c:v>
                </c:pt>
                <c:pt idx="5360">
                  <c:v>29.459705000000003</c:v>
                </c:pt>
                <c:pt idx="5361">
                  <c:v>30.671645000000002</c:v>
                </c:pt>
                <c:pt idx="5362">
                  <c:v>32.274659999999997</c:v>
                </c:pt>
                <c:pt idx="5363">
                  <c:v>32.67671</c:v>
                </c:pt>
                <c:pt idx="5364">
                  <c:v>31.42116</c:v>
                </c:pt>
                <c:pt idx="5365">
                  <c:v>30.25366</c:v>
                </c:pt>
                <c:pt idx="5366">
                  <c:v>30.112009999999998</c:v>
                </c:pt>
                <c:pt idx="5367">
                  <c:v>29.709904999999999</c:v>
                </c:pt>
                <c:pt idx="5368">
                  <c:v>29.775884999999999</c:v>
                </c:pt>
                <c:pt idx="5369">
                  <c:v>29.213425000000001</c:v>
                </c:pt>
                <c:pt idx="5370">
                  <c:v>28.402235000000001</c:v>
                </c:pt>
                <c:pt idx="5371">
                  <c:v>28.032525</c:v>
                </c:pt>
                <c:pt idx="5372">
                  <c:v>28.62641</c:v>
                </c:pt>
                <c:pt idx="5373">
                  <c:v>27.854455000000002</c:v>
                </c:pt>
                <c:pt idx="5374">
                  <c:v>26.693240000000003</c:v>
                </c:pt>
                <c:pt idx="5375">
                  <c:v>25.694520000000001</c:v>
                </c:pt>
                <c:pt idx="5376">
                  <c:v>25.343215000000001</c:v>
                </c:pt>
                <c:pt idx="5377">
                  <c:v>24.973794999999999</c:v>
                </c:pt>
                <c:pt idx="5378">
                  <c:v>25.368955000000003</c:v>
                </c:pt>
                <c:pt idx="5379">
                  <c:v>24.926904999999998</c:v>
                </c:pt>
                <c:pt idx="5380">
                  <c:v>26.145669999999999</c:v>
                </c:pt>
                <c:pt idx="5381">
                  <c:v>26.977785000000001</c:v>
                </c:pt>
                <c:pt idx="5382">
                  <c:v>26.526869999999999</c:v>
                </c:pt>
                <c:pt idx="5383">
                  <c:v>27.870305000000002</c:v>
                </c:pt>
                <c:pt idx="5384">
                  <c:v>28.775449999999999</c:v>
                </c:pt>
                <c:pt idx="5385">
                  <c:v>29.651875</c:v>
                </c:pt>
                <c:pt idx="5386">
                  <c:v>30.165710000000001</c:v>
                </c:pt>
                <c:pt idx="5387">
                  <c:v>31.136035</c:v>
                </c:pt>
                <c:pt idx="5388">
                  <c:v>31.391639999999999</c:v>
                </c:pt>
                <c:pt idx="5389">
                  <c:v>30.031665</c:v>
                </c:pt>
                <c:pt idx="5390">
                  <c:v>29.48564</c:v>
                </c:pt>
                <c:pt idx="5391">
                  <c:v>29.165119999999998</c:v>
                </c:pt>
                <c:pt idx="5392">
                  <c:v>28.929775000000003</c:v>
                </c:pt>
                <c:pt idx="5393">
                  <c:v>28.33494</c:v>
                </c:pt>
                <c:pt idx="5394">
                  <c:v>27.986215000000001</c:v>
                </c:pt>
                <c:pt idx="5395">
                  <c:v>27.049195000000001</c:v>
                </c:pt>
                <c:pt idx="5396">
                  <c:v>25.995825</c:v>
                </c:pt>
                <c:pt idx="5397">
                  <c:v>24.919640000000001</c:v>
                </c:pt>
                <c:pt idx="5398">
                  <c:v>24.689284999999998</c:v>
                </c:pt>
                <c:pt idx="5399">
                  <c:v>23.325225</c:v>
                </c:pt>
                <c:pt idx="5400">
                  <c:v>23.574355000000001</c:v>
                </c:pt>
                <c:pt idx="5401">
                  <c:v>23.917360000000002</c:v>
                </c:pt>
                <c:pt idx="5402">
                  <c:v>23.718209999999999</c:v>
                </c:pt>
                <c:pt idx="5403">
                  <c:v>22.940735</c:v>
                </c:pt>
                <c:pt idx="5404">
                  <c:v>23.351035</c:v>
                </c:pt>
                <c:pt idx="5405">
                  <c:v>24.392045</c:v>
                </c:pt>
                <c:pt idx="5406">
                  <c:v>24.9709</c:v>
                </c:pt>
                <c:pt idx="5407">
                  <c:v>26.216429999999999</c:v>
                </c:pt>
                <c:pt idx="5408">
                  <c:v>27.636830000000003</c:v>
                </c:pt>
                <c:pt idx="5409">
                  <c:v>27.123609999999999</c:v>
                </c:pt>
                <c:pt idx="5410">
                  <c:v>27.863585</c:v>
                </c:pt>
                <c:pt idx="5411">
                  <c:v>27.787034999999999</c:v>
                </c:pt>
                <c:pt idx="5412">
                  <c:v>28.357290000000003</c:v>
                </c:pt>
                <c:pt idx="5413">
                  <c:v>29.200435000000002</c:v>
                </c:pt>
                <c:pt idx="5414">
                  <c:v>28.924419999999998</c:v>
                </c:pt>
                <c:pt idx="5415">
                  <c:v>29.33013</c:v>
                </c:pt>
                <c:pt idx="5416">
                  <c:v>28.935400000000001</c:v>
                </c:pt>
                <c:pt idx="5417">
                  <c:v>27.98611</c:v>
                </c:pt>
                <c:pt idx="5418">
                  <c:v>26.54476</c:v>
                </c:pt>
                <c:pt idx="5419">
                  <c:v>26.378365000000002</c:v>
                </c:pt>
                <c:pt idx="5420">
                  <c:v>26.003790000000002</c:v>
                </c:pt>
                <c:pt idx="5421">
                  <c:v>25.554935</c:v>
                </c:pt>
                <c:pt idx="5422">
                  <c:v>25.359014999999999</c:v>
                </c:pt>
                <c:pt idx="5423">
                  <c:v>25.458359999999999</c:v>
                </c:pt>
                <c:pt idx="5424">
                  <c:v>24.128779999999999</c:v>
                </c:pt>
                <c:pt idx="5425">
                  <c:v>24.232089999999999</c:v>
                </c:pt>
                <c:pt idx="5426">
                  <c:v>24.066585</c:v>
                </c:pt>
                <c:pt idx="5427">
                  <c:v>23.814325</c:v>
                </c:pt>
                <c:pt idx="5428">
                  <c:v>24.520240000000001</c:v>
                </c:pt>
                <c:pt idx="5429">
                  <c:v>24.861069999999998</c:v>
                </c:pt>
                <c:pt idx="5430">
                  <c:v>25.968779999999999</c:v>
                </c:pt>
                <c:pt idx="5431">
                  <c:v>25.964790000000001</c:v>
                </c:pt>
                <c:pt idx="5432">
                  <c:v>26.310835000000001</c:v>
                </c:pt>
                <c:pt idx="5433">
                  <c:v>27.137090000000001</c:v>
                </c:pt>
                <c:pt idx="5434">
                  <c:v>27.76605</c:v>
                </c:pt>
                <c:pt idx="5435">
                  <c:v>28.839964999999999</c:v>
                </c:pt>
                <c:pt idx="5436">
                  <c:v>30.008770000000002</c:v>
                </c:pt>
                <c:pt idx="5437">
                  <c:v>31.079459999999997</c:v>
                </c:pt>
                <c:pt idx="5438">
                  <c:v>31.265715</c:v>
                </c:pt>
                <c:pt idx="5439">
                  <c:v>30.82056</c:v>
                </c:pt>
                <c:pt idx="5440">
                  <c:v>30.306104999999999</c:v>
                </c:pt>
                <c:pt idx="5441">
                  <c:v>28.980360000000001</c:v>
                </c:pt>
                <c:pt idx="5442">
                  <c:v>27.758890000000001</c:v>
                </c:pt>
                <c:pt idx="5443">
                  <c:v>27.044499999999999</c:v>
                </c:pt>
                <c:pt idx="5444">
                  <c:v>26.721834999999999</c:v>
                </c:pt>
                <c:pt idx="5445">
                  <c:v>25.245224999999998</c:v>
                </c:pt>
                <c:pt idx="5446">
                  <c:v>24.785494999999997</c:v>
                </c:pt>
                <c:pt idx="5447">
                  <c:v>23.556099999999997</c:v>
                </c:pt>
                <c:pt idx="5448">
                  <c:v>23.545580000000001</c:v>
                </c:pt>
                <c:pt idx="5449">
                  <c:v>24.315615000000001</c:v>
                </c:pt>
                <c:pt idx="5450">
                  <c:v>24.56221</c:v>
                </c:pt>
                <c:pt idx="5451">
                  <c:v>25.900119999999998</c:v>
                </c:pt>
                <c:pt idx="5452">
                  <c:v>24.873175</c:v>
                </c:pt>
                <c:pt idx="5453">
                  <c:v>25.319285000000001</c:v>
                </c:pt>
                <c:pt idx="5454">
                  <c:v>26.102880000000003</c:v>
                </c:pt>
                <c:pt idx="5455">
                  <c:v>26.962220000000002</c:v>
                </c:pt>
                <c:pt idx="5456">
                  <c:v>28.127174999999998</c:v>
                </c:pt>
                <c:pt idx="5457">
                  <c:v>28.89611</c:v>
                </c:pt>
                <c:pt idx="5458">
                  <c:v>30.675895000000001</c:v>
                </c:pt>
                <c:pt idx="5459">
                  <c:v>29.736049999999999</c:v>
                </c:pt>
                <c:pt idx="5460">
                  <c:v>29.948220000000003</c:v>
                </c:pt>
                <c:pt idx="5461">
                  <c:v>30.654855000000001</c:v>
                </c:pt>
                <c:pt idx="5462">
                  <c:v>30.219950000000001</c:v>
                </c:pt>
                <c:pt idx="5463">
                  <c:v>29.895624999999999</c:v>
                </c:pt>
                <c:pt idx="5464">
                  <c:v>30.123150000000003</c:v>
                </c:pt>
                <c:pt idx="5465">
                  <c:v>28.788605</c:v>
                </c:pt>
                <c:pt idx="5466">
                  <c:v>28.136505</c:v>
                </c:pt>
                <c:pt idx="5467">
                  <c:v>28.738465000000001</c:v>
                </c:pt>
                <c:pt idx="5468">
                  <c:v>28.456084999999998</c:v>
                </c:pt>
                <c:pt idx="5469">
                  <c:v>26.340885</c:v>
                </c:pt>
                <c:pt idx="5470">
                  <c:v>25.593139999999998</c:v>
                </c:pt>
                <c:pt idx="5471">
                  <c:v>24.350200000000001</c:v>
                </c:pt>
                <c:pt idx="5472">
                  <c:v>24.086494999999999</c:v>
                </c:pt>
                <c:pt idx="5473">
                  <c:v>24.302185000000001</c:v>
                </c:pt>
                <c:pt idx="5474">
                  <c:v>24.567305000000001</c:v>
                </c:pt>
                <c:pt idx="5475">
                  <c:v>23.899794999999997</c:v>
                </c:pt>
                <c:pt idx="5476">
                  <c:v>24.339400000000001</c:v>
                </c:pt>
                <c:pt idx="5477">
                  <c:v>24.380465000000001</c:v>
                </c:pt>
                <c:pt idx="5478">
                  <c:v>24.277805000000001</c:v>
                </c:pt>
                <c:pt idx="5479">
                  <c:v>25.599599999999999</c:v>
                </c:pt>
                <c:pt idx="5480">
                  <c:v>27.301974999999999</c:v>
                </c:pt>
                <c:pt idx="5481">
                  <c:v>27.226234999999999</c:v>
                </c:pt>
                <c:pt idx="5482">
                  <c:v>27.436115000000001</c:v>
                </c:pt>
                <c:pt idx="5483">
                  <c:v>27.965675000000001</c:v>
                </c:pt>
                <c:pt idx="5484">
                  <c:v>29.014225</c:v>
                </c:pt>
                <c:pt idx="5485">
                  <c:v>28.880075000000001</c:v>
                </c:pt>
                <c:pt idx="5486">
                  <c:v>29.059360000000002</c:v>
                </c:pt>
                <c:pt idx="5487">
                  <c:v>28.982009999999999</c:v>
                </c:pt>
                <c:pt idx="5488">
                  <c:v>28.89629</c:v>
                </c:pt>
                <c:pt idx="5489">
                  <c:v>28.084889999999998</c:v>
                </c:pt>
                <c:pt idx="5490">
                  <c:v>27.42662</c:v>
                </c:pt>
                <c:pt idx="5491">
                  <c:v>26.561430000000001</c:v>
                </c:pt>
                <c:pt idx="5492">
                  <c:v>26.465365000000002</c:v>
                </c:pt>
                <c:pt idx="5493">
                  <c:v>25.415790000000001</c:v>
                </c:pt>
                <c:pt idx="5494">
                  <c:v>25.37022</c:v>
                </c:pt>
                <c:pt idx="5495">
                  <c:v>24.680430000000001</c:v>
                </c:pt>
                <c:pt idx="5496">
                  <c:v>24.734615000000002</c:v>
                </c:pt>
                <c:pt idx="5497">
                  <c:v>24.124205000000003</c:v>
                </c:pt>
                <c:pt idx="5498">
                  <c:v>23.51661</c:v>
                </c:pt>
                <c:pt idx="5499">
                  <c:v>23.826340000000002</c:v>
                </c:pt>
                <c:pt idx="5500">
                  <c:v>24.084834999999998</c:v>
                </c:pt>
                <c:pt idx="5501">
                  <c:v>23.958845</c:v>
                </c:pt>
                <c:pt idx="5502">
                  <c:v>23.618784999999999</c:v>
                </c:pt>
                <c:pt idx="5503">
                  <c:v>23.950624999999999</c:v>
                </c:pt>
                <c:pt idx="5504">
                  <c:v>24.746169999999999</c:v>
                </c:pt>
                <c:pt idx="5505">
                  <c:v>26.466905000000001</c:v>
                </c:pt>
                <c:pt idx="5506">
                  <c:v>27.390909999999998</c:v>
                </c:pt>
                <c:pt idx="5507">
                  <c:v>28.635014999999999</c:v>
                </c:pt>
                <c:pt idx="5508">
                  <c:v>27.937665000000003</c:v>
                </c:pt>
                <c:pt idx="5509">
                  <c:v>27.807110000000002</c:v>
                </c:pt>
                <c:pt idx="5510">
                  <c:v>28.594055000000001</c:v>
                </c:pt>
                <c:pt idx="5511">
                  <c:v>27.301959999999998</c:v>
                </c:pt>
                <c:pt idx="5512">
                  <c:v>27.449755</c:v>
                </c:pt>
                <c:pt idx="5513">
                  <c:v>27.958380000000002</c:v>
                </c:pt>
                <c:pt idx="5514">
                  <c:v>26.89864</c:v>
                </c:pt>
                <c:pt idx="5515">
                  <c:v>26.627945</c:v>
                </c:pt>
                <c:pt idx="5516">
                  <c:v>26.351980000000001</c:v>
                </c:pt>
                <c:pt idx="5517">
                  <c:v>25.914729999999999</c:v>
                </c:pt>
                <c:pt idx="5518">
                  <c:v>25.551819999999999</c:v>
                </c:pt>
                <c:pt idx="5519">
                  <c:v>25.307275000000001</c:v>
                </c:pt>
                <c:pt idx="5520">
                  <c:v>24.662955</c:v>
                </c:pt>
                <c:pt idx="5521">
                  <c:v>25.459415</c:v>
                </c:pt>
                <c:pt idx="5522">
                  <c:v>25.871124999999999</c:v>
                </c:pt>
                <c:pt idx="5523">
                  <c:v>25.151799999999998</c:v>
                </c:pt>
                <c:pt idx="5524">
                  <c:v>25.951919999999998</c:v>
                </c:pt>
                <c:pt idx="5525">
                  <c:v>27.096824999999999</c:v>
                </c:pt>
                <c:pt idx="5526">
                  <c:v>27.32592</c:v>
                </c:pt>
                <c:pt idx="5527">
                  <c:v>28.420590000000001</c:v>
                </c:pt>
                <c:pt idx="5528">
                  <c:v>28.884930000000001</c:v>
                </c:pt>
                <c:pt idx="5529">
                  <c:v>29.829075</c:v>
                </c:pt>
                <c:pt idx="5530">
                  <c:v>29.858270000000001</c:v>
                </c:pt>
                <c:pt idx="5531">
                  <c:v>30.795169999999999</c:v>
                </c:pt>
                <c:pt idx="5532">
                  <c:v>30.010145000000001</c:v>
                </c:pt>
                <c:pt idx="5533">
                  <c:v>30.952470000000002</c:v>
                </c:pt>
                <c:pt idx="5534">
                  <c:v>30.968555000000002</c:v>
                </c:pt>
                <c:pt idx="5535">
                  <c:v>31.14677</c:v>
                </c:pt>
                <c:pt idx="5536">
                  <c:v>31.168500000000002</c:v>
                </c:pt>
                <c:pt idx="5537">
                  <c:v>29.786069999999999</c:v>
                </c:pt>
                <c:pt idx="5538">
                  <c:v>28.987680000000001</c:v>
                </c:pt>
                <c:pt idx="5539">
                  <c:v>28.294905</c:v>
                </c:pt>
                <c:pt idx="5540">
                  <c:v>27.690549999999998</c:v>
                </c:pt>
                <c:pt idx="5541">
                  <c:v>26.670845</c:v>
                </c:pt>
                <c:pt idx="5542">
                  <c:v>26.204104999999998</c:v>
                </c:pt>
                <c:pt idx="5543">
                  <c:v>25.236630000000002</c:v>
                </c:pt>
                <c:pt idx="5544">
                  <c:v>24.737119999999997</c:v>
                </c:pt>
                <c:pt idx="5545">
                  <c:v>24.787414999999999</c:v>
                </c:pt>
                <c:pt idx="5546">
                  <c:v>25.196439999999999</c:v>
                </c:pt>
                <c:pt idx="5547">
                  <c:v>25.088720000000002</c:v>
                </c:pt>
                <c:pt idx="5548">
                  <c:v>25.389135</c:v>
                </c:pt>
                <c:pt idx="5549">
                  <c:v>26.589665</c:v>
                </c:pt>
                <c:pt idx="5550">
                  <c:v>27.587820000000001</c:v>
                </c:pt>
                <c:pt idx="5551">
                  <c:v>27.79982</c:v>
                </c:pt>
                <c:pt idx="5552">
                  <c:v>28.810794999999999</c:v>
                </c:pt>
                <c:pt idx="5553">
                  <c:v>28.944130000000001</c:v>
                </c:pt>
                <c:pt idx="5554">
                  <c:v>29.69492</c:v>
                </c:pt>
                <c:pt idx="5555">
                  <c:v>28.586705000000002</c:v>
                </c:pt>
                <c:pt idx="5556">
                  <c:v>29.27289</c:v>
                </c:pt>
                <c:pt idx="5557">
                  <c:v>30.215610000000002</c:v>
                </c:pt>
                <c:pt idx="5558">
                  <c:v>30.723154999999998</c:v>
                </c:pt>
                <c:pt idx="5559">
                  <c:v>30.122685000000001</c:v>
                </c:pt>
                <c:pt idx="5560">
                  <c:v>29.802804999999999</c:v>
                </c:pt>
                <c:pt idx="5561">
                  <c:v>28.971550000000001</c:v>
                </c:pt>
                <c:pt idx="5562">
                  <c:v>28.369979999999998</c:v>
                </c:pt>
                <c:pt idx="5563">
                  <c:v>27.611075</c:v>
                </c:pt>
                <c:pt idx="5564">
                  <c:v>27.731330000000003</c:v>
                </c:pt>
                <c:pt idx="5565">
                  <c:v>26.783660000000001</c:v>
                </c:pt>
                <c:pt idx="5566">
                  <c:v>26.432955000000003</c:v>
                </c:pt>
                <c:pt idx="5567">
                  <c:v>26.074465</c:v>
                </c:pt>
                <c:pt idx="5568">
                  <c:v>25.497910000000001</c:v>
                </c:pt>
                <c:pt idx="5569">
                  <c:v>24.772669999999998</c:v>
                </c:pt>
                <c:pt idx="5570">
                  <c:v>24.645919999999997</c:v>
                </c:pt>
                <c:pt idx="5571">
                  <c:v>24.727815</c:v>
                </c:pt>
                <c:pt idx="5572">
                  <c:v>24.788935000000002</c:v>
                </c:pt>
                <c:pt idx="5573">
                  <c:v>25.538959999999999</c:v>
                </c:pt>
                <c:pt idx="5574">
                  <c:v>26.628709999999998</c:v>
                </c:pt>
                <c:pt idx="5575">
                  <c:v>27.598130000000001</c:v>
                </c:pt>
                <c:pt idx="5576">
                  <c:v>28.516200000000001</c:v>
                </c:pt>
                <c:pt idx="5577">
                  <c:v>28.945619999999998</c:v>
                </c:pt>
                <c:pt idx="5578">
                  <c:v>28.050464999999999</c:v>
                </c:pt>
                <c:pt idx="5579">
                  <c:v>28.819040000000001</c:v>
                </c:pt>
                <c:pt idx="5580">
                  <c:v>29.608685000000001</c:v>
                </c:pt>
                <c:pt idx="5581">
                  <c:v>29.72109</c:v>
                </c:pt>
                <c:pt idx="5582">
                  <c:v>30.967169999999999</c:v>
                </c:pt>
                <c:pt idx="5583">
                  <c:v>30.718330000000002</c:v>
                </c:pt>
                <c:pt idx="5584">
                  <c:v>30.79739</c:v>
                </c:pt>
                <c:pt idx="5585">
                  <c:v>28.774630000000002</c:v>
                </c:pt>
                <c:pt idx="5586">
                  <c:v>27.71941</c:v>
                </c:pt>
                <c:pt idx="5587">
                  <c:v>27.035319999999999</c:v>
                </c:pt>
                <c:pt idx="5588">
                  <c:v>27.106854999999999</c:v>
                </c:pt>
                <c:pt idx="5589">
                  <c:v>26.467009999999998</c:v>
                </c:pt>
                <c:pt idx="5590">
                  <c:v>25.437784999999998</c:v>
                </c:pt>
                <c:pt idx="5591">
                  <c:v>24.735029999999998</c:v>
                </c:pt>
                <c:pt idx="5592">
                  <c:v>24.710669999999997</c:v>
                </c:pt>
                <c:pt idx="5593">
                  <c:v>24.418669999999999</c:v>
                </c:pt>
                <c:pt idx="5594">
                  <c:v>23.912400000000002</c:v>
                </c:pt>
                <c:pt idx="5595">
                  <c:v>24.248245000000001</c:v>
                </c:pt>
                <c:pt idx="5596">
                  <c:v>25.338515000000001</c:v>
                </c:pt>
                <c:pt idx="5597">
                  <c:v>26.260270000000002</c:v>
                </c:pt>
                <c:pt idx="5598">
                  <c:v>26.828110000000002</c:v>
                </c:pt>
                <c:pt idx="5599">
                  <c:v>27.888595000000002</c:v>
                </c:pt>
                <c:pt idx="5600">
                  <c:v>28.408034999999998</c:v>
                </c:pt>
                <c:pt idx="5601">
                  <c:v>28.606445000000001</c:v>
                </c:pt>
                <c:pt idx="5602">
                  <c:v>29.49577</c:v>
                </c:pt>
                <c:pt idx="5603">
                  <c:v>31.067014999999998</c:v>
                </c:pt>
                <c:pt idx="5604">
                  <c:v>31.264230000000001</c:v>
                </c:pt>
                <c:pt idx="5605">
                  <c:v>31.38991</c:v>
                </c:pt>
                <c:pt idx="5606">
                  <c:v>31.113529999999997</c:v>
                </c:pt>
                <c:pt idx="5607">
                  <c:v>31.087035</c:v>
                </c:pt>
                <c:pt idx="5608">
                  <c:v>30.75094</c:v>
                </c:pt>
                <c:pt idx="5609">
                  <c:v>29.677365000000002</c:v>
                </c:pt>
                <c:pt idx="5610">
                  <c:v>29.320330000000002</c:v>
                </c:pt>
                <c:pt idx="5611">
                  <c:v>29.308775000000001</c:v>
                </c:pt>
                <c:pt idx="5612">
                  <c:v>28.944089999999999</c:v>
                </c:pt>
                <c:pt idx="5613">
                  <c:v>28.519514999999998</c:v>
                </c:pt>
                <c:pt idx="5614">
                  <c:v>27.95513</c:v>
                </c:pt>
                <c:pt idx="5615">
                  <c:v>27.795005</c:v>
                </c:pt>
                <c:pt idx="5616">
                  <c:v>27.498189999999997</c:v>
                </c:pt>
                <c:pt idx="5617">
                  <c:v>26.244259999999997</c:v>
                </c:pt>
                <c:pt idx="5618">
                  <c:v>24.984935</c:v>
                </c:pt>
                <c:pt idx="5619">
                  <c:v>25.25365</c:v>
                </c:pt>
                <c:pt idx="5620">
                  <c:v>25.977880000000003</c:v>
                </c:pt>
                <c:pt idx="5621">
                  <c:v>27.151455000000002</c:v>
                </c:pt>
                <c:pt idx="5622">
                  <c:v>27.527245000000001</c:v>
                </c:pt>
                <c:pt idx="5623">
                  <c:v>29.780249999999999</c:v>
                </c:pt>
                <c:pt idx="5624">
                  <c:v>31.529525000000003</c:v>
                </c:pt>
                <c:pt idx="5625">
                  <c:v>31.951150000000002</c:v>
                </c:pt>
                <c:pt idx="5626">
                  <c:v>31.630855</c:v>
                </c:pt>
                <c:pt idx="5627">
                  <c:v>31.990485</c:v>
                </c:pt>
                <c:pt idx="5628">
                  <c:v>31.742194999999999</c:v>
                </c:pt>
                <c:pt idx="5629">
                  <c:v>31.816924999999998</c:v>
                </c:pt>
                <c:pt idx="5630">
                  <c:v>32.37838</c:v>
                </c:pt>
                <c:pt idx="5631">
                  <c:v>31.700200000000002</c:v>
                </c:pt>
                <c:pt idx="5632">
                  <c:v>30.656680000000001</c:v>
                </c:pt>
                <c:pt idx="5633">
                  <c:v>30.051860000000001</c:v>
                </c:pt>
                <c:pt idx="5634">
                  <c:v>29.97138</c:v>
                </c:pt>
                <c:pt idx="5635">
                  <c:v>29.125080000000001</c:v>
                </c:pt>
                <c:pt idx="5636">
                  <c:v>29.419130000000003</c:v>
                </c:pt>
                <c:pt idx="5637">
                  <c:v>28.499779999999998</c:v>
                </c:pt>
                <c:pt idx="5638">
                  <c:v>25.998215000000002</c:v>
                </c:pt>
                <c:pt idx="5639">
                  <c:v>23.980439999999998</c:v>
                </c:pt>
                <c:pt idx="5640">
                  <c:v>24.012905</c:v>
                </c:pt>
                <c:pt idx="5641">
                  <c:v>23.707339999999999</c:v>
                </c:pt>
                <c:pt idx="5642">
                  <c:v>24.208634999999997</c:v>
                </c:pt>
                <c:pt idx="5643">
                  <c:v>23.137709999999998</c:v>
                </c:pt>
                <c:pt idx="5644">
                  <c:v>23.526035</c:v>
                </c:pt>
                <c:pt idx="5645">
                  <c:v>23.989049999999999</c:v>
                </c:pt>
                <c:pt idx="5646">
                  <c:v>25.198169999999998</c:v>
                </c:pt>
                <c:pt idx="5647">
                  <c:v>27.170865000000003</c:v>
                </c:pt>
                <c:pt idx="5648">
                  <c:v>28.357490000000002</c:v>
                </c:pt>
                <c:pt idx="5649">
                  <c:v>28.502610000000001</c:v>
                </c:pt>
                <c:pt idx="5650">
                  <c:v>29.367155</c:v>
                </c:pt>
                <c:pt idx="5651">
                  <c:v>29.377154999999998</c:v>
                </c:pt>
                <c:pt idx="5652">
                  <c:v>29.922794999999997</c:v>
                </c:pt>
                <c:pt idx="5653">
                  <c:v>29.557874999999999</c:v>
                </c:pt>
                <c:pt idx="5654">
                  <c:v>30.178035000000001</c:v>
                </c:pt>
                <c:pt idx="5655">
                  <c:v>29.457849999999997</c:v>
                </c:pt>
                <c:pt idx="5656">
                  <c:v>29.357975</c:v>
                </c:pt>
                <c:pt idx="5657">
                  <c:v>29.279970000000002</c:v>
                </c:pt>
                <c:pt idx="5658">
                  <c:v>29.041525</c:v>
                </c:pt>
                <c:pt idx="5659">
                  <c:v>27.656994999999998</c:v>
                </c:pt>
                <c:pt idx="5660">
                  <c:v>27.385625000000001</c:v>
                </c:pt>
                <c:pt idx="5661">
                  <c:v>26.885330000000003</c:v>
                </c:pt>
                <c:pt idx="5662">
                  <c:v>26.63297</c:v>
                </c:pt>
                <c:pt idx="5663">
                  <c:v>26.314084999999999</c:v>
                </c:pt>
                <c:pt idx="5664">
                  <c:v>26.211599999999997</c:v>
                </c:pt>
                <c:pt idx="5665">
                  <c:v>25.745854999999999</c:v>
                </c:pt>
                <c:pt idx="5666">
                  <c:v>24.211185</c:v>
                </c:pt>
                <c:pt idx="5667">
                  <c:v>24.336130000000001</c:v>
                </c:pt>
                <c:pt idx="5668">
                  <c:v>24.702535000000001</c:v>
                </c:pt>
                <c:pt idx="5669">
                  <c:v>25.257375</c:v>
                </c:pt>
                <c:pt idx="5670">
                  <c:v>26.841535</c:v>
                </c:pt>
                <c:pt idx="5671">
                  <c:v>26.376860000000001</c:v>
                </c:pt>
                <c:pt idx="5672">
                  <c:v>28.452255000000001</c:v>
                </c:pt>
                <c:pt idx="5673">
                  <c:v>29.897269999999999</c:v>
                </c:pt>
                <c:pt idx="5674">
                  <c:v>29.837589999999999</c:v>
                </c:pt>
                <c:pt idx="5675">
                  <c:v>28.807555000000001</c:v>
                </c:pt>
                <c:pt idx="5676">
                  <c:v>30.267255000000002</c:v>
                </c:pt>
                <c:pt idx="5677">
                  <c:v>29.021425000000001</c:v>
                </c:pt>
                <c:pt idx="5678">
                  <c:v>30.94369</c:v>
                </c:pt>
                <c:pt idx="5679">
                  <c:v>28.920300000000001</c:v>
                </c:pt>
                <c:pt idx="5680">
                  <c:v>29.295380000000002</c:v>
                </c:pt>
                <c:pt idx="5681">
                  <c:v>28.54</c:v>
                </c:pt>
                <c:pt idx="5682">
                  <c:v>27.521740000000001</c:v>
                </c:pt>
                <c:pt idx="5683">
                  <c:v>26.384404999999997</c:v>
                </c:pt>
                <c:pt idx="5684">
                  <c:v>26.75628</c:v>
                </c:pt>
                <c:pt idx="5685">
                  <c:v>26.389485000000001</c:v>
                </c:pt>
                <c:pt idx="5686">
                  <c:v>25.813110000000002</c:v>
                </c:pt>
                <c:pt idx="5687">
                  <c:v>26.535990000000002</c:v>
                </c:pt>
                <c:pt idx="5688">
                  <c:v>25.488264999999998</c:v>
                </c:pt>
                <c:pt idx="5689">
                  <c:v>25.571950000000001</c:v>
                </c:pt>
                <c:pt idx="5690">
                  <c:v>25.797314999999998</c:v>
                </c:pt>
                <c:pt idx="5691">
                  <c:v>24.704185000000003</c:v>
                </c:pt>
                <c:pt idx="5692">
                  <c:v>26.883205</c:v>
                </c:pt>
                <c:pt idx="5693">
                  <c:v>27.729040000000001</c:v>
                </c:pt>
                <c:pt idx="5694">
                  <c:v>28.249744999999997</c:v>
                </c:pt>
                <c:pt idx="5695">
                  <c:v>28.633775</c:v>
                </c:pt>
                <c:pt idx="5696">
                  <c:v>29.543689999999998</c:v>
                </c:pt>
                <c:pt idx="5697">
                  <c:v>31.075894999999999</c:v>
                </c:pt>
                <c:pt idx="5698">
                  <c:v>31.934429999999999</c:v>
                </c:pt>
                <c:pt idx="5699">
                  <c:v>31.857509999999998</c:v>
                </c:pt>
                <c:pt idx="5700">
                  <c:v>31.571404999999999</c:v>
                </c:pt>
                <c:pt idx="5701">
                  <c:v>31.427479999999999</c:v>
                </c:pt>
                <c:pt idx="5702">
                  <c:v>31.138484999999999</c:v>
                </c:pt>
                <c:pt idx="5703">
                  <c:v>32.387160000000002</c:v>
                </c:pt>
                <c:pt idx="5704">
                  <c:v>32.105229999999999</c:v>
                </c:pt>
                <c:pt idx="5705">
                  <c:v>31.840599999999998</c:v>
                </c:pt>
                <c:pt idx="5706">
                  <c:v>32.047995</c:v>
                </c:pt>
                <c:pt idx="5707">
                  <c:v>31.456834999999998</c:v>
                </c:pt>
                <c:pt idx="5708">
                  <c:v>31.185189999999999</c:v>
                </c:pt>
                <c:pt idx="5709">
                  <c:v>30.230384999999998</c:v>
                </c:pt>
                <c:pt idx="5710">
                  <c:v>29.308244999999999</c:v>
                </c:pt>
                <c:pt idx="5711">
                  <c:v>28.807784999999999</c:v>
                </c:pt>
                <c:pt idx="5712">
                  <c:v>28.612179999999999</c:v>
                </c:pt>
                <c:pt idx="5713">
                  <c:v>27.994029999999999</c:v>
                </c:pt>
                <c:pt idx="5714">
                  <c:v>27.843485000000001</c:v>
                </c:pt>
                <c:pt idx="5715">
                  <c:v>27.380645000000001</c:v>
                </c:pt>
                <c:pt idx="5716">
                  <c:v>27.97691</c:v>
                </c:pt>
                <c:pt idx="5717">
                  <c:v>29.334595</c:v>
                </c:pt>
                <c:pt idx="5718">
                  <c:v>30.02383</c:v>
                </c:pt>
                <c:pt idx="5719">
                  <c:v>31.181875000000002</c:v>
                </c:pt>
                <c:pt idx="5720">
                  <c:v>29.971374999999998</c:v>
                </c:pt>
                <c:pt idx="5721">
                  <c:v>31.1402</c:v>
                </c:pt>
                <c:pt idx="5722">
                  <c:v>31.515425</c:v>
                </c:pt>
                <c:pt idx="5723">
                  <c:v>31.344355</c:v>
                </c:pt>
                <c:pt idx="5724">
                  <c:v>32.590845000000002</c:v>
                </c:pt>
                <c:pt idx="5725">
                  <c:v>33.155565000000003</c:v>
                </c:pt>
                <c:pt idx="5726">
                  <c:v>33.426394999999999</c:v>
                </c:pt>
                <c:pt idx="5727">
                  <c:v>34.740324999999999</c:v>
                </c:pt>
                <c:pt idx="5728">
                  <c:v>34.97092</c:v>
                </c:pt>
                <c:pt idx="5729">
                  <c:v>32.603630000000003</c:v>
                </c:pt>
                <c:pt idx="5730">
                  <c:v>30.939509999999999</c:v>
                </c:pt>
                <c:pt idx="5731">
                  <c:v>30.202330000000003</c:v>
                </c:pt>
                <c:pt idx="5732">
                  <c:v>29.92154</c:v>
                </c:pt>
                <c:pt idx="5733">
                  <c:v>28.660049999999998</c:v>
                </c:pt>
                <c:pt idx="5734">
                  <c:v>28.109974999999999</c:v>
                </c:pt>
                <c:pt idx="5735">
                  <c:v>27.036069999999999</c:v>
                </c:pt>
                <c:pt idx="5736">
                  <c:v>27.618455000000001</c:v>
                </c:pt>
                <c:pt idx="5737">
                  <c:v>27.713935000000003</c:v>
                </c:pt>
                <c:pt idx="5738">
                  <c:v>26.242974999999998</c:v>
                </c:pt>
                <c:pt idx="5739">
                  <c:v>26.093525000000003</c:v>
                </c:pt>
                <c:pt idx="5740">
                  <c:v>27.040150000000001</c:v>
                </c:pt>
                <c:pt idx="5741">
                  <c:v>27.552665000000001</c:v>
                </c:pt>
                <c:pt idx="5742">
                  <c:v>28.739194999999999</c:v>
                </c:pt>
                <c:pt idx="5743">
                  <c:v>29.675125000000001</c:v>
                </c:pt>
                <c:pt idx="5744">
                  <c:v>29.817924999999999</c:v>
                </c:pt>
                <c:pt idx="5745">
                  <c:v>30.49333</c:v>
                </c:pt>
                <c:pt idx="5746">
                  <c:v>31.551064999999998</c:v>
                </c:pt>
                <c:pt idx="5747">
                  <c:v>32.086455000000001</c:v>
                </c:pt>
                <c:pt idx="5748">
                  <c:v>33.364444999999996</c:v>
                </c:pt>
                <c:pt idx="5749">
                  <c:v>33.409804999999999</c:v>
                </c:pt>
                <c:pt idx="5750">
                  <c:v>32.81579</c:v>
                </c:pt>
                <c:pt idx="5751">
                  <c:v>33.822175000000001</c:v>
                </c:pt>
                <c:pt idx="5752">
                  <c:v>34.467269999999999</c:v>
                </c:pt>
                <c:pt idx="5753">
                  <c:v>32.69697</c:v>
                </c:pt>
                <c:pt idx="5754">
                  <c:v>30.747130000000002</c:v>
                </c:pt>
                <c:pt idx="5755">
                  <c:v>29.97701</c:v>
                </c:pt>
                <c:pt idx="5756">
                  <c:v>29.421595</c:v>
                </c:pt>
                <c:pt idx="5757">
                  <c:v>28.414345000000001</c:v>
                </c:pt>
                <c:pt idx="5758">
                  <c:v>27.507584999999999</c:v>
                </c:pt>
                <c:pt idx="5759">
                  <c:v>27.290965</c:v>
                </c:pt>
                <c:pt idx="5760">
                  <c:v>26.466845000000003</c:v>
                </c:pt>
                <c:pt idx="5761">
                  <c:v>25.939299999999999</c:v>
                </c:pt>
                <c:pt idx="5762">
                  <c:v>25.437334999999997</c:v>
                </c:pt>
                <c:pt idx="5763">
                  <c:v>25.834785</c:v>
                </c:pt>
                <c:pt idx="5764">
                  <c:v>26.322980000000001</c:v>
                </c:pt>
                <c:pt idx="5765">
                  <c:v>26.691904999999998</c:v>
                </c:pt>
                <c:pt idx="5766">
                  <c:v>28.478445000000001</c:v>
                </c:pt>
                <c:pt idx="5767">
                  <c:v>28.946745</c:v>
                </c:pt>
                <c:pt idx="5768">
                  <c:v>29.32696</c:v>
                </c:pt>
                <c:pt idx="5769">
                  <c:v>30.773425</c:v>
                </c:pt>
                <c:pt idx="5770">
                  <c:v>30.83286</c:v>
                </c:pt>
                <c:pt idx="5771">
                  <c:v>31.74062</c:v>
                </c:pt>
                <c:pt idx="5772">
                  <c:v>31.268345</c:v>
                </c:pt>
                <c:pt idx="5773">
                  <c:v>31.739060000000002</c:v>
                </c:pt>
                <c:pt idx="5774">
                  <c:v>31.133830000000003</c:v>
                </c:pt>
                <c:pt idx="5775">
                  <c:v>30.775514999999999</c:v>
                </c:pt>
                <c:pt idx="5776">
                  <c:v>30.419415000000001</c:v>
                </c:pt>
                <c:pt idx="5777">
                  <c:v>29.404855000000001</c:v>
                </c:pt>
                <c:pt idx="5778">
                  <c:v>29.33239</c:v>
                </c:pt>
                <c:pt idx="5779">
                  <c:v>29.363264999999998</c:v>
                </c:pt>
                <c:pt idx="5780">
                  <c:v>29.081595</c:v>
                </c:pt>
                <c:pt idx="5781">
                  <c:v>28.395040000000002</c:v>
                </c:pt>
                <c:pt idx="5782">
                  <c:v>27.240650000000002</c:v>
                </c:pt>
                <c:pt idx="5783">
                  <c:v>25.695134999999997</c:v>
                </c:pt>
                <c:pt idx="5784">
                  <c:v>25.173560000000002</c:v>
                </c:pt>
                <c:pt idx="5785">
                  <c:v>25.255525000000002</c:v>
                </c:pt>
                <c:pt idx="5786">
                  <c:v>25.019794999999998</c:v>
                </c:pt>
                <c:pt idx="5787">
                  <c:v>25.56568</c:v>
                </c:pt>
                <c:pt idx="5788">
                  <c:v>26.653575</c:v>
                </c:pt>
                <c:pt idx="5789">
                  <c:v>26.486650000000001</c:v>
                </c:pt>
                <c:pt idx="5790">
                  <c:v>27.712455000000002</c:v>
                </c:pt>
                <c:pt idx="5791">
                  <c:v>28.841930000000001</c:v>
                </c:pt>
                <c:pt idx="5792">
                  <c:v>29.312595000000002</c:v>
                </c:pt>
                <c:pt idx="5793">
                  <c:v>29.749265000000001</c:v>
                </c:pt>
                <c:pt idx="5794">
                  <c:v>30.719535</c:v>
                </c:pt>
                <c:pt idx="5795">
                  <c:v>31.747525000000003</c:v>
                </c:pt>
                <c:pt idx="5796">
                  <c:v>30.830119999999997</c:v>
                </c:pt>
                <c:pt idx="5797">
                  <c:v>31.910630000000001</c:v>
                </c:pt>
                <c:pt idx="5798">
                  <c:v>31.292540000000002</c:v>
                </c:pt>
                <c:pt idx="5799">
                  <c:v>30.921555000000001</c:v>
                </c:pt>
                <c:pt idx="5800">
                  <c:v>31.286380000000001</c:v>
                </c:pt>
                <c:pt idx="5801">
                  <c:v>30.962709999999998</c:v>
                </c:pt>
                <c:pt idx="5802">
                  <c:v>30.424189999999999</c:v>
                </c:pt>
                <c:pt idx="5803">
                  <c:v>29.84224</c:v>
                </c:pt>
                <c:pt idx="5804">
                  <c:v>28.765610000000002</c:v>
                </c:pt>
                <c:pt idx="5805">
                  <c:v>27.098279999999999</c:v>
                </c:pt>
                <c:pt idx="5806">
                  <c:v>26.969685000000002</c:v>
                </c:pt>
                <c:pt idx="5807">
                  <c:v>25.720504999999999</c:v>
                </c:pt>
                <c:pt idx="5808">
                  <c:v>25.633749999999999</c:v>
                </c:pt>
                <c:pt idx="5809">
                  <c:v>25.346905</c:v>
                </c:pt>
                <c:pt idx="5810">
                  <c:v>24.558025000000001</c:v>
                </c:pt>
                <c:pt idx="5811">
                  <c:v>23.9636</c:v>
                </c:pt>
                <c:pt idx="5812">
                  <c:v>24.135249999999999</c:v>
                </c:pt>
                <c:pt idx="5813">
                  <c:v>24.103214999999999</c:v>
                </c:pt>
                <c:pt idx="5814">
                  <c:v>26.325785</c:v>
                </c:pt>
                <c:pt idx="5815">
                  <c:v>26.855160000000001</c:v>
                </c:pt>
                <c:pt idx="5816">
                  <c:v>28.198740000000001</c:v>
                </c:pt>
                <c:pt idx="5817">
                  <c:v>28.354620000000001</c:v>
                </c:pt>
                <c:pt idx="5818">
                  <c:v>29.204965000000001</c:v>
                </c:pt>
                <c:pt idx="5819">
                  <c:v>29.819165000000002</c:v>
                </c:pt>
                <c:pt idx="5820">
                  <c:v>30.725484999999999</c:v>
                </c:pt>
                <c:pt idx="5821">
                  <c:v>30.023529999999997</c:v>
                </c:pt>
                <c:pt idx="5822">
                  <c:v>31.328624999999999</c:v>
                </c:pt>
                <c:pt idx="5823">
                  <c:v>30.905835</c:v>
                </c:pt>
                <c:pt idx="5824">
                  <c:v>29.661514999999998</c:v>
                </c:pt>
                <c:pt idx="5825">
                  <c:v>29.652810000000002</c:v>
                </c:pt>
                <c:pt idx="5826">
                  <c:v>27.929715000000002</c:v>
                </c:pt>
                <c:pt idx="5827">
                  <c:v>26.716115000000002</c:v>
                </c:pt>
                <c:pt idx="5828">
                  <c:v>26.97756</c:v>
                </c:pt>
                <c:pt idx="5829">
                  <c:v>26.723040000000001</c:v>
                </c:pt>
                <c:pt idx="5830">
                  <c:v>26.095724999999998</c:v>
                </c:pt>
                <c:pt idx="5831">
                  <c:v>26.75526</c:v>
                </c:pt>
                <c:pt idx="5832">
                  <c:v>26.179145000000002</c:v>
                </c:pt>
                <c:pt idx="5833">
                  <c:v>25.352194999999998</c:v>
                </c:pt>
                <c:pt idx="5834">
                  <c:v>24.855740000000001</c:v>
                </c:pt>
                <c:pt idx="5835">
                  <c:v>24.349374999999998</c:v>
                </c:pt>
                <c:pt idx="5836">
                  <c:v>24.620720000000002</c:v>
                </c:pt>
                <c:pt idx="5837">
                  <c:v>24.868015</c:v>
                </c:pt>
                <c:pt idx="5838">
                  <c:v>25.362020000000001</c:v>
                </c:pt>
                <c:pt idx="5839">
                  <c:v>26.026700000000002</c:v>
                </c:pt>
                <c:pt idx="5840">
                  <c:v>26.90549</c:v>
                </c:pt>
                <c:pt idx="5841">
                  <c:v>27.397514999999999</c:v>
                </c:pt>
                <c:pt idx="5842">
                  <c:v>27.88007</c:v>
                </c:pt>
                <c:pt idx="5843">
                  <c:v>27.962244999999999</c:v>
                </c:pt>
                <c:pt idx="5844">
                  <c:v>28.33548</c:v>
                </c:pt>
                <c:pt idx="5845">
                  <c:v>29.422560000000001</c:v>
                </c:pt>
                <c:pt idx="5846">
                  <c:v>29.103615000000001</c:v>
                </c:pt>
                <c:pt idx="5847">
                  <c:v>28.837564999999998</c:v>
                </c:pt>
                <c:pt idx="5848">
                  <c:v>28.522299999999998</c:v>
                </c:pt>
                <c:pt idx="5849">
                  <c:v>28.68431</c:v>
                </c:pt>
                <c:pt idx="5850">
                  <c:v>27.266195</c:v>
                </c:pt>
                <c:pt idx="5851">
                  <c:v>27.302199999999999</c:v>
                </c:pt>
                <c:pt idx="5852">
                  <c:v>26.741400000000002</c:v>
                </c:pt>
                <c:pt idx="5853">
                  <c:v>26.418424999999999</c:v>
                </c:pt>
                <c:pt idx="5854">
                  <c:v>25.964470000000002</c:v>
                </c:pt>
                <c:pt idx="5855">
                  <c:v>24.934815</c:v>
                </c:pt>
                <c:pt idx="5856">
                  <c:v>24.61439</c:v>
                </c:pt>
                <c:pt idx="5857">
                  <c:v>24.659735000000001</c:v>
                </c:pt>
                <c:pt idx="5858">
                  <c:v>24.244109999999999</c:v>
                </c:pt>
                <c:pt idx="5859">
                  <c:v>25.248895000000001</c:v>
                </c:pt>
                <c:pt idx="5860">
                  <c:v>26.011904999999999</c:v>
                </c:pt>
                <c:pt idx="5861">
                  <c:v>26.536415000000002</c:v>
                </c:pt>
                <c:pt idx="5862">
                  <c:v>26.564810000000001</c:v>
                </c:pt>
                <c:pt idx="5863">
                  <c:v>26.646415000000001</c:v>
                </c:pt>
                <c:pt idx="5864">
                  <c:v>27.305615000000003</c:v>
                </c:pt>
                <c:pt idx="5865">
                  <c:v>27.390759999999997</c:v>
                </c:pt>
                <c:pt idx="5866">
                  <c:v>28.646369999999997</c:v>
                </c:pt>
                <c:pt idx="5867">
                  <c:v>28.201605000000001</c:v>
                </c:pt>
                <c:pt idx="5868">
                  <c:v>28.356960000000001</c:v>
                </c:pt>
                <c:pt idx="5869">
                  <c:v>27.909884999999999</c:v>
                </c:pt>
                <c:pt idx="5870">
                  <c:v>29.090025000000001</c:v>
                </c:pt>
                <c:pt idx="5871">
                  <c:v>29.114080000000001</c:v>
                </c:pt>
                <c:pt idx="5872">
                  <c:v>29.681145000000001</c:v>
                </c:pt>
                <c:pt idx="5873">
                  <c:v>28.44144</c:v>
                </c:pt>
                <c:pt idx="5874">
                  <c:v>27.364005000000002</c:v>
                </c:pt>
                <c:pt idx="5875">
                  <c:v>27.216995000000001</c:v>
                </c:pt>
                <c:pt idx="5876">
                  <c:v>26.251674999999999</c:v>
                </c:pt>
                <c:pt idx="5877">
                  <c:v>26.123270000000002</c:v>
                </c:pt>
                <c:pt idx="5878">
                  <c:v>26.231214999999999</c:v>
                </c:pt>
                <c:pt idx="5879">
                  <c:v>25.290150000000001</c:v>
                </c:pt>
                <c:pt idx="5880">
                  <c:v>24.399384999999999</c:v>
                </c:pt>
                <c:pt idx="5881">
                  <c:v>24.516400000000001</c:v>
                </c:pt>
                <c:pt idx="5882">
                  <c:v>23.940835</c:v>
                </c:pt>
                <c:pt idx="5883">
                  <c:v>24.557659999999998</c:v>
                </c:pt>
                <c:pt idx="5884">
                  <c:v>24.736439999999998</c:v>
                </c:pt>
                <c:pt idx="5885">
                  <c:v>25.23227</c:v>
                </c:pt>
                <c:pt idx="5886">
                  <c:v>27.058220000000002</c:v>
                </c:pt>
                <c:pt idx="5887">
                  <c:v>28.000895</c:v>
                </c:pt>
                <c:pt idx="5888">
                  <c:v>27.350655</c:v>
                </c:pt>
                <c:pt idx="5889">
                  <c:v>27.759060000000002</c:v>
                </c:pt>
                <c:pt idx="5890">
                  <c:v>29.170055000000001</c:v>
                </c:pt>
                <c:pt idx="5891">
                  <c:v>28.038865000000001</c:v>
                </c:pt>
                <c:pt idx="5892">
                  <c:v>29.010185</c:v>
                </c:pt>
                <c:pt idx="5893">
                  <c:v>28.111000000000001</c:v>
                </c:pt>
                <c:pt idx="5894">
                  <c:v>28.542544999999997</c:v>
                </c:pt>
                <c:pt idx="5895">
                  <c:v>27.543230000000001</c:v>
                </c:pt>
                <c:pt idx="5896">
                  <c:v>28.36223</c:v>
                </c:pt>
                <c:pt idx="5897">
                  <c:v>27.496295</c:v>
                </c:pt>
                <c:pt idx="5898">
                  <c:v>27.437799999999999</c:v>
                </c:pt>
                <c:pt idx="5899">
                  <c:v>27.395319999999998</c:v>
                </c:pt>
                <c:pt idx="5900">
                  <c:v>27.550104999999999</c:v>
                </c:pt>
                <c:pt idx="5901">
                  <c:v>26.693759999999997</c:v>
                </c:pt>
                <c:pt idx="5902">
                  <c:v>25.732365000000001</c:v>
                </c:pt>
                <c:pt idx="5903">
                  <c:v>25.531894999999999</c:v>
                </c:pt>
                <c:pt idx="5904">
                  <c:v>25.063794999999999</c:v>
                </c:pt>
                <c:pt idx="5905">
                  <c:v>24.498470000000001</c:v>
                </c:pt>
                <c:pt idx="5906">
                  <c:v>23.577180000000002</c:v>
                </c:pt>
                <c:pt idx="5907">
                  <c:v>23.131685000000001</c:v>
                </c:pt>
                <c:pt idx="5908">
                  <c:v>23.567340000000002</c:v>
                </c:pt>
                <c:pt idx="5909">
                  <c:v>24.36835</c:v>
                </c:pt>
                <c:pt idx="5910">
                  <c:v>26.047185000000002</c:v>
                </c:pt>
                <c:pt idx="5911">
                  <c:v>26.602450000000001</c:v>
                </c:pt>
                <c:pt idx="5912">
                  <c:v>25.860130000000002</c:v>
                </c:pt>
                <c:pt idx="5913">
                  <c:v>26.271535</c:v>
                </c:pt>
                <c:pt idx="5914">
                  <c:v>27.358145</c:v>
                </c:pt>
                <c:pt idx="5915">
                  <c:v>26.215645000000002</c:v>
                </c:pt>
                <c:pt idx="5916">
                  <c:v>28.16506</c:v>
                </c:pt>
                <c:pt idx="5917">
                  <c:v>29.318674999999999</c:v>
                </c:pt>
                <c:pt idx="5918">
                  <c:v>29.796580000000002</c:v>
                </c:pt>
                <c:pt idx="5919">
                  <c:v>29.368185</c:v>
                </c:pt>
                <c:pt idx="5920">
                  <c:v>29.215060000000001</c:v>
                </c:pt>
                <c:pt idx="5921">
                  <c:v>28.712439999999997</c:v>
                </c:pt>
                <c:pt idx="5922">
                  <c:v>29.16498</c:v>
                </c:pt>
                <c:pt idx="5923">
                  <c:v>28.653839999999999</c:v>
                </c:pt>
                <c:pt idx="5924">
                  <c:v>27.893284999999999</c:v>
                </c:pt>
                <c:pt idx="5925">
                  <c:v>26.164619999999999</c:v>
                </c:pt>
                <c:pt idx="5926">
                  <c:v>24.797979999999999</c:v>
                </c:pt>
                <c:pt idx="5927">
                  <c:v>23.938974999999999</c:v>
                </c:pt>
                <c:pt idx="5928">
                  <c:v>23.913259999999998</c:v>
                </c:pt>
                <c:pt idx="5929">
                  <c:v>24.264320000000001</c:v>
                </c:pt>
                <c:pt idx="5930">
                  <c:v>24.480104999999998</c:v>
                </c:pt>
                <c:pt idx="5931">
                  <c:v>24.73847</c:v>
                </c:pt>
                <c:pt idx="5932">
                  <c:v>25.319334999999999</c:v>
                </c:pt>
                <c:pt idx="5933">
                  <c:v>25.284945</c:v>
                </c:pt>
                <c:pt idx="5934">
                  <c:v>26.103014999999999</c:v>
                </c:pt>
                <c:pt idx="5935">
                  <c:v>27.40945</c:v>
                </c:pt>
                <c:pt idx="5936">
                  <c:v>28.747689999999999</c:v>
                </c:pt>
                <c:pt idx="5937">
                  <c:v>28.653680000000001</c:v>
                </c:pt>
                <c:pt idx="5938">
                  <c:v>29.573625</c:v>
                </c:pt>
                <c:pt idx="5939">
                  <c:v>31.435385</c:v>
                </c:pt>
                <c:pt idx="5940">
                  <c:v>31.067544999999999</c:v>
                </c:pt>
                <c:pt idx="5941">
                  <c:v>30.965525000000003</c:v>
                </c:pt>
                <c:pt idx="5942">
                  <c:v>31.0107</c:v>
                </c:pt>
                <c:pt idx="5943">
                  <c:v>30.30275</c:v>
                </c:pt>
                <c:pt idx="5944">
                  <c:v>29.472020000000001</c:v>
                </c:pt>
                <c:pt idx="5945">
                  <c:v>28.791595000000001</c:v>
                </c:pt>
                <c:pt idx="5946">
                  <c:v>27.809445</c:v>
                </c:pt>
                <c:pt idx="5947">
                  <c:v>27.855395000000001</c:v>
                </c:pt>
                <c:pt idx="5948">
                  <c:v>27.007095</c:v>
                </c:pt>
                <c:pt idx="5949">
                  <c:v>26.402139999999999</c:v>
                </c:pt>
                <c:pt idx="5950">
                  <c:v>25.555165000000002</c:v>
                </c:pt>
                <c:pt idx="5951">
                  <c:v>24.865625000000001</c:v>
                </c:pt>
                <c:pt idx="5952">
                  <c:v>23.894269999999999</c:v>
                </c:pt>
                <c:pt idx="5953">
                  <c:v>24.745235000000001</c:v>
                </c:pt>
                <c:pt idx="5954">
                  <c:v>24.079669999999997</c:v>
                </c:pt>
                <c:pt idx="5955">
                  <c:v>24.267845000000001</c:v>
                </c:pt>
                <c:pt idx="5956">
                  <c:v>24.648965</c:v>
                </c:pt>
                <c:pt idx="5957">
                  <c:v>25.178374999999999</c:v>
                </c:pt>
                <c:pt idx="5958">
                  <c:v>25.903604999999999</c:v>
                </c:pt>
                <c:pt idx="5959">
                  <c:v>26.30903</c:v>
                </c:pt>
                <c:pt idx="5960">
                  <c:v>26.845599999999997</c:v>
                </c:pt>
                <c:pt idx="5961">
                  <c:v>28.325855000000001</c:v>
                </c:pt>
                <c:pt idx="5962">
                  <c:v>29.384509999999999</c:v>
                </c:pt>
                <c:pt idx="5963">
                  <c:v>29.78088</c:v>
                </c:pt>
                <c:pt idx="5964">
                  <c:v>30.065014999999999</c:v>
                </c:pt>
                <c:pt idx="5965">
                  <c:v>30.884270000000001</c:v>
                </c:pt>
                <c:pt idx="5966">
                  <c:v>30.577990000000003</c:v>
                </c:pt>
                <c:pt idx="5967">
                  <c:v>30.454044999999997</c:v>
                </c:pt>
                <c:pt idx="5968">
                  <c:v>29.417645</c:v>
                </c:pt>
                <c:pt idx="5969">
                  <c:v>28.798659999999998</c:v>
                </c:pt>
                <c:pt idx="5970">
                  <c:v>27.912410000000001</c:v>
                </c:pt>
                <c:pt idx="5971">
                  <c:v>27.67052</c:v>
                </c:pt>
                <c:pt idx="5972">
                  <c:v>26.85427</c:v>
                </c:pt>
                <c:pt idx="5973">
                  <c:v>25.966335000000001</c:v>
                </c:pt>
                <c:pt idx="5974">
                  <c:v>25.535515</c:v>
                </c:pt>
                <c:pt idx="5975">
                  <c:v>24.819735000000001</c:v>
                </c:pt>
                <c:pt idx="5976">
                  <c:v>24.891680000000001</c:v>
                </c:pt>
                <c:pt idx="5977">
                  <c:v>24.755095000000001</c:v>
                </c:pt>
                <c:pt idx="5978">
                  <c:v>25.383875</c:v>
                </c:pt>
                <c:pt idx="5979">
                  <c:v>25.896525</c:v>
                </c:pt>
                <c:pt idx="5980">
                  <c:v>26.431404999999998</c:v>
                </c:pt>
                <c:pt idx="5981">
                  <c:v>26.690365</c:v>
                </c:pt>
                <c:pt idx="5982">
                  <c:v>25.799119999999998</c:v>
                </c:pt>
                <c:pt idx="5983">
                  <c:v>25.601369999999999</c:v>
                </c:pt>
                <c:pt idx="5984">
                  <c:v>26.380080000000003</c:v>
                </c:pt>
                <c:pt idx="5985">
                  <c:v>27.169625</c:v>
                </c:pt>
                <c:pt idx="5986">
                  <c:v>27.706169999999997</c:v>
                </c:pt>
                <c:pt idx="5987">
                  <c:v>29.072444999999998</c:v>
                </c:pt>
                <c:pt idx="5988">
                  <c:v>31.022880000000001</c:v>
                </c:pt>
                <c:pt idx="5989">
                  <c:v>31.89603</c:v>
                </c:pt>
                <c:pt idx="5990">
                  <c:v>31.527759999999997</c:v>
                </c:pt>
                <c:pt idx="5991">
                  <c:v>31.257494999999999</c:v>
                </c:pt>
                <c:pt idx="5992">
                  <c:v>29.71293</c:v>
                </c:pt>
                <c:pt idx="5993">
                  <c:v>28.733615</c:v>
                </c:pt>
                <c:pt idx="5994">
                  <c:v>27.920154999999998</c:v>
                </c:pt>
                <c:pt idx="5995">
                  <c:v>29.31625</c:v>
                </c:pt>
                <c:pt idx="5996">
                  <c:v>27.589505000000003</c:v>
                </c:pt>
                <c:pt idx="5997">
                  <c:v>26.229650000000003</c:v>
                </c:pt>
                <c:pt idx="5998">
                  <c:v>25.741654999999998</c:v>
                </c:pt>
                <c:pt idx="5999">
                  <c:v>25.898145</c:v>
                </c:pt>
                <c:pt idx="6000">
                  <c:v>25.380839999999999</c:v>
                </c:pt>
                <c:pt idx="6001">
                  <c:v>25.768775000000002</c:v>
                </c:pt>
                <c:pt idx="6002">
                  <c:v>26.496105</c:v>
                </c:pt>
                <c:pt idx="6003">
                  <c:v>24.357915000000002</c:v>
                </c:pt>
                <c:pt idx="6004">
                  <c:v>24.247160000000001</c:v>
                </c:pt>
                <c:pt idx="6005">
                  <c:v>24.730250000000002</c:v>
                </c:pt>
                <c:pt idx="6006">
                  <c:v>25.889320000000001</c:v>
                </c:pt>
                <c:pt idx="6007">
                  <c:v>26.907724999999999</c:v>
                </c:pt>
                <c:pt idx="6008">
                  <c:v>27.005825000000002</c:v>
                </c:pt>
                <c:pt idx="6009">
                  <c:v>27.69923</c:v>
                </c:pt>
                <c:pt idx="6010">
                  <c:v>28.936105000000001</c:v>
                </c:pt>
                <c:pt idx="6011">
                  <c:v>29.822234999999999</c:v>
                </c:pt>
                <c:pt idx="6012">
                  <c:v>31.20384</c:v>
                </c:pt>
                <c:pt idx="6013">
                  <c:v>31.255089999999999</c:v>
                </c:pt>
                <c:pt idx="6014">
                  <c:v>31.121599999999997</c:v>
                </c:pt>
                <c:pt idx="6015">
                  <c:v>31.194945000000001</c:v>
                </c:pt>
                <c:pt idx="6016">
                  <c:v>30.563380000000002</c:v>
                </c:pt>
                <c:pt idx="6017">
                  <c:v>29.848880000000001</c:v>
                </c:pt>
                <c:pt idx="6018">
                  <c:v>28.182220000000001</c:v>
                </c:pt>
                <c:pt idx="6019">
                  <c:v>28.199345000000001</c:v>
                </c:pt>
                <c:pt idx="6020">
                  <c:v>27.56766</c:v>
                </c:pt>
                <c:pt idx="6021">
                  <c:v>27.362539999999999</c:v>
                </c:pt>
                <c:pt idx="6022">
                  <c:v>27.125084999999999</c:v>
                </c:pt>
                <c:pt idx="6023">
                  <c:v>27.434270000000001</c:v>
                </c:pt>
                <c:pt idx="6024">
                  <c:v>26.370314999999998</c:v>
                </c:pt>
                <c:pt idx="6025">
                  <c:v>26.557845</c:v>
                </c:pt>
                <c:pt idx="6026">
                  <c:v>27.07741</c:v>
                </c:pt>
                <c:pt idx="6027">
                  <c:v>26.790334999999999</c:v>
                </c:pt>
                <c:pt idx="6028">
                  <c:v>27.621535000000002</c:v>
                </c:pt>
                <c:pt idx="6029">
                  <c:v>28.086745000000001</c:v>
                </c:pt>
                <c:pt idx="6030">
                  <c:v>28.837169999999997</c:v>
                </c:pt>
                <c:pt idx="6031">
                  <c:v>28.302595</c:v>
                </c:pt>
                <c:pt idx="6032">
                  <c:v>28.776915000000002</c:v>
                </c:pt>
                <c:pt idx="6033">
                  <c:v>31.011195000000001</c:v>
                </c:pt>
                <c:pt idx="6034">
                  <c:v>32.569584999999996</c:v>
                </c:pt>
                <c:pt idx="6035">
                  <c:v>33.710245</c:v>
                </c:pt>
                <c:pt idx="6036">
                  <c:v>34.188515000000002</c:v>
                </c:pt>
                <c:pt idx="6037">
                  <c:v>33.979115</c:v>
                </c:pt>
                <c:pt idx="6038">
                  <c:v>33.867605000000005</c:v>
                </c:pt>
                <c:pt idx="6039">
                  <c:v>32.98086</c:v>
                </c:pt>
                <c:pt idx="6040">
                  <c:v>32.534685000000003</c:v>
                </c:pt>
                <c:pt idx="6041">
                  <c:v>32.141764999999999</c:v>
                </c:pt>
                <c:pt idx="6042">
                  <c:v>30.743310000000001</c:v>
                </c:pt>
                <c:pt idx="6043">
                  <c:v>30.734970000000001</c:v>
                </c:pt>
                <c:pt idx="6044">
                  <c:v>28.81597</c:v>
                </c:pt>
                <c:pt idx="6045">
                  <c:v>28.184150000000002</c:v>
                </c:pt>
                <c:pt idx="6046">
                  <c:v>27.904529999999998</c:v>
                </c:pt>
                <c:pt idx="6047">
                  <c:v>26.414565</c:v>
                </c:pt>
                <c:pt idx="6048">
                  <c:v>24.749419999999997</c:v>
                </c:pt>
                <c:pt idx="6049">
                  <c:v>25.23874</c:v>
                </c:pt>
                <c:pt idx="6050">
                  <c:v>25.644955000000003</c:v>
                </c:pt>
                <c:pt idx="6051">
                  <c:v>25.660305000000001</c:v>
                </c:pt>
                <c:pt idx="6052">
                  <c:v>27.568535000000001</c:v>
                </c:pt>
                <c:pt idx="6053">
                  <c:v>27.565214999999998</c:v>
                </c:pt>
                <c:pt idx="6054">
                  <c:v>28.26173</c:v>
                </c:pt>
                <c:pt idx="6055">
                  <c:v>29.089009999999998</c:v>
                </c:pt>
                <c:pt idx="6056">
                  <c:v>28.820924999999999</c:v>
                </c:pt>
                <c:pt idx="6057">
                  <c:v>30.789400000000001</c:v>
                </c:pt>
                <c:pt idx="6058">
                  <c:v>31.4285</c:v>
                </c:pt>
                <c:pt idx="6059">
                  <c:v>32.303244999999997</c:v>
                </c:pt>
                <c:pt idx="6060">
                  <c:v>31.672014999999998</c:v>
                </c:pt>
                <c:pt idx="6061">
                  <c:v>32.815294999999999</c:v>
                </c:pt>
                <c:pt idx="6062">
                  <c:v>33.376305000000002</c:v>
                </c:pt>
                <c:pt idx="6063">
                  <c:v>32.419879999999999</c:v>
                </c:pt>
                <c:pt idx="6064">
                  <c:v>31.43263</c:v>
                </c:pt>
                <c:pt idx="6065">
                  <c:v>29.444459999999999</c:v>
                </c:pt>
                <c:pt idx="6066">
                  <c:v>29.204169999999998</c:v>
                </c:pt>
                <c:pt idx="6067">
                  <c:v>28.392624999999999</c:v>
                </c:pt>
                <c:pt idx="6068">
                  <c:v>28.775560000000002</c:v>
                </c:pt>
                <c:pt idx="6069">
                  <c:v>29.349409999999999</c:v>
                </c:pt>
                <c:pt idx="6070">
                  <c:v>29.292919999999999</c:v>
                </c:pt>
                <c:pt idx="6071">
                  <c:v>29.187255</c:v>
                </c:pt>
                <c:pt idx="6072">
                  <c:v>28.313075000000001</c:v>
                </c:pt>
                <c:pt idx="6073">
                  <c:v>28.422689999999999</c:v>
                </c:pt>
                <c:pt idx="6074">
                  <c:v>27.49108</c:v>
                </c:pt>
                <c:pt idx="6075">
                  <c:v>26.837825000000002</c:v>
                </c:pt>
                <c:pt idx="6076">
                  <c:v>28.909040000000001</c:v>
                </c:pt>
                <c:pt idx="6077">
                  <c:v>29.962859999999999</c:v>
                </c:pt>
                <c:pt idx="6078">
                  <c:v>30.299834999999998</c:v>
                </c:pt>
                <c:pt idx="6079">
                  <c:v>31.064575000000001</c:v>
                </c:pt>
                <c:pt idx="6080">
                  <c:v>33.076864999999998</c:v>
                </c:pt>
                <c:pt idx="6081">
                  <c:v>34.413129999999995</c:v>
                </c:pt>
                <c:pt idx="6082">
                  <c:v>34.604134999999999</c:v>
                </c:pt>
                <c:pt idx="6083">
                  <c:v>33.481160000000003</c:v>
                </c:pt>
                <c:pt idx="6084">
                  <c:v>31.561889999999998</c:v>
                </c:pt>
                <c:pt idx="6085">
                  <c:v>27.962299999999999</c:v>
                </c:pt>
                <c:pt idx="6086">
                  <c:v>29.320830000000001</c:v>
                </c:pt>
                <c:pt idx="6087">
                  <c:v>28.839794999999999</c:v>
                </c:pt>
                <c:pt idx="6088">
                  <c:v>28.125720000000001</c:v>
                </c:pt>
                <c:pt idx="6089">
                  <c:v>27.506174999999999</c:v>
                </c:pt>
                <c:pt idx="6090">
                  <c:v>27.433589999999999</c:v>
                </c:pt>
                <c:pt idx="6091">
                  <c:v>29.666525</c:v>
                </c:pt>
                <c:pt idx="6092">
                  <c:v>31.174240000000001</c:v>
                </c:pt>
                <c:pt idx="6093">
                  <c:v>30.230284999999999</c:v>
                </c:pt>
                <c:pt idx="6094">
                  <c:v>27.822015</c:v>
                </c:pt>
                <c:pt idx="6095">
                  <c:v>26.107564999999997</c:v>
                </c:pt>
                <c:pt idx="6096">
                  <c:v>25.928974999999998</c:v>
                </c:pt>
                <c:pt idx="6097">
                  <c:v>25.666900000000002</c:v>
                </c:pt>
                <c:pt idx="6098">
                  <c:v>25.528715000000002</c:v>
                </c:pt>
                <c:pt idx="6099">
                  <c:v>25.568555</c:v>
                </c:pt>
                <c:pt idx="6100">
                  <c:v>26.642395</c:v>
                </c:pt>
                <c:pt idx="6101">
                  <c:v>27.05808</c:v>
                </c:pt>
                <c:pt idx="6102">
                  <c:v>28.823150000000002</c:v>
                </c:pt>
                <c:pt idx="6103">
                  <c:v>28.275835000000001</c:v>
                </c:pt>
                <c:pt idx="6104">
                  <c:v>29.569514999999999</c:v>
                </c:pt>
                <c:pt idx="6105">
                  <c:v>29.517605</c:v>
                </c:pt>
                <c:pt idx="6106">
                  <c:v>30.258929999999999</c:v>
                </c:pt>
                <c:pt idx="6107">
                  <c:v>30.439924999999999</c:v>
                </c:pt>
                <c:pt idx="6108">
                  <c:v>31.223759999999999</c:v>
                </c:pt>
                <c:pt idx="6109">
                  <c:v>30.437625000000001</c:v>
                </c:pt>
                <c:pt idx="6110">
                  <c:v>30.139994999999999</c:v>
                </c:pt>
                <c:pt idx="6111">
                  <c:v>30.981095</c:v>
                </c:pt>
                <c:pt idx="6112">
                  <c:v>30.444509999999998</c:v>
                </c:pt>
                <c:pt idx="6113">
                  <c:v>29.421244999999999</c:v>
                </c:pt>
                <c:pt idx="6114">
                  <c:v>29.021979999999999</c:v>
                </c:pt>
                <c:pt idx="6115">
                  <c:v>28.270869999999999</c:v>
                </c:pt>
                <c:pt idx="6116">
                  <c:v>27.990865000000003</c:v>
                </c:pt>
                <c:pt idx="6117">
                  <c:v>27.372465000000002</c:v>
                </c:pt>
                <c:pt idx="6118">
                  <c:v>26.099605</c:v>
                </c:pt>
                <c:pt idx="6119">
                  <c:v>23.777515000000001</c:v>
                </c:pt>
                <c:pt idx="6120">
                  <c:v>23.358529999999998</c:v>
                </c:pt>
                <c:pt idx="6121">
                  <c:v>22.548860000000001</c:v>
                </c:pt>
                <c:pt idx="6122">
                  <c:v>22.396715</c:v>
                </c:pt>
                <c:pt idx="6123">
                  <c:v>22.121794999999999</c:v>
                </c:pt>
                <c:pt idx="6124">
                  <c:v>23.660019999999999</c:v>
                </c:pt>
                <c:pt idx="6125">
                  <c:v>24.906089999999999</c:v>
                </c:pt>
                <c:pt idx="6126">
                  <c:v>25.057419999999997</c:v>
                </c:pt>
                <c:pt idx="6127">
                  <c:v>26.109484999999999</c:v>
                </c:pt>
                <c:pt idx="6128">
                  <c:v>26.128520000000002</c:v>
                </c:pt>
                <c:pt idx="6129">
                  <c:v>27.758610000000001</c:v>
                </c:pt>
                <c:pt idx="6130">
                  <c:v>27.128525</c:v>
                </c:pt>
                <c:pt idx="6131">
                  <c:v>27.215540000000001</c:v>
                </c:pt>
                <c:pt idx="6132">
                  <c:v>28.325654999999998</c:v>
                </c:pt>
                <c:pt idx="6133">
                  <c:v>27.888180000000002</c:v>
                </c:pt>
                <c:pt idx="6134">
                  <c:v>28.12641</c:v>
                </c:pt>
                <c:pt idx="6135">
                  <c:v>27.735705000000003</c:v>
                </c:pt>
                <c:pt idx="6136">
                  <c:v>27.500700000000002</c:v>
                </c:pt>
                <c:pt idx="6137">
                  <c:v>26.623395000000002</c:v>
                </c:pt>
                <c:pt idx="6138">
                  <c:v>25.943169999999999</c:v>
                </c:pt>
                <c:pt idx="6139">
                  <c:v>25.976435000000002</c:v>
                </c:pt>
                <c:pt idx="6140">
                  <c:v>24.788330000000002</c:v>
                </c:pt>
                <c:pt idx="6141">
                  <c:v>23.525615000000002</c:v>
                </c:pt>
                <c:pt idx="6142">
                  <c:v>22.707985000000001</c:v>
                </c:pt>
                <c:pt idx="6143">
                  <c:v>22.191744999999997</c:v>
                </c:pt>
                <c:pt idx="6144">
                  <c:v>21.674705000000003</c:v>
                </c:pt>
                <c:pt idx="6145">
                  <c:v>21.607975</c:v>
                </c:pt>
                <c:pt idx="6146">
                  <c:v>21.979689999999998</c:v>
                </c:pt>
                <c:pt idx="6147">
                  <c:v>22.053699999999999</c:v>
                </c:pt>
                <c:pt idx="6148">
                  <c:v>21.508040000000001</c:v>
                </c:pt>
                <c:pt idx="6149">
                  <c:v>21.514340000000001</c:v>
                </c:pt>
                <c:pt idx="6150">
                  <c:v>22.039445000000001</c:v>
                </c:pt>
                <c:pt idx="6151">
                  <c:v>22.552235</c:v>
                </c:pt>
                <c:pt idx="6152">
                  <c:v>24.18919</c:v>
                </c:pt>
                <c:pt idx="6153">
                  <c:v>24.937189999999998</c:v>
                </c:pt>
                <c:pt idx="6154">
                  <c:v>25.397565</c:v>
                </c:pt>
                <c:pt idx="6155">
                  <c:v>26.074394999999999</c:v>
                </c:pt>
                <c:pt idx="6156">
                  <c:v>26.547905</c:v>
                </c:pt>
                <c:pt idx="6157">
                  <c:v>25.399090000000001</c:v>
                </c:pt>
                <c:pt idx="6158">
                  <c:v>25.53059</c:v>
                </c:pt>
                <c:pt idx="6159">
                  <c:v>25.832575000000002</c:v>
                </c:pt>
                <c:pt idx="6160">
                  <c:v>25.765259999999998</c:v>
                </c:pt>
                <c:pt idx="6161">
                  <c:v>24.794744999999999</c:v>
                </c:pt>
                <c:pt idx="6162">
                  <c:v>25.125875000000001</c:v>
                </c:pt>
                <c:pt idx="6163">
                  <c:v>24.07554</c:v>
                </c:pt>
                <c:pt idx="6164">
                  <c:v>23.262709999999998</c:v>
                </c:pt>
                <c:pt idx="6165">
                  <c:v>22.977040000000002</c:v>
                </c:pt>
                <c:pt idx="6166">
                  <c:v>23.079330000000002</c:v>
                </c:pt>
                <c:pt idx="6167">
                  <c:v>22.818895000000001</c:v>
                </c:pt>
                <c:pt idx="6168">
                  <c:v>22.392755000000001</c:v>
                </c:pt>
                <c:pt idx="6169">
                  <c:v>22.169095000000002</c:v>
                </c:pt>
                <c:pt idx="6170">
                  <c:v>21.758029999999998</c:v>
                </c:pt>
                <c:pt idx="6171">
                  <c:v>21.575375000000001</c:v>
                </c:pt>
                <c:pt idx="6172">
                  <c:v>21.383189999999999</c:v>
                </c:pt>
                <c:pt idx="6173">
                  <c:v>21.999474999999997</c:v>
                </c:pt>
                <c:pt idx="6174">
                  <c:v>22.27854</c:v>
                </c:pt>
                <c:pt idx="6175">
                  <c:v>22.597709999999999</c:v>
                </c:pt>
                <c:pt idx="6176">
                  <c:v>22.92482</c:v>
                </c:pt>
                <c:pt idx="6177">
                  <c:v>23.780549999999998</c:v>
                </c:pt>
                <c:pt idx="6178">
                  <c:v>24.172419999999999</c:v>
                </c:pt>
                <c:pt idx="6179">
                  <c:v>25.422485000000002</c:v>
                </c:pt>
                <c:pt idx="6180">
                  <c:v>25.383855000000001</c:v>
                </c:pt>
                <c:pt idx="6181">
                  <c:v>26.614369999999997</c:v>
                </c:pt>
                <c:pt idx="6182">
                  <c:v>26.137460000000001</c:v>
                </c:pt>
                <c:pt idx="6183">
                  <c:v>25.970634999999998</c:v>
                </c:pt>
                <c:pt idx="6184">
                  <c:v>26.144849999999998</c:v>
                </c:pt>
                <c:pt idx="6185">
                  <c:v>25.246565</c:v>
                </c:pt>
                <c:pt idx="6186">
                  <c:v>24.936895</c:v>
                </c:pt>
                <c:pt idx="6187">
                  <c:v>24.574159999999999</c:v>
                </c:pt>
                <c:pt idx="6188">
                  <c:v>25.002534999999998</c:v>
                </c:pt>
                <c:pt idx="6189">
                  <c:v>24.272235000000002</c:v>
                </c:pt>
                <c:pt idx="6190">
                  <c:v>24.108554999999999</c:v>
                </c:pt>
                <c:pt idx="6191">
                  <c:v>23.280819999999999</c:v>
                </c:pt>
                <c:pt idx="6192">
                  <c:v>23.064610000000002</c:v>
                </c:pt>
                <c:pt idx="6193">
                  <c:v>22.852834999999999</c:v>
                </c:pt>
                <c:pt idx="6194">
                  <c:v>23.116949999999999</c:v>
                </c:pt>
                <c:pt idx="6195">
                  <c:v>23.400765</c:v>
                </c:pt>
                <c:pt idx="6196">
                  <c:v>24.426959999999998</c:v>
                </c:pt>
                <c:pt idx="6197">
                  <c:v>25.721474999999998</c:v>
                </c:pt>
                <c:pt idx="6198">
                  <c:v>26.489895000000001</c:v>
                </c:pt>
                <c:pt idx="6199">
                  <c:v>26.003145</c:v>
                </c:pt>
                <c:pt idx="6200">
                  <c:v>26.705020000000001</c:v>
                </c:pt>
                <c:pt idx="6201">
                  <c:v>27.109955000000003</c:v>
                </c:pt>
                <c:pt idx="6202">
                  <c:v>27.805285000000001</c:v>
                </c:pt>
                <c:pt idx="6203">
                  <c:v>28.222094999999999</c:v>
                </c:pt>
                <c:pt idx="6204">
                  <c:v>28.266845</c:v>
                </c:pt>
                <c:pt idx="6205">
                  <c:v>29.166014999999998</c:v>
                </c:pt>
                <c:pt idx="6206">
                  <c:v>28.832259999999998</c:v>
                </c:pt>
                <c:pt idx="6207">
                  <c:v>28.744485000000001</c:v>
                </c:pt>
                <c:pt idx="6208">
                  <c:v>28.008380000000002</c:v>
                </c:pt>
                <c:pt idx="6209">
                  <c:v>27.939049999999998</c:v>
                </c:pt>
                <c:pt idx="6210">
                  <c:v>27.729620000000001</c:v>
                </c:pt>
                <c:pt idx="6211">
                  <c:v>27.095474999999997</c:v>
                </c:pt>
                <c:pt idx="6212">
                  <c:v>26.883965</c:v>
                </c:pt>
                <c:pt idx="6213">
                  <c:v>25.302765000000001</c:v>
                </c:pt>
                <c:pt idx="6214">
                  <c:v>24.865715000000002</c:v>
                </c:pt>
                <c:pt idx="6215">
                  <c:v>23.560565</c:v>
                </c:pt>
                <c:pt idx="6216">
                  <c:v>23.480884999999997</c:v>
                </c:pt>
                <c:pt idx="6217">
                  <c:v>24.047549999999998</c:v>
                </c:pt>
                <c:pt idx="6218">
                  <c:v>23.788685000000001</c:v>
                </c:pt>
                <c:pt idx="6219">
                  <c:v>23.777665000000002</c:v>
                </c:pt>
                <c:pt idx="6220">
                  <c:v>24.33887</c:v>
                </c:pt>
                <c:pt idx="6221">
                  <c:v>24.598290000000002</c:v>
                </c:pt>
                <c:pt idx="6222">
                  <c:v>25.722849999999998</c:v>
                </c:pt>
                <c:pt idx="6223">
                  <c:v>25.188779999999998</c:v>
                </c:pt>
                <c:pt idx="6224">
                  <c:v>26.233460000000001</c:v>
                </c:pt>
                <c:pt idx="6225">
                  <c:v>28.16947</c:v>
                </c:pt>
                <c:pt idx="6226">
                  <c:v>28.759250000000002</c:v>
                </c:pt>
                <c:pt idx="6227">
                  <c:v>28.996165000000001</c:v>
                </c:pt>
                <c:pt idx="6228">
                  <c:v>29.507570000000001</c:v>
                </c:pt>
                <c:pt idx="6229">
                  <c:v>29.392924999999998</c:v>
                </c:pt>
                <c:pt idx="6230">
                  <c:v>28.935705000000002</c:v>
                </c:pt>
                <c:pt idx="6231">
                  <c:v>29.070499999999999</c:v>
                </c:pt>
                <c:pt idx="6232">
                  <c:v>28.768049999999999</c:v>
                </c:pt>
                <c:pt idx="6233">
                  <c:v>27.48339</c:v>
                </c:pt>
                <c:pt idx="6234">
                  <c:v>26.646635</c:v>
                </c:pt>
                <c:pt idx="6235">
                  <c:v>27.00113</c:v>
                </c:pt>
                <c:pt idx="6236">
                  <c:v>26.859375</c:v>
                </c:pt>
                <c:pt idx="6237">
                  <c:v>26.6114</c:v>
                </c:pt>
                <c:pt idx="6238">
                  <c:v>25.635210000000001</c:v>
                </c:pt>
                <c:pt idx="6239">
                  <c:v>24.587049999999998</c:v>
                </c:pt>
                <c:pt idx="6240">
                  <c:v>24.68985</c:v>
                </c:pt>
                <c:pt idx="6241">
                  <c:v>23.947495</c:v>
                </c:pt>
                <c:pt idx="6242">
                  <c:v>23.329654999999999</c:v>
                </c:pt>
                <c:pt idx="6243">
                  <c:v>24.125845000000002</c:v>
                </c:pt>
                <c:pt idx="6244">
                  <c:v>24.220604999999999</c:v>
                </c:pt>
                <c:pt idx="6245">
                  <c:v>25.707939999999997</c:v>
                </c:pt>
                <c:pt idx="6246">
                  <c:v>25.656580000000002</c:v>
                </c:pt>
                <c:pt idx="6247">
                  <c:v>26.621514999999999</c:v>
                </c:pt>
                <c:pt idx="6248">
                  <c:v>28.469165</c:v>
                </c:pt>
                <c:pt idx="6249">
                  <c:v>28.901315</c:v>
                </c:pt>
                <c:pt idx="6250">
                  <c:v>29.178570000000001</c:v>
                </c:pt>
                <c:pt idx="6251">
                  <c:v>30.459105000000001</c:v>
                </c:pt>
                <c:pt idx="6252">
                  <c:v>31.185105</c:v>
                </c:pt>
                <c:pt idx="6253">
                  <c:v>30.857890000000001</c:v>
                </c:pt>
                <c:pt idx="6254">
                  <c:v>31.300345</c:v>
                </c:pt>
                <c:pt idx="6255">
                  <c:v>31.811354999999999</c:v>
                </c:pt>
                <c:pt idx="6256">
                  <c:v>30.922930000000001</c:v>
                </c:pt>
                <c:pt idx="6257">
                  <c:v>29.404349999999997</c:v>
                </c:pt>
                <c:pt idx="6258">
                  <c:v>28.603020000000001</c:v>
                </c:pt>
                <c:pt idx="6259">
                  <c:v>28.339655</c:v>
                </c:pt>
                <c:pt idx="6260">
                  <c:v>27.562080000000002</c:v>
                </c:pt>
                <c:pt idx="6261">
                  <c:v>27.27694</c:v>
                </c:pt>
                <c:pt idx="6262">
                  <c:v>24.692905</c:v>
                </c:pt>
                <c:pt idx="6263">
                  <c:v>25.573060000000002</c:v>
                </c:pt>
                <c:pt idx="6264">
                  <c:v>25.708765</c:v>
                </c:pt>
                <c:pt idx="6265">
                  <c:v>23.774665000000002</c:v>
                </c:pt>
                <c:pt idx="6266">
                  <c:v>25.95654</c:v>
                </c:pt>
                <c:pt idx="6267">
                  <c:v>24.80058</c:v>
                </c:pt>
                <c:pt idx="6268">
                  <c:v>25.480895</c:v>
                </c:pt>
                <c:pt idx="6269">
                  <c:v>25.499755</c:v>
                </c:pt>
                <c:pt idx="6270">
                  <c:v>27.926255000000001</c:v>
                </c:pt>
                <c:pt idx="6271">
                  <c:v>26.782814999999999</c:v>
                </c:pt>
                <c:pt idx="6272">
                  <c:v>27.464950000000002</c:v>
                </c:pt>
                <c:pt idx="6273">
                  <c:v>28.464874999999999</c:v>
                </c:pt>
                <c:pt idx="6274">
                  <c:v>29.097235000000001</c:v>
                </c:pt>
                <c:pt idx="6275">
                  <c:v>29.772935</c:v>
                </c:pt>
                <c:pt idx="6276">
                  <c:v>30.013375</c:v>
                </c:pt>
                <c:pt idx="6277">
                  <c:v>29.635870000000001</c:v>
                </c:pt>
                <c:pt idx="6278">
                  <c:v>29.139395</c:v>
                </c:pt>
                <c:pt idx="6279">
                  <c:v>30.45505</c:v>
                </c:pt>
                <c:pt idx="6280">
                  <c:v>31.262255</c:v>
                </c:pt>
                <c:pt idx="6281">
                  <c:v>30.040665000000001</c:v>
                </c:pt>
                <c:pt idx="6282">
                  <c:v>29.321825</c:v>
                </c:pt>
                <c:pt idx="6283">
                  <c:v>28.927250000000001</c:v>
                </c:pt>
                <c:pt idx="6284">
                  <c:v>27.362365</c:v>
                </c:pt>
                <c:pt idx="6285">
                  <c:v>26.697935000000001</c:v>
                </c:pt>
                <c:pt idx="6286">
                  <c:v>26.299775</c:v>
                </c:pt>
                <c:pt idx="6287">
                  <c:v>25.754604999999998</c:v>
                </c:pt>
                <c:pt idx="6288">
                  <c:v>25.566575</c:v>
                </c:pt>
                <c:pt idx="6289">
                  <c:v>25.458025000000003</c:v>
                </c:pt>
                <c:pt idx="6290">
                  <c:v>24.876224999999998</c:v>
                </c:pt>
                <c:pt idx="6291">
                  <c:v>24.548299999999998</c:v>
                </c:pt>
                <c:pt idx="6292">
                  <c:v>24.793054999999999</c:v>
                </c:pt>
                <c:pt idx="6293">
                  <c:v>25.565394999999999</c:v>
                </c:pt>
                <c:pt idx="6294">
                  <c:v>26.796005000000001</c:v>
                </c:pt>
                <c:pt idx="6295">
                  <c:v>27.885085</c:v>
                </c:pt>
                <c:pt idx="6296">
                  <c:v>29.015955000000002</c:v>
                </c:pt>
                <c:pt idx="6297">
                  <c:v>29.160534999999999</c:v>
                </c:pt>
                <c:pt idx="6298">
                  <c:v>29.907209999999999</c:v>
                </c:pt>
                <c:pt idx="6299">
                  <c:v>30.138650000000002</c:v>
                </c:pt>
                <c:pt idx="6300">
                  <c:v>30.819134999999999</c:v>
                </c:pt>
                <c:pt idx="6301">
                  <c:v>31.131709999999998</c:v>
                </c:pt>
                <c:pt idx="6302">
                  <c:v>30.544474999999998</c:v>
                </c:pt>
                <c:pt idx="6303">
                  <c:v>30.302994999999999</c:v>
                </c:pt>
                <c:pt idx="6304">
                  <c:v>30.964494999999999</c:v>
                </c:pt>
                <c:pt idx="6305">
                  <c:v>28.501384999999999</c:v>
                </c:pt>
                <c:pt idx="6306">
                  <c:v>27.728180000000002</c:v>
                </c:pt>
                <c:pt idx="6307">
                  <c:v>27.442895</c:v>
                </c:pt>
                <c:pt idx="6308">
                  <c:v>25.522419999999997</c:v>
                </c:pt>
                <c:pt idx="6309">
                  <c:v>24.988379999999999</c:v>
                </c:pt>
                <c:pt idx="6310">
                  <c:v>25.281955000000004</c:v>
                </c:pt>
                <c:pt idx="6311">
                  <c:v>24.383975</c:v>
                </c:pt>
                <c:pt idx="6312">
                  <c:v>24.414099999999998</c:v>
                </c:pt>
                <c:pt idx="6313">
                  <c:v>24.157430000000002</c:v>
                </c:pt>
                <c:pt idx="6314">
                  <c:v>23.846695</c:v>
                </c:pt>
                <c:pt idx="6315">
                  <c:v>23.685435000000002</c:v>
                </c:pt>
                <c:pt idx="6316">
                  <c:v>23.530605000000001</c:v>
                </c:pt>
                <c:pt idx="6317">
                  <c:v>23.926729999999999</c:v>
                </c:pt>
                <c:pt idx="6318">
                  <c:v>24.702210000000001</c:v>
                </c:pt>
                <c:pt idx="6319">
                  <c:v>24.81926</c:v>
                </c:pt>
                <c:pt idx="6320">
                  <c:v>25.377804999999999</c:v>
                </c:pt>
                <c:pt idx="6321">
                  <c:v>25.484680000000001</c:v>
                </c:pt>
                <c:pt idx="6322">
                  <c:v>24.973195</c:v>
                </c:pt>
                <c:pt idx="6323">
                  <c:v>22.255490000000002</c:v>
                </c:pt>
                <c:pt idx="6324">
                  <c:v>22.651630000000001</c:v>
                </c:pt>
                <c:pt idx="6325">
                  <c:v>22.56786</c:v>
                </c:pt>
                <c:pt idx="6326">
                  <c:v>22.115345000000001</c:v>
                </c:pt>
                <c:pt idx="6327">
                  <c:v>22.013930000000002</c:v>
                </c:pt>
                <c:pt idx="6328">
                  <c:v>21.704734999999999</c:v>
                </c:pt>
                <c:pt idx="6329">
                  <c:v>21.470470000000002</c:v>
                </c:pt>
                <c:pt idx="6330">
                  <c:v>20.545165000000001</c:v>
                </c:pt>
                <c:pt idx="6331">
                  <c:v>20.156770000000002</c:v>
                </c:pt>
                <c:pt idx="6332">
                  <c:v>20.052025</c:v>
                </c:pt>
                <c:pt idx="6333">
                  <c:v>19.388439999999999</c:v>
                </c:pt>
                <c:pt idx="6334">
                  <c:v>18.832834999999999</c:v>
                </c:pt>
                <c:pt idx="6335">
                  <c:v>18.088549999999998</c:v>
                </c:pt>
                <c:pt idx="6336">
                  <c:v>18.189534999999999</c:v>
                </c:pt>
                <c:pt idx="6337">
                  <c:v>18.12893</c:v>
                </c:pt>
                <c:pt idx="6338">
                  <c:v>18.068435000000001</c:v>
                </c:pt>
                <c:pt idx="6339">
                  <c:v>19.075534999999999</c:v>
                </c:pt>
                <c:pt idx="6340">
                  <c:v>19.01652</c:v>
                </c:pt>
                <c:pt idx="6341">
                  <c:v>19.29618</c:v>
                </c:pt>
                <c:pt idx="6342">
                  <c:v>20.09149</c:v>
                </c:pt>
                <c:pt idx="6343">
                  <c:v>21.298525000000001</c:v>
                </c:pt>
                <c:pt idx="6344">
                  <c:v>22.621655000000001</c:v>
                </c:pt>
                <c:pt idx="6345">
                  <c:v>23.377020000000002</c:v>
                </c:pt>
                <c:pt idx="6346">
                  <c:v>23.75366</c:v>
                </c:pt>
                <c:pt idx="6347">
                  <c:v>22.477155</c:v>
                </c:pt>
                <c:pt idx="6348">
                  <c:v>22.224005000000002</c:v>
                </c:pt>
                <c:pt idx="6349">
                  <c:v>22.125529999999998</c:v>
                </c:pt>
                <c:pt idx="6350">
                  <c:v>22.575485</c:v>
                </c:pt>
                <c:pt idx="6351">
                  <c:v>23.057465000000001</c:v>
                </c:pt>
                <c:pt idx="6352">
                  <c:v>23.701430000000002</c:v>
                </c:pt>
                <c:pt idx="6353">
                  <c:v>24.72315</c:v>
                </c:pt>
                <c:pt idx="6354">
                  <c:v>24.210985000000001</c:v>
                </c:pt>
                <c:pt idx="6355">
                  <c:v>23.876325000000001</c:v>
                </c:pt>
                <c:pt idx="6356">
                  <c:v>24.239639999999998</c:v>
                </c:pt>
                <c:pt idx="6357">
                  <c:v>23.216330000000003</c:v>
                </c:pt>
                <c:pt idx="6358">
                  <c:v>21.855884999999997</c:v>
                </c:pt>
                <c:pt idx="6359">
                  <c:v>20.997765000000001</c:v>
                </c:pt>
                <c:pt idx="6360">
                  <c:v>21.821830000000002</c:v>
                </c:pt>
                <c:pt idx="6361">
                  <c:v>20.765630000000002</c:v>
                </c:pt>
                <c:pt idx="6362">
                  <c:v>21.232075000000002</c:v>
                </c:pt>
                <c:pt idx="6363">
                  <c:v>21.420235000000002</c:v>
                </c:pt>
                <c:pt idx="6364">
                  <c:v>23.293130000000001</c:v>
                </c:pt>
                <c:pt idx="6365">
                  <c:v>23.649205000000002</c:v>
                </c:pt>
                <c:pt idx="6366">
                  <c:v>26.190360000000002</c:v>
                </c:pt>
                <c:pt idx="6367">
                  <c:v>27.168634999999998</c:v>
                </c:pt>
                <c:pt idx="6368">
                  <c:v>25.593805</c:v>
                </c:pt>
                <c:pt idx="6369">
                  <c:v>25.643595000000001</c:v>
                </c:pt>
                <c:pt idx="6370">
                  <c:v>26.242294999999999</c:v>
                </c:pt>
                <c:pt idx="6371">
                  <c:v>26.63814</c:v>
                </c:pt>
                <c:pt idx="6372">
                  <c:v>26.653064999999998</c:v>
                </c:pt>
                <c:pt idx="6373">
                  <c:v>26.528424999999999</c:v>
                </c:pt>
                <c:pt idx="6374">
                  <c:v>26.295145000000002</c:v>
                </c:pt>
                <c:pt idx="6375">
                  <c:v>27.336745000000001</c:v>
                </c:pt>
                <c:pt idx="6376">
                  <c:v>27.354950000000002</c:v>
                </c:pt>
                <c:pt idx="6377">
                  <c:v>27.902325000000001</c:v>
                </c:pt>
                <c:pt idx="6378">
                  <c:v>27.576965000000001</c:v>
                </c:pt>
                <c:pt idx="6379">
                  <c:v>27.418775</c:v>
                </c:pt>
                <c:pt idx="6380">
                  <c:v>26.599515</c:v>
                </c:pt>
                <c:pt idx="6381">
                  <c:v>26.015865000000002</c:v>
                </c:pt>
                <c:pt idx="6382">
                  <c:v>24.579699999999999</c:v>
                </c:pt>
                <c:pt idx="6383">
                  <c:v>23.271025000000002</c:v>
                </c:pt>
                <c:pt idx="6384">
                  <c:v>23.371209999999998</c:v>
                </c:pt>
                <c:pt idx="6385">
                  <c:v>22.814284999999998</c:v>
                </c:pt>
                <c:pt idx="6386">
                  <c:v>22.724880000000002</c:v>
                </c:pt>
                <c:pt idx="6387">
                  <c:v>24.05744</c:v>
                </c:pt>
                <c:pt idx="6388">
                  <c:v>24.050725</c:v>
                </c:pt>
                <c:pt idx="6389">
                  <c:v>23.983084999999999</c:v>
                </c:pt>
                <c:pt idx="6390">
                  <c:v>25.515999999999998</c:v>
                </c:pt>
                <c:pt idx="6391">
                  <c:v>24.881610000000002</c:v>
                </c:pt>
                <c:pt idx="6392">
                  <c:v>23.891819999999999</c:v>
                </c:pt>
                <c:pt idx="6393">
                  <c:v>24.376564999999999</c:v>
                </c:pt>
                <c:pt idx="6394">
                  <c:v>26.326084999999999</c:v>
                </c:pt>
                <c:pt idx="6395">
                  <c:v>26.900230000000001</c:v>
                </c:pt>
                <c:pt idx="6396">
                  <c:v>26.167470000000002</c:v>
                </c:pt>
                <c:pt idx="6397">
                  <c:v>26.701630000000002</c:v>
                </c:pt>
                <c:pt idx="6398">
                  <c:v>27.805209999999999</c:v>
                </c:pt>
                <c:pt idx="6399">
                  <c:v>29.057694999999999</c:v>
                </c:pt>
                <c:pt idx="6400">
                  <c:v>29.580465</c:v>
                </c:pt>
                <c:pt idx="6401">
                  <c:v>29.147784999999999</c:v>
                </c:pt>
                <c:pt idx="6402">
                  <c:v>28.72174</c:v>
                </c:pt>
                <c:pt idx="6403">
                  <c:v>28.68788</c:v>
                </c:pt>
                <c:pt idx="6404">
                  <c:v>27.070634999999999</c:v>
                </c:pt>
                <c:pt idx="6405">
                  <c:v>25.518409999999999</c:v>
                </c:pt>
                <c:pt idx="6406">
                  <c:v>25.459099999999999</c:v>
                </c:pt>
                <c:pt idx="6407">
                  <c:v>23.504574999999999</c:v>
                </c:pt>
                <c:pt idx="6408">
                  <c:v>24.258389999999999</c:v>
                </c:pt>
                <c:pt idx="6409">
                  <c:v>22.887310000000003</c:v>
                </c:pt>
                <c:pt idx="6410">
                  <c:v>22.666490000000003</c:v>
                </c:pt>
                <c:pt idx="6411">
                  <c:v>22.943265</c:v>
                </c:pt>
                <c:pt idx="6412">
                  <c:v>22.925455000000003</c:v>
                </c:pt>
                <c:pt idx="6413">
                  <c:v>23.588485000000002</c:v>
                </c:pt>
                <c:pt idx="6414">
                  <c:v>25.032744999999998</c:v>
                </c:pt>
                <c:pt idx="6415">
                  <c:v>25.666115000000001</c:v>
                </c:pt>
                <c:pt idx="6416">
                  <c:v>26.344365000000003</c:v>
                </c:pt>
                <c:pt idx="6417">
                  <c:v>27.432549999999999</c:v>
                </c:pt>
                <c:pt idx="6418">
                  <c:v>28.03632</c:v>
                </c:pt>
                <c:pt idx="6419">
                  <c:v>27.326419999999999</c:v>
                </c:pt>
                <c:pt idx="6420">
                  <c:v>28.217500000000001</c:v>
                </c:pt>
                <c:pt idx="6421">
                  <c:v>27.859025000000003</c:v>
                </c:pt>
                <c:pt idx="6422">
                  <c:v>29.317584999999998</c:v>
                </c:pt>
                <c:pt idx="6423">
                  <c:v>29.185625000000002</c:v>
                </c:pt>
                <c:pt idx="6424">
                  <c:v>28.946484999999999</c:v>
                </c:pt>
                <c:pt idx="6425">
                  <c:v>27.497005000000001</c:v>
                </c:pt>
                <c:pt idx="6426">
                  <c:v>27.71808</c:v>
                </c:pt>
                <c:pt idx="6427">
                  <c:v>27.80809</c:v>
                </c:pt>
                <c:pt idx="6428">
                  <c:v>27.197770000000002</c:v>
                </c:pt>
                <c:pt idx="6429">
                  <c:v>25.696330000000003</c:v>
                </c:pt>
                <c:pt idx="6430">
                  <c:v>24.016314999999999</c:v>
                </c:pt>
                <c:pt idx="6431">
                  <c:v>23.568999999999999</c:v>
                </c:pt>
                <c:pt idx="6432">
                  <c:v>23.577645</c:v>
                </c:pt>
                <c:pt idx="6433">
                  <c:v>23.460279999999997</c:v>
                </c:pt>
                <c:pt idx="6434">
                  <c:v>23.001290000000001</c:v>
                </c:pt>
                <c:pt idx="6435">
                  <c:v>23.329879999999999</c:v>
                </c:pt>
                <c:pt idx="6436">
                  <c:v>24.291040000000002</c:v>
                </c:pt>
                <c:pt idx="6437">
                  <c:v>25.070224999999997</c:v>
                </c:pt>
                <c:pt idx="6438">
                  <c:v>26.686005000000002</c:v>
                </c:pt>
                <c:pt idx="6439">
                  <c:v>27.39068</c:v>
                </c:pt>
                <c:pt idx="6440">
                  <c:v>29.018674999999998</c:v>
                </c:pt>
                <c:pt idx="6441">
                  <c:v>29.502264999999998</c:v>
                </c:pt>
                <c:pt idx="6442">
                  <c:v>30.330759999999998</c:v>
                </c:pt>
                <c:pt idx="6443">
                  <c:v>30.48929</c:v>
                </c:pt>
                <c:pt idx="6444">
                  <c:v>30.855090000000001</c:v>
                </c:pt>
                <c:pt idx="6445">
                  <c:v>31.219304999999999</c:v>
                </c:pt>
                <c:pt idx="6446">
                  <c:v>31.813414999999999</c:v>
                </c:pt>
                <c:pt idx="6447">
                  <c:v>31.0717</c:v>
                </c:pt>
                <c:pt idx="6448">
                  <c:v>30.520419999999998</c:v>
                </c:pt>
                <c:pt idx="6449">
                  <c:v>28.659334999999999</c:v>
                </c:pt>
                <c:pt idx="6450">
                  <c:v>26.622865000000001</c:v>
                </c:pt>
                <c:pt idx="6451">
                  <c:v>27.328814999999999</c:v>
                </c:pt>
                <c:pt idx="6452">
                  <c:v>25.979770000000002</c:v>
                </c:pt>
                <c:pt idx="6453">
                  <c:v>24.873564999999999</c:v>
                </c:pt>
                <c:pt idx="6454">
                  <c:v>25.090820000000001</c:v>
                </c:pt>
                <c:pt idx="6455">
                  <c:v>24.714659999999999</c:v>
                </c:pt>
                <c:pt idx="6456">
                  <c:v>24.80912</c:v>
                </c:pt>
                <c:pt idx="6457">
                  <c:v>26.291155</c:v>
                </c:pt>
                <c:pt idx="6458">
                  <c:v>25.691474999999997</c:v>
                </c:pt>
                <c:pt idx="6459">
                  <c:v>23.25282</c:v>
                </c:pt>
                <c:pt idx="6460">
                  <c:v>22.998335000000001</c:v>
                </c:pt>
                <c:pt idx="6461">
                  <c:v>23.933959999999999</c:v>
                </c:pt>
                <c:pt idx="6462">
                  <c:v>25.350325000000002</c:v>
                </c:pt>
                <c:pt idx="6463">
                  <c:v>26.401869999999999</c:v>
                </c:pt>
                <c:pt idx="6464">
                  <c:v>27.197654999999997</c:v>
                </c:pt>
                <c:pt idx="6465">
                  <c:v>27.022304999999999</c:v>
                </c:pt>
                <c:pt idx="6466">
                  <c:v>27.843880000000002</c:v>
                </c:pt>
                <c:pt idx="6467">
                  <c:v>29.142095000000001</c:v>
                </c:pt>
                <c:pt idx="6468">
                  <c:v>28.637619999999998</c:v>
                </c:pt>
                <c:pt idx="6469">
                  <c:v>28.561769999999999</c:v>
                </c:pt>
                <c:pt idx="6470">
                  <c:v>28.904595</c:v>
                </c:pt>
                <c:pt idx="6471">
                  <c:v>28.0943</c:v>
                </c:pt>
                <c:pt idx="6472">
                  <c:v>27.530835</c:v>
                </c:pt>
                <c:pt idx="6473">
                  <c:v>27.210075</c:v>
                </c:pt>
                <c:pt idx="6474">
                  <c:v>25.949619999999999</c:v>
                </c:pt>
                <c:pt idx="6475">
                  <c:v>25.781549999999999</c:v>
                </c:pt>
                <c:pt idx="6476">
                  <c:v>25.585654999999999</c:v>
                </c:pt>
                <c:pt idx="6477">
                  <c:v>24.151305000000001</c:v>
                </c:pt>
                <c:pt idx="6478">
                  <c:v>24.153099999999998</c:v>
                </c:pt>
                <c:pt idx="6479">
                  <c:v>23.735165000000002</c:v>
                </c:pt>
                <c:pt idx="6480">
                  <c:v>23.215945000000001</c:v>
                </c:pt>
                <c:pt idx="6481">
                  <c:v>22.807165000000001</c:v>
                </c:pt>
                <c:pt idx="6482">
                  <c:v>22.665610000000001</c:v>
                </c:pt>
                <c:pt idx="6483">
                  <c:v>22.910990000000002</c:v>
                </c:pt>
                <c:pt idx="6484">
                  <c:v>21.57837</c:v>
                </c:pt>
                <c:pt idx="6485">
                  <c:v>22.101669999999999</c:v>
                </c:pt>
                <c:pt idx="6486">
                  <c:v>22.247859999999999</c:v>
                </c:pt>
                <c:pt idx="6487">
                  <c:v>22.480270000000001</c:v>
                </c:pt>
                <c:pt idx="6488">
                  <c:v>23.088215000000002</c:v>
                </c:pt>
                <c:pt idx="6489">
                  <c:v>24.58033</c:v>
                </c:pt>
                <c:pt idx="6490">
                  <c:v>25.088665000000002</c:v>
                </c:pt>
                <c:pt idx="6491">
                  <c:v>24.850115000000002</c:v>
                </c:pt>
                <c:pt idx="6492">
                  <c:v>25.500904999999999</c:v>
                </c:pt>
                <c:pt idx="6493">
                  <c:v>25.535340000000001</c:v>
                </c:pt>
                <c:pt idx="6494">
                  <c:v>26.096779999999999</c:v>
                </c:pt>
                <c:pt idx="6495">
                  <c:v>25.38646</c:v>
                </c:pt>
                <c:pt idx="6496">
                  <c:v>25.944610000000001</c:v>
                </c:pt>
                <c:pt idx="6497">
                  <c:v>24.772195</c:v>
                </c:pt>
                <c:pt idx="6498">
                  <c:v>24.325389999999999</c:v>
                </c:pt>
                <c:pt idx="6499">
                  <c:v>24.461895000000002</c:v>
                </c:pt>
                <c:pt idx="6500">
                  <c:v>24.123889999999999</c:v>
                </c:pt>
                <c:pt idx="6501">
                  <c:v>24.010794999999998</c:v>
                </c:pt>
                <c:pt idx="6502">
                  <c:v>22.936444999999999</c:v>
                </c:pt>
                <c:pt idx="6503">
                  <c:v>22.485509999999998</c:v>
                </c:pt>
                <c:pt idx="6504">
                  <c:v>21.3597</c:v>
                </c:pt>
                <c:pt idx="6505">
                  <c:v>22.277819999999998</c:v>
                </c:pt>
                <c:pt idx="6506">
                  <c:v>21.769569999999998</c:v>
                </c:pt>
                <c:pt idx="6507">
                  <c:v>21.655549999999998</c:v>
                </c:pt>
                <c:pt idx="6508">
                  <c:v>21.819455000000001</c:v>
                </c:pt>
                <c:pt idx="6509">
                  <c:v>21.965439999999997</c:v>
                </c:pt>
                <c:pt idx="6510">
                  <c:v>21.986429999999999</c:v>
                </c:pt>
                <c:pt idx="6511">
                  <c:v>24.008044999999999</c:v>
                </c:pt>
                <c:pt idx="6512">
                  <c:v>24.091395000000002</c:v>
                </c:pt>
                <c:pt idx="6513">
                  <c:v>24.537240000000001</c:v>
                </c:pt>
                <c:pt idx="6514">
                  <c:v>24.544595000000001</c:v>
                </c:pt>
                <c:pt idx="6515">
                  <c:v>25.262280000000001</c:v>
                </c:pt>
                <c:pt idx="6516">
                  <c:v>23.955915000000001</c:v>
                </c:pt>
                <c:pt idx="6517">
                  <c:v>24.075225</c:v>
                </c:pt>
                <c:pt idx="6518">
                  <c:v>25.002234999999999</c:v>
                </c:pt>
                <c:pt idx="6519">
                  <c:v>24.208435000000001</c:v>
                </c:pt>
                <c:pt idx="6520">
                  <c:v>24.474540000000001</c:v>
                </c:pt>
                <c:pt idx="6521">
                  <c:v>24.253630000000001</c:v>
                </c:pt>
                <c:pt idx="6522">
                  <c:v>24.210625</c:v>
                </c:pt>
                <c:pt idx="6523">
                  <c:v>23.897814999999998</c:v>
                </c:pt>
                <c:pt idx="6524">
                  <c:v>24.269705000000002</c:v>
                </c:pt>
                <c:pt idx="6525">
                  <c:v>23.855824999999999</c:v>
                </c:pt>
                <c:pt idx="6526">
                  <c:v>23.762439999999998</c:v>
                </c:pt>
                <c:pt idx="6527">
                  <c:v>23.640595000000001</c:v>
                </c:pt>
                <c:pt idx="6528">
                  <c:v>22.080020000000001</c:v>
                </c:pt>
                <c:pt idx="6529">
                  <c:v>21.623965000000002</c:v>
                </c:pt>
                <c:pt idx="6530">
                  <c:v>22.79682</c:v>
                </c:pt>
                <c:pt idx="6531">
                  <c:v>24.066334999999999</c:v>
                </c:pt>
                <c:pt idx="6532">
                  <c:v>24.759340000000002</c:v>
                </c:pt>
                <c:pt idx="6533">
                  <c:v>25.8461</c:v>
                </c:pt>
                <c:pt idx="6534">
                  <c:v>26.73779</c:v>
                </c:pt>
                <c:pt idx="6535">
                  <c:v>27.264125</c:v>
                </c:pt>
                <c:pt idx="6536">
                  <c:v>26.79813</c:v>
                </c:pt>
                <c:pt idx="6537">
                  <c:v>27.537634999999998</c:v>
                </c:pt>
                <c:pt idx="6538">
                  <c:v>28.690694999999998</c:v>
                </c:pt>
                <c:pt idx="6539">
                  <c:v>28.570805</c:v>
                </c:pt>
                <c:pt idx="6540">
                  <c:v>29.029640000000001</c:v>
                </c:pt>
                <c:pt idx="6541">
                  <c:v>28.385394999999999</c:v>
                </c:pt>
                <c:pt idx="6542">
                  <c:v>28.413145</c:v>
                </c:pt>
                <c:pt idx="6543">
                  <c:v>27.990334999999998</c:v>
                </c:pt>
                <c:pt idx="6544">
                  <c:v>28.557705000000002</c:v>
                </c:pt>
                <c:pt idx="6545">
                  <c:v>28.014659999999999</c:v>
                </c:pt>
                <c:pt idx="6546">
                  <c:v>28.109685000000002</c:v>
                </c:pt>
                <c:pt idx="6547">
                  <c:v>27.718515</c:v>
                </c:pt>
                <c:pt idx="6548">
                  <c:v>27.66028</c:v>
                </c:pt>
                <c:pt idx="6549">
                  <c:v>26.266719999999999</c:v>
                </c:pt>
                <c:pt idx="6550">
                  <c:v>26.459949999999999</c:v>
                </c:pt>
                <c:pt idx="6551">
                  <c:v>23.896275000000003</c:v>
                </c:pt>
                <c:pt idx="6552">
                  <c:v>25.237880000000001</c:v>
                </c:pt>
                <c:pt idx="6553">
                  <c:v>24.905634999999997</c:v>
                </c:pt>
                <c:pt idx="6554">
                  <c:v>24.251064999999997</c:v>
                </c:pt>
                <c:pt idx="6555">
                  <c:v>24.36054</c:v>
                </c:pt>
                <c:pt idx="6556">
                  <c:v>24.301580000000001</c:v>
                </c:pt>
                <c:pt idx="6557">
                  <c:v>24.809464999999999</c:v>
                </c:pt>
                <c:pt idx="6558">
                  <c:v>25.698979999999999</c:v>
                </c:pt>
                <c:pt idx="6559">
                  <c:v>26.04204</c:v>
                </c:pt>
                <c:pt idx="6560">
                  <c:v>26.413169999999997</c:v>
                </c:pt>
                <c:pt idx="6561">
                  <c:v>28.099944999999998</c:v>
                </c:pt>
                <c:pt idx="6562">
                  <c:v>28.383845000000001</c:v>
                </c:pt>
                <c:pt idx="6563">
                  <c:v>28.089740000000003</c:v>
                </c:pt>
                <c:pt idx="6564">
                  <c:v>28.485705000000003</c:v>
                </c:pt>
                <c:pt idx="6565">
                  <c:v>28.650334999999998</c:v>
                </c:pt>
                <c:pt idx="6566">
                  <c:v>28.736240000000002</c:v>
                </c:pt>
                <c:pt idx="6567">
                  <c:v>27.916499999999999</c:v>
                </c:pt>
                <c:pt idx="6568">
                  <c:v>29.171804999999999</c:v>
                </c:pt>
                <c:pt idx="6569">
                  <c:v>28.534990000000001</c:v>
                </c:pt>
                <c:pt idx="6570">
                  <c:v>28.713665000000002</c:v>
                </c:pt>
                <c:pt idx="6571">
                  <c:v>27.949014999999999</c:v>
                </c:pt>
                <c:pt idx="6572">
                  <c:v>27.37537</c:v>
                </c:pt>
                <c:pt idx="6573">
                  <c:v>25.85727</c:v>
                </c:pt>
                <c:pt idx="6574">
                  <c:v>25.684775000000002</c:v>
                </c:pt>
                <c:pt idx="6575">
                  <c:v>25.597935</c:v>
                </c:pt>
                <c:pt idx="6576">
                  <c:v>25.181979999999999</c:v>
                </c:pt>
                <c:pt idx="6577">
                  <c:v>24.530455000000003</c:v>
                </c:pt>
                <c:pt idx="6578">
                  <c:v>24.535910000000001</c:v>
                </c:pt>
                <c:pt idx="6579">
                  <c:v>24.477259999999998</c:v>
                </c:pt>
                <c:pt idx="6580">
                  <c:v>23.352605000000001</c:v>
                </c:pt>
                <c:pt idx="6581">
                  <c:v>24.795810000000003</c:v>
                </c:pt>
                <c:pt idx="6582">
                  <c:v>26.848555000000001</c:v>
                </c:pt>
                <c:pt idx="6583">
                  <c:v>27.290029999999998</c:v>
                </c:pt>
                <c:pt idx="6584">
                  <c:v>27.443000000000001</c:v>
                </c:pt>
                <c:pt idx="6585">
                  <c:v>27.826840000000001</c:v>
                </c:pt>
                <c:pt idx="6586">
                  <c:v>29.886134999999999</c:v>
                </c:pt>
                <c:pt idx="6587">
                  <c:v>29.517525000000003</c:v>
                </c:pt>
                <c:pt idx="6588">
                  <c:v>29.348834999999998</c:v>
                </c:pt>
                <c:pt idx="6589">
                  <c:v>30.456130000000002</c:v>
                </c:pt>
                <c:pt idx="6590">
                  <c:v>31.222639999999998</c:v>
                </c:pt>
                <c:pt idx="6591">
                  <c:v>31.253275000000002</c:v>
                </c:pt>
                <c:pt idx="6592">
                  <c:v>30.586939999999998</c:v>
                </c:pt>
                <c:pt idx="6593">
                  <c:v>30.351869999999998</c:v>
                </c:pt>
                <c:pt idx="6594">
                  <c:v>30.371095</c:v>
                </c:pt>
                <c:pt idx="6595">
                  <c:v>29.65306</c:v>
                </c:pt>
                <c:pt idx="6596">
                  <c:v>29.277380000000001</c:v>
                </c:pt>
                <c:pt idx="6597">
                  <c:v>27.886119999999998</c:v>
                </c:pt>
                <c:pt idx="6598">
                  <c:v>25.4208</c:v>
                </c:pt>
                <c:pt idx="6599">
                  <c:v>24.035805</c:v>
                </c:pt>
                <c:pt idx="6600">
                  <c:v>24.7165</c:v>
                </c:pt>
                <c:pt idx="6601">
                  <c:v>25.76427</c:v>
                </c:pt>
                <c:pt idx="6602">
                  <c:v>26.576355</c:v>
                </c:pt>
                <c:pt idx="6603">
                  <c:v>25.40532</c:v>
                </c:pt>
                <c:pt idx="6604">
                  <c:v>26.442834999999999</c:v>
                </c:pt>
                <c:pt idx="6605">
                  <c:v>27.13654</c:v>
                </c:pt>
                <c:pt idx="6606">
                  <c:v>27.440455</c:v>
                </c:pt>
                <c:pt idx="6607">
                  <c:v>28.777270000000001</c:v>
                </c:pt>
                <c:pt idx="6608">
                  <c:v>30.005765</c:v>
                </c:pt>
                <c:pt idx="6609">
                  <c:v>30.140330000000002</c:v>
                </c:pt>
                <c:pt idx="6610">
                  <c:v>30.258825000000002</c:v>
                </c:pt>
                <c:pt idx="6611">
                  <c:v>31.420120000000001</c:v>
                </c:pt>
                <c:pt idx="6612">
                  <c:v>30.731270000000002</c:v>
                </c:pt>
                <c:pt idx="6613">
                  <c:v>31.833839999999999</c:v>
                </c:pt>
                <c:pt idx="6614">
                  <c:v>31.264509999999998</c:v>
                </c:pt>
                <c:pt idx="6615">
                  <c:v>31.342705000000002</c:v>
                </c:pt>
                <c:pt idx="6616">
                  <c:v>30.886209999999998</c:v>
                </c:pt>
                <c:pt idx="6617">
                  <c:v>30.771090000000001</c:v>
                </c:pt>
                <c:pt idx="6618">
                  <c:v>29.466205000000002</c:v>
                </c:pt>
                <c:pt idx="6619">
                  <c:v>29.800709999999999</c:v>
                </c:pt>
                <c:pt idx="6620">
                  <c:v>29.126150000000003</c:v>
                </c:pt>
                <c:pt idx="6621">
                  <c:v>28.304784999999999</c:v>
                </c:pt>
                <c:pt idx="6622">
                  <c:v>26.832145000000001</c:v>
                </c:pt>
                <c:pt idx="6623">
                  <c:v>26.597819999999999</c:v>
                </c:pt>
                <c:pt idx="6624">
                  <c:v>26.492395000000002</c:v>
                </c:pt>
                <c:pt idx="6625">
                  <c:v>25.636595</c:v>
                </c:pt>
                <c:pt idx="6626">
                  <c:v>25.871299999999998</c:v>
                </c:pt>
                <c:pt idx="6627">
                  <c:v>25.522514999999999</c:v>
                </c:pt>
                <c:pt idx="6628">
                  <c:v>26.119714999999999</c:v>
                </c:pt>
                <c:pt idx="6629">
                  <c:v>26.391345000000001</c:v>
                </c:pt>
                <c:pt idx="6630">
                  <c:v>28.315330000000003</c:v>
                </c:pt>
                <c:pt idx="6631">
                  <c:v>28.886185000000001</c:v>
                </c:pt>
                <c:pt idx="6632">
                  <c:v>29.128005000000002</c:v>
                </c:pt>
                <c:pt idx="6633">
                  <c:v>29.834900000000001</c:v>
                </c:pt>
                <c:pt idx="6634">
                  <c:v>30.518799999999999</c:v>
                </c:pt>
                <c:pt idx="6635">
                  <c:v>29.735144999999999</c:v>
                </c:pt>
                <c:pt idx="6636">
                  <c:v>29.924490000000002</c:v>
                </c:pt>
                <c:pt idx="6637">
                  <c:v>30.330865000000003</c:v>
                </c:pt>
                <c:pt idx="6638">
                  <c:v>30.446404999999999</c:v>
                </c:pt>
                <c:pt idx="6639">
                  <c:v>30.533380000000001</c:v>
                </c:pt>
                <c:pt idx="6640">
                  <c:v>30.222325000000001</c:v>
                </c:pt>
                <c:pt idx="6641">
                  <c:v>29.903404999999999</c:v>
                </c:pt>
                <c:pt idx="6642">
                  <c:v>28.666865000000001</c:v>
                </c:pt>
                <c:pt idx="6643">
                  <c:v>28.155259999999998</c:v>
                </c:pt>
                <c:pt idx="6644">
                  <c:v>27.734159999999999</c:v>
                </c:pt>
                <c:pt idx="6645">
                  <c:v>26.768944999999999</c:v>
                </c:pt>
                <c:pt idx="6646">
                  <c:v>25.381875000000001</c:v>
                </c:pt>
                <c:pt idx="6647">
                  <c:v>24.99596</c:v>
                </c:pt>
                <c:pt idx="6648">
                  <c:v>24.883775</c:v>
                </c:pt>
                <c:pt idx="6649">
                  <c:v>24.627669999999998</c:v>
                </c:pt>
                <c:pt idx="6650">
                  <c:v>23.207060000000002</c:v>
                </c:pt>
                <c:pt idx="6651">
                  <c:v>23.130189999999999</c:v>
                </c:pt>
                <c:pt idx="6652">
                  <c:v>24.094034999999998</c:v>
                </c:pt>
                <c:pt idx="6653">
                  <c:v>23.391119999999997</c:v>
                </c:pt>
                <c:pt idx="6654">
                  <c:v>21.644385</c:v>
                </c:pt>
                <c:pt idx="6655">
                  <c:v>21.792349999999999</c:v>
                </c:pt>
                <c:pt idx="6656">
                  <c:v>22.589389999999998</c:v>
                </c:pt>
                <c:pt idx="6657">
                  <c:v>22.723970000000001</c:v>
                </c:pt>
                <c:pt idx="6658">
                  <c:v>23.724715</c:v>
                </c:pt>
                <c:pt idx="6659">
                  <c:v>23.617369999999998</c:v>
                </c:pt>
                <c:pt idx="6660">
                  <c:v>24.617744999999999</c:v>
                </c:pt>
                <c:pt idx="6661">
                  <c:v>25.162405</c:v>
                </c:pt>
                <c:pt idx="6662">
                  <c:v>25.147165000000001</c:v>
                </c:pt>
                <c:pt idx="6663">
                  <c:v>24.466745</c:v>
                </c:pt>
                <c:pt idx="6664">
                  <c:v>23.708389999999998</c:v>
                </c:pt>
                <c:pt idx="6665">
                  <c:v>23.76727</c:v>
                </c:pt>
                <c:pt idx="6666">
                  <c:v>22.731870000000001</c:v>
                </c:pt>
                <c:pt idx="6667">
                  <c:v>22.431785000000001</c:v>
                </c:pt>
                <c:pt idx="6668">
                  <c:v>21.848915000000002</c:v>
                </c:pt>
                <c:pt idx="6669">
                  <c:v>21.701834999999999</c:v>
                </c:pt>
                <c:pt idx="6670">
                  <c:v>21.30547</c:v>
                </c:pt>
                <c:pt idx="6671">
                  <c:v>21.1051</c:v>
                </c:pt>
                <c:pt idx="6672">
                  <c:v>21.083794999999999</c:v>
                </c:pt>
                <c:pt idx="6673">
                  <c:v>20.250884999999997</c:v>
                </c:pt>
                <c:pt idx="6674">
                  <c:v>20.49905</c:v>
                </c:pt>
                <c:pt idx="6675">
                  <c:v>20.80678</c:v>
                </c:pt>
                <c:pt idx="6676">
                  <c:v>20.711279999999999</c:v>
                </c:pt>
                <c:pt idx="6677">
                  <c:v>21.076345</c:v>
                </c:pt>
                <c:pt idx="6678">
                  <c:v>21.626104999999999</c:v>
                </c:pt>
                <c:pt idx="6679">
                  <c:v>22.792240000000003</c:v>
                </c:pt>
                <c:pt idx="6680">
                  <c:v>23.006755000000002</c:v>
                </c:pt>
                <c:pt idx="6681">
                  <c:v>23.723755000000001</c:v>
                </c:pt>
                <c:pt idx="6682">
                  <c:v>24.086560000000002</c:v>
                </c:pt>
                <c:pt idx="6683">
                  <c:v>24.701305000000001</c:v>
                </c:pt>
                <c:pt idx="6684">
                  <c:v>24.752845000000001</c:v>
                </c:pt>
                <c:pt idx="6685">
                  <c:v>24.945589999999999</c:v>
                </c:pt>
                <c:pt idx="6686">
                  <c:v>25.009595000000001</c:v>
                </c:pt>
                <c:pt idx="6687">
                  <c:v>25.689990000000002</c:v>
                </c:pt>
                <c:pt idx="6688">
                  <c:v>25.009540000000001</c:v>
                </c:pt>
                <c:pt idx="6689">
                  <c:v>25.008200000000002</c:v>
                </c:pt>
                <c:pt idx="6690">
                  <c:v>24.742205000000002</c:v>
                </c:pt>
                <c:pt idx="6691">
                  <c:v>24.361505000000001</c:v>
                </c:pt>
                <c:pt idx="6692">
                  <c:v>23.366685</c:v>
                </c:pt>
                <c:pt idx="6693">
                  <c:v>23.356819999999999</c:v>
                </c:pt>
                <c:pt idx="6694">
                  <c:v>22.564040000000002</c:v>
                </c:pt>
                <c:pt idx="6695">
                  <c:v>22.49822</c:v>
                </c:pt>
                <c:pt idx="6696">
                  <c:v>22.400410000000001</c:v>
                </c:pt>
                <c:pt idx="6697">
                  <c:v>22.46566</c:v>
                </c:pt>
                <c:pt idx="6698">
                  <c:v>22.806275000000003</c:v>
                </c:pt>
                <c:pt idx="6699">
                  <c:v>22.146330000000003</c:v>
                </c:pt>
                <c:pt idx="6700">
                  <c:v>23.077055000000001</c:v>
                </c:pt>
                <c:pt idx="6701">
                  <c:v>23.57403</c:v>
                </c:pt>
                <c:pt idx="6702">
                  <c:v>24.77938</c:v>
                </c:pt>
                <c:pt idx="6703">
                  <c:v>25.059439999999999</c:v>
                </c:pt>
                <c:pt idx="6704">
                  <c:v>25.481435000000001</c:v>
                </c:pt>
                <c:pt idx="6705">
                  <c:v>25.74221</c:v>
                </c:pt>
                <c:pt idx="6706">
                  <c:v>25.154015000000001</c:v>
                </c:pt>
                <c:pt idx="6707">
                  <c:v>26.54327</c:v>
                </c:pt>
                <c:pt idx="6708">
                  <c:v>27.843105000000001</c:v>
                </c:pt>
                <c:pt idx="6709">
                  <c:v>28.042574999999999</c:v>
                </c:pt>
                <c:pt idx="6710">
                  <c:v>28.615044999999999</c:v>
                </c:pt>
                <c:pt idx="6711">
                  <c:v>26.711445000000001</c:v>
                </c:pt>
                <c:pt idx="6712">
                  <c:v>26.517209999999999</c:v>
                </c:pt>
                <c:pt idx="6713">
                  <c:v>25.697154999999999</c:v>
                </c:pt>
                <c:pt idx="6714">
                  <c:v>25.276015000000001</c:v>
                </c:pt>
                <c:pt idx="6715">
                  <c:v>24.601965</c:v>
                </c:pt>
                <c:pt idx="6716">
                  <c:v>24.879390000000001</c:v>
                </c:pt>
                <c:pt idx="6717">
                  <c:v>24.996295</c:v>
                </c:pt>
                <c:pt idx="6718">
                  <c:v>25.46996</c:v>
                </c:pt>
                <c:pt idx="6719">
                  <c:v>25.192529999999998</c:v>
                </c:pt>
                <c:pt idx="6720">
                  <c:v>24.355720000000002</c:v>
                </c:pt>
                <c:pt idx="6721">
                  <c:v>23.795874999999999</c:v>
                </c:pt>
                <c:pt idx="6722">
                  <c:v>22.929200000000002</c:v>
                </c:pt>
                <c:pt idx="6723">
                  <c:v>22.586064999999998</c:v>
                </c:pt>
                <c:pt idx="6724">
                  <c:v>22.828825000000002</c:v>
                </c:pt>
                <c:pt idx="6725">
                  <c:v>24.146384999999999</c:v>
                </c:pt>
                <c:pt idx="6726">
                  <c:v>24.892939999999999</c:v>
                </c:pt>
                <c:pt idx="6727">
                  <c:v>24.449360000000002</c:v>
                </c:pt>
                <c:pt idx="6728">
                  <c:v>25.047519999999999</c:v>
                </c:pt>
                <c:pt idx="6729">
                  <c:v>25.984544999999997</c:v>
                </c:pt>
                <c:pt idx="6730">
                  <c:v>25.928215000000002</c:v>
                </c:pt>
                <c:pt idx="6731">
                  <c:v>27.29945</c:v>
                </c:pt>
                <c:pt idx="6732">
                  <c:v>27.748695000000001</c:v>
                </c:pt>
                <c:pt idx="6733">
                  <c:v>26.376255</c:v>
                </c:pt>
                <c:pt idx="6734">
                  <c:v>26.1799</c:v>
                </c:pt>
                <c:pt idx="6735">
                  <c:v>25.373735</c:v>
                </c:pt>
                <c:pt idx="6736">
                  <c:v>26.122775000000001</c:v>
                </c:pt>
                <c:pt idx="6737">
                  <c:v>25.888650000000002</c:v>
                </c:pt>
                <c:pt idx="6738">
                  <c:v>25.321759999999998</c:v>
                </c:pt>
                <c:pt idx="6739">
                  <c:v>25.240185</c:v>
                </c:pt>
                <c:pt idx="6740">
                  <c:v>25.732209999999998</c:v>
                </c:pt>
                <c:pt idx="6741">
                  <c:v>25.258410000000001</c:v>
                </c:pt>
                <c:pt idx="6742">
                  <c:v>25.974564999999998</c:v>
                </c:pt>
                <c:pt idx="6743">
                  <c:v>24.735765000000001</c:v>
                </c:pt>
                <c:pt idx="6744">
                  <c:v>24.662929999999999</c:v>
                </c:pt>
                <c:pt idx="6745">
                  <c:v>24.646825</c:v>
                </c:pt>
                <c:pt idx="6746">
                  <c:v>22.938410000000001</c:v>
                </c:pt>
                <c:pt idx="6747">
                  <c:v>23.628685000000001</c:v>
                </c:pt>
                <c:pt idx="6748">
                  <c:v>23.711025000000003</c:v>
                </c:pt>
                <c:pt idx="6749">
                  <c:v>24.595880000000001</c:v>
                </c:pt>
                <c:pt idx="6750">
                  <c:v>26.210075</c:v>
                </c:pt>
                <c:pt idx="6751">
                  <c:v>26.440284999999999</c:v>
                </c:pt>
                <c:pt idx="6752">
                  <c:v>27.885960000000001</c:v>
                </c:pt>
                <c:pt idx="6753">
                  <c:v>28.23395</c:v>
                </c:pt>
                <c:pt idx="6754">
                  <c:v>26.932724999999998</c:v>
                </c:pt>
                <c:pt idx="6755">
                  <c:v>28.920085</c:v>
                </c:pt>
                <c:pt idx="6756">
                  <c:v>30.240749999999998</c:v>
                </c:pt>
                <c:pt idx="6757">
                  <c:v>30.418140000000001</c:v>
                </c:pt>
                <c:pt idx="6758">
                  <c:v>29.496179999999999</c:v>
                </c:pt>
                <c:pt idx="6759">
                  <c:v>29.74128</c:v>
                </c:pt>
                <c:pt idx="6760">
                  <c:v>28.410769999999999</c:v>
                </c:pt>
                <c:pt idx="6761">
                  <c:v>27.067474999999998</c:v>
                </c:pt>
                <c:pt idx="6762">
                  <c:v>26.917265</c:v>
                </c:pt>
                <c:pt idx="6763">
                  <c:v>27.868915000000001</c:v>
                </c:pt>
                <c:pt idx="6764">
                  <c:v>28.435115000000003</c:v>
                </c:pt>
                <c:pt idx="6765">
                  <c:v>28.285705</c:v>
                </c:pt>
                <c:pt idx="6766">
                  <c:v>27.945755000000002</c:v>
                </c:pt>
                <c:pt idx="6767">
                  <c:v>26.884634999999999</c:v>
                </c:pt>
                <c:pt idx="6768">
                  <c:v>26.463445</c:v>
                </c:pt>
                <c:pt idx="6769">
                  <c:v>24.681509999999999</c:v>
                </c:pt>
                <c:pt idx="6770">
                  <c:v>23.338009999999997</c:v>
                </c:pt>
                <c:pt idx="6771">
                  <c:v>23.470154999999998</c:v>
                </c:pt>
                <c:pt idx="6772">
                  <c:v>24.02338</c:v>
                </c:pt>
                <c:pt idx="6773">
                  <c:v>25.518909999999998</c:v>
                </c:pt>
                <c:pt idx="6774">
                  <c:v>25.437014999999999</c:v>
                </c:pt>
                <c:pt idx="6775">
                  <c:v>26.698744999999999</c:v>
                </c:pt>
                <c:pt idx="6776">
                  <c:v>26.736439999999998</c:v>
                </c:pt>
                <c:pt idx="6777">
                  <c:v>27.343285000000002</c:v>
                </c:pt>
                <c:pt idx="6778">
                  <c:v>27.999034999999999</c:v>
                </c:pt>
                <c:pt idx="6779">
                  <c:v>27.241439999999997</c:v>
                </c:pt>
                <c:pt idx="6780">
                  <c:v>28.870005000000003</c:v>
                </c:pt>
                <c:pt idx="6781">
                  <c:v>29.094519999999999</c:v>
                </c:pt>
                <c:pt idx="6782">
                  <c:v>29.501990000000003</c:v>
                </c:pt>
                <c:pt idx="6783">
                  <c:v>28.420095</c:v>
                </c:pt>
                <c:pt idx="6784">
                  <c:v>28.055160000000001</c:v>
                </c:pt>
                <c:pt idx="6785">
                  <c:v>26.590105000000001</c:v>
                </c:pt>
                <c:pt idx="6786">
                  <c:v>26.530794999999998</c:v>
                </c:pt>
                <c:pt idx="6787">
                  <c:v>27.501025000000002</c:v>
                </c:pt>
                <c:pt idx="6788">
                  <c:v>26.694779999999998</c:v>
                </c:pt>
                <c:pt idx="6789">
                  <c:v>26.636165000000002</c:v>
                </c:pt>
                <c:pt idx="6790">
                  <c:v>25.352444999999999</c:v>
                </c:pt>
                <c:pt idx="6791">
                  <c:v>24.964665</c:v>
                </c:pt>
                <c:pt idx="6792">
                  <c:v>25.377970000000001</c:v>
                </c:pt>
                <c:pt idx="6793">
                  <c:v>24.968064999999999</c:v>
                </c:pt>
                <c:pt idx="6794">
                  <c:v>24.050189999999997</c:v>
                </c:pt>
                <c:pt idx="6795">
                  <c:v>23.317799999999998</c:v>
                </c:pt>
                <c:pt idx="6796">
                  <c:v>23.572414999999999</c:v>
                </c:pt>
                <c:pt idx="6797">
                  <c:v>24.637005000000002</c:v>
                </c:pt>
                <c:pt idx="6798">
                  <c:v>26.303180000000001</c:v>
                </c:pt>
                <c:pt idx="6799">
                  <c:v>25.794425</c:v>
                </c:pt>
                <c:pt idx="6800">
                  <c:v>26.214214999999999</c:v>
                </c:pt>
                <c:pt idx="6801">
                  <c:v>27.904834999999999</c:v>
                </c:pt>
                <c:pt idx="6802">
                  <c:v>26.83662</c:v>
                </c:pt>
                <c:pt idx="6803">
                  <c:v>28.702200000000001</c:v>
                </c:pt>
                <c:pt idx="6804">
                  <c:v>28.65936</c:v>
                </c:pt>
                <c:pt idx="6805">
                  <c:v>29.381889999999999</c:v>
                </c:pt>
                <c:pt idx="6806">
                  <c:v>29.715970000000002</c:v>
                </c:pt>
                <c:pt idx="6807">
                  <c:v>29.478735</c:v>
                </c:pt>
                <c:pt idx="6808">
                  <c:v>29.108970000000003</c:v>
                </c:pt>
                <c:pt idx="6809">
                  <c:v>28.723140000000001</c:v>
                </c:pt>
                <c:pt idx="6810">
                  <c:v>27.773825000000002</c:v>
                </c:pt>
                <c:pt idx="6811">
                  <c:v>27.170345000000001</c:v>
                </c:pt>
                <c:pt idx="6812">
                  <c:v>26.985799999999998</c:v>
                </c:pt>
                <c:pt idx="6813">
                  <c:v>25.535455000000002</c:v>
                </c:pt>
                <c:pt idx="6814">
                  <c:v>24.728134999999998</c:v>
                </c:pt>
                <c:pt idx="6815">
                  <c:v>22.705069999999999</c:v>
                </c:pt>
                <c:pt idx="6816">
                  <c:v>23.034825000000001</c:v>
                </c:pt>
                <c:pt idx="6817">
                  <c:v>22.679200000000002</c:v>
                </c:pt>
                <c:pt idx="6818">
                  <c:v>21.593705000000003</c:v>
                </c:pt>
                <c:pt idx="6819">
                  <c:v>22.599810000000002</c:v>
                </c:pt>
                <c:pt idx="6820">
                  <c:v>23.267910000000001</c:v>
                </c:pt>
                <c:pt idx="6821">
                  <c:v>24.89706</c:v>
                </c:pt>
                <c:pt idx="6822">
                  <c:v>26.245825</c:v>
                </c:pt>
                <c:pt idx="6823">
                  <c:v>25.897755</c:v>
                </c:pt>
                <c:pt idx="6824">
                  <c:v>25.155735</c:v>
                </c:pt>
                <c:pt idx="6825">
                  <c:v>23.895795</c:v>
                </c:pt>
                <c:pt idx="6826">
                  <c:v>24.28415</c:v>
                </c:pt>
                <c:pt idx="6827">
                  <c:v>24.509810000000002</c:v>
                </c:pt>
                <c:pt idx="6828">
                  <c:v>24.628509999999999</c:v>
                </c:pt>
                <c:pt idx="6829">
                  <c:v>24.904685000000001</c:v>
                </c:pt>
                <c:pt idx="6830">
                  <c:v>24.643815</c:v>
                </c:pt>
                <c:pt idx="6831">
                  <c:v>25.432455000000001</c:v>
                </c:pt>
                <c:pt idx="6832">
                  <c:v>26.045034999999999</c:v>
                </c:pt>
                <c:pt idx="6833">
                  <c:v>24.232599999999998</c:v>
                </c:pt>
                <c:pt idx="6834">
                  <c:v>25.171195000000001</c:v>
                </c:pt>
                <c:pt idx="6835">
                  <c:v>24.392580000000002</c:v>
                </c:pt>
                <c:pt idx="6836">
                  <c:v>23.670205000000003</c:v>
                </c:pt>
                <c:pt idx="6837">
                  <c:v>22.49558</c:v>
                </c:pt>
                <c:pt idx="6838">
                  <c:v>22.313110000000002</c:v>
                </c:pt>
                <c:pt idx="6839">
                  <c:v>21.600279999999998</c:v>
                </c:pt>
                <c:pt idx="6840">
                  <c:v>21.961569999999998</c:v>
                </c:pt>
                <c:pt idx="6841">
                  <c:v>22.293794999999999</c:v>
                </c:pt>
                <c:pt idx="6842">
                  <c:v>22.101310000000002</c:v>
                </c:pt>
                <c:pt idx="6843">
                  <c:v>22.121694999999999</c:v>
                </c:pt>
                <c:pt idx="6844">
                  <c:v>23.064104999999998</c:v>
                </c:pt>
                <c:pt idx="6845">
                  <c:v>22.77148</c:v>
                </c:pt>
                <c:pt idx="6846">
                  <c:v>22.403209999999998</c:v>
                </c:pt>
                <c:pt idx="6847">
                  <c:v>22.755369999999999</c:v>
                </c:pt>
                <c:pt idx="6848">
                  <c:v>23.283915</c:v>
                </c:pt>
                <c:pt idx="6849">
                  <c:v>22.421144999999999</c:v>
                </c:pt>
                <c:pt idx="6850">
                  <c:v>23.126044999999998</c:v>
                </c:pt>
                <c:pt idx="6851">
                  <c:v>22.931509999999999</c:v>
                </c:pt>
                <c:pt idx="6852">
                  <c:v>23.145714999999999</c:v>
                </c:pt>
                <c:pt idx="6853">
                  <c:v>22.759709999999998</c:v>
                </c:pt>
                <c:pt idx="6854">
                  <c:v>25.058235</c:v>
                </c:pt>
                <c:pt idx="6855">
                  <c:v>24.391449999999999</c:v>
                </c:pt>
                <c:pt idx="6856">
                  <c:v>23.704849999999997</c:v>
                </c:pt>
                <c:pt idx="6857">
                  <c:v>24.519290000000002</c:v>
                </c:pt>
                <c:pt idx="6858">
                  <c:v>24.43111</c:v>
                </c:pt>
                <c:pt idx="6859">
                  <c:v>23.148619999999998</c:v>
                </c:pt>
                <c:pt idx="6860">
                  <c:v>22.132615000000001</c:v>
                </c:pt>
                <c:pt idx="6861">
                  <c:v>23.330729999999999</c:v>
                </c:pt>
                <c:pt idx="6862">
                  <c:v>22.700505</c:v>
                </c:pt>
                <c:pt idx="6863">
                  <c:v>21.899455000000003</c:v>
                </c:pt>
                <c:pt idx="6864">
                  <c:v>21.966035000000002</c:v>
                </c:pt>
                <c:pt idx="6865">
                  <c:v>22.547494999999998</c:v>
                </c:pt>
                <c:pt idx="6866">
                  <c:v>22.889915000000002</c:v>
                </c:pt>
                <c:pt idx="6867">
                  <c:v>22.794325000000001</c:v>
                </c:pt>
                <c:pt idx="6868">
                  <c:v>23.582669999999997</c:v>
                </c:pt>
                <c:pt idx="6869">
                  <c:v>23.834354999999999</c:v>
                </c:pt>
                <c:pt idx="6870">
                  <c:v>25.32647</c:v>
                </c:pt>
                <c:pt idx="6871">
                  <c:v>25.652345</c:v>
                </c:pt>
                <c:pt idx="6872">
                  <c:v>26.309249999999999</c:v>
                </c:pt>
                <c:pt idx="6873">
                  <c:v>26.373805000000001</c:v>
                </c:pt>
                <c:pt idx="6874">
                  <c:v>26.439779999999999</c:v>
                </c:pt>
                <c:pt idx="6875">
                  <c:v>27.026544999999999</c:v>
                </c:pt>
                <c:pt idx="6876">
                  <c:v>27.85895</c:v>
                </c:pt>
                <c:pt idx="6877">
                  <c:v>27.500654999999998</c:v>
                </c:pt>
                <c:pt idx="6878">
                  <c:v>27.465340000000001</c:v>
                </c:pt>
                <c:pt idx="6879">
                  <c:v>26.471299999999999</c:v>
                </c:pt>
                <c:pt idx="6880">
                  <c:v>26.944560000000003</c:v>
                </c:pt>
                <c:pt idx="6881">
                  <c:v>26.080134999999999</c:v>
                </c:pt>
                <c:pt idx="6882">
                  <c:v>26.527709999999999</c:v>
                </c:pt>
                <c:pt idx="6883">
                  <c:v>26.598495</c:v>
                </c:pt>
                <c:pt idx="6884">
                  <c:v>25.399560000000001</c:v>
                </c:pt>
                <c:pt idx="6885">
                  <c:v>25.8399</c:v>
                </c:pt>
                <c:pt idx="6886">
                  <c:v>25.264564999999997</c:v>
                </c:pt>
                <c:pt idx="6887">
                  <c:v>24.593845000000002</c:v>
                </c:pt>
                <c:pt idx="6888">
                  <c:v>23.72701</c:v>
                </c:pt>
                <c:pt idx="6889">
                  <c:v>23.372135</c:v>
                </c:pt>
                <c:pt idx="6890">
                  <c:v>23.109950000000001</c:v>
                </c:pt>
                <c:pt idx="6891">
                  <c:v>23.545265000000001</c:v>
                </c:pt>
                <c:pt idx="6892">
                  <c:v>24.132930000000002</c:v>
                </c:pt>
                <c:pt idx="6893">
                  <c:v>24.415389999999999</c:v>
                </c:pt>
                <c:pt idx="6894">
                  <c:v>25.277990000000003</c:v>
                </c:pt>
                <c:pt idx="6895">
                  <c:v>24.919700000000002</c:v>
                </c:pt>
                <c:pt idx="6896">
                  <c:v>26.878194999999998</c:v>
                </c:pt>
                <c:pt idx="6897">
                  <c:v>27.462384999999998</c:v>
                </c:pt>
                <c:pt idx="6898">
                  <c:v>28.0246</c:v>
                </c:pt>
                <c:pt idx="6899">
                  <c:v>27.382535000000001</c:v>
                </c:pt>
                <c:pt idx="6900">
                  <c:v>28.204630000000002</c:v>
                </c:pt>
                <c:pt idx="6901">
                  <c:v>27.049875</c:v>
                </c:pt>
                <c:pt idx="6902">
                  <c:v>27.182395</c:v>
                </c:pt>
                <c:pt idx="6903">
                  <c:v>27.0594</c:v>
                </c:pt>
                <c:pt idx="6904">
                  <c:v>27.61345</c:v>
                </c:pt>
                <c:pt idx="6905">
                  <c:v>27.63917</c:v>
                </c:pt>
                <c:pt idx="6906">
                  <c:v>26.752784999999999</c:v>
                </c:pt>
                <c:pt idx="6907">
                  <c:v>26.034495</c:v>
                </c:pt>
                <c:pt idx="6908">
                  <c:v>26.138325000000002</c:v>
                </c:pt>
                <c:pt idx="6909">
                  <c:v>26.359964999999999</c:v>
                </c:pt>
                <c:pt idx="6910">
                  <c:v>26.065294999999999</c:v>
                </c:pt>
                <c:pt idx="6911">
                  <c:v>26.258590000000002</c:v>
                </c:pt>
                <c:pt idx="6912">
                  <c:v>25.500679999999999</c:v>
                </c:pt>
                <c:pt idx="6913">
                  <c:v>25.545044999999998</c:v>
                </c:pt>
                <c:pt idx="6914">
                  <c:v>24.99859</c:v>
                </c:pt>
                <c:pt idx="6915">
                  <c:v>25.616775000000001</c:v>
                </c:pt>
                <c:pt idx="6916">
                  <c:v>25.623339999999999</c:v>
                </c:pt>
                <c:pt idx="6917">
                  <c:v>26.668669999999999</c:v>
                </c:pt>
                <c:pt idx="6918">
                  <c:v>28.858349999999998</c:v>
                </c:pt>
                <c:pt idx="6919">
                  <c:v>28.457450000000001</c:v>
                </c:pt>
                <c:pt idx="6920">
                  <c:v>29.142379999999999</c:v>
                </c:pt>
                <c:pt idx="6921">
                  <c:v>28.763439999999999</c:v>
                </c:pt>
                <c:pt idx="6922">
                  <c:v>28.141389999999998</c:v>
                </c:pt>
                <c:pt idx="6923">
                  <c:v>28.212285000000001</c:v>
                </c:pt>
                <c:pt idx="6924">
                  <c:v>28.483284999999999</c:v>
                </c:pt>
                <c:pt idx="6925">
                  <c:v>28.739384999999999</c:v>
                </c:pt>
                <c:pt idx="6926">
                  <c:v>29.161494999999999</c:v>
                </c:pt>
                <c:pt idx="6927">
                  <c:v>27.853595000000002</c:v>
                </c:pt>
                <c:pt idx="6928">
                  <c:v>28.231394999999999</c:v>
                </c:pt>
                <c:pt idx="6929">
                  <c:v>27.488534999999999</c:v>
                </c:pt>
                <c:pt idx="6930">
                  <c:v>27.32244</c:v>
                </c:pt>
                <c:pt idx="6931">
                  <c:v>26.534375000000001</c:v>
                </c:pt>
                <c:pt idx="6932">
                  <c:v>26.064689999999999</c:v>
                </c:pt>
                <c:pt idx="6933">
                  <c:v>26.213660000000001</c:v>
                </c:pt>
                <c:pt idx="6934">
                  <c:v>25.46622</c:v>
                </c:pt>
                <c:pt idx="6935">
                  <c:v>25.318720000000003</c:v>
                </c:pt>
                <c:pt idx="6936">
                  <c:v>24.811400000000003</c:v>
                </c:pt>
                <c:pt idx="6937">
                  <c:v>25.128689999999999</c:v>
                </c:pt>
                <c:pt idx="6938">
                  <c:v>24.224084999999999</c:v>
                </c:pt>
                <c:pt idx="6939">
                  <c:v>24.62144</c:v>
                </c:pt>
                <c:pt idx="6940">
                  <c:v>25.023199999999999</c:v>
                </c:pt>
                <c:pt idx="6941">
                  <c:v>25.709755000000001</c:v>
                </c:pt>
                <c:pt idx="6942">
                  <c:v>26.974104999999998</c:v>
                </c:pt>
                <c:pt idx="6943">
                  <c:v>27.200044999999999</c:v>
                </c:pt>
                <c:pt idx="6944">
                  <c:v>27.619880000000002</c:v>
                </c:pt>
                <c:pt idx="6945">
                  <c:v>26.994205000000001</c:v>
                </c:pt>
                <c:pt idx="6946">
                  <c:v>27.93768</c:v>
                </c:pt>
                <c:pt idx="6947">
                  <c:v>27.657919999999997</c:v>
                </c:pt>
                <c:pt idx="6948">
                  <c:v>26.971194999999998</c:v>
                </c:pt>
                <c:pt idx="6949">
                  <c:v>27.006974999999997</c:v>
                </c:pt>
                <c:pt idx="6950">
                  <c:v>27.219099999999997</c:v>
                </c:pt>
                <c:pt idx="6951">
                  <c:v>27.200365000000001</c:v>
                </c:pt>
                <c:pt idx="6952">
                  <c:v>28.102734999999999</c:v>
                </c:pt>
                <c:pt idx="6953">
                  <c:v>27.370284999999999</c:v>
                </c:pt>
                <c:pt idx="6954">
                  <c:v>27.546544999999998</c:v>
                </c:pt>
                <c:pt idx="6955">
                  <c:v>27.851029999999998</c:v>
                </c:pt>
                <c:pt idx="6956">
                  <c:v>27.623455000000003</c:v>
                </c:pt>
                <c:pt idx="6957">
                  <c:v>26.290315</c:v>
                </c:pt>
                <c:pt idx="6958">
                  <c:v>25.526945000000001</c:v>
                </c:pt>
                <c:pt idx="6959">
                  <c:v>24.83248</c:v>
                </c:pt>
                <c:pt idx="6960">
                  <c:v>23.926209999999998</c:v>
                </c:pt>
                <c:pt idx="6961">
                  <c:v>24.328154999999999</c:v>
                </c:pt>
                <c:pt idx="6962">
                  <c:v>23.242609999999999</c:v>
                </c:pt>
                <c:pt idx="6963">
                  <c:v>22.562099999999997</c:v>
                </c:pt>
                <c:pt idx="6964">
                  <c:v>23.377800000000001</c:v>
                </c:pt>
                <c:pt idx="6965">
                  <c:v>25.11037</c:v>
                </c:pt>
                <c:pt idx="6966">
                  <c:v>26.948915</c:v>
                </c:pt>
                <c:pt idx="6967">
                  <c:v>27.431595000000002</c:v>
                </c:pt>
                <c:pt idx="6968">
                  <c:v>27.361734999999999</c:v>
                </c:pt>
                <c:pt idx="6969">
                  <c:v>28.082084999999999</c:v>
                </c:pt>
                <c:pt idx="6970">
                  <c:v>27.951689999999999</c:v>
                </c:pt>
                <c:pt idx="6971">
                  <c:v>28.014035</c:v>
                </c:pt>
                <c:pt idx="6972">
                  <c:v>27.584160000000001</c:v>
                </c:pt>
                <c:pt idx="6973">
                  <c:v>28.071884999999998</c:v>
                </c:pt>
                <c:pt idx="6974">
                  <c:v>27.770495</c:v>
                </c:pt>
                <c:pt idx="6975">
                  <c:v>27.569465000000001</c:v>
                </c:pt>
                <c:pt idx="6976">
                  <c:v>27.646919999999998</c:v>
                </c:pt>
                <c:pt idx="6977">
                  <c:v>26.931009999999997</c:v>
                </c:pt>
                <c:pt idx="6978">
                  <c:v>25.812860000000001</c:v>
                </c:pt>
                <c:pt idx="6979">
                  <c:v>25.168125</c:v>
                </c:pt>
                <c:pt idx="6980">
                  <c:v>23.58785</c:v>
                </c:pt>
                <c:pt idx="6981">
                  <c:v>23.215455000000002</c:v>
                </c:pt>
                <c:pt idx="6982">
                  <c:v>23.038160000000001</c:v>
                </c:pt>
                <c:pt idx="6983">
                  <c:v>21.996659999999999</c:v>
                </c:pt>
                <c:pt idx="6984">
                  <c:v>22.506744999999999</c:v>
                </c:pt>
                <c:pt idx="6985">
                  <c:v>22.598520000000001</c:v>
                </c:pt>
                <c:pt idx="6986">
                  <c:v>22.498425000000001</c:v>
                </c:pt>
                <c:pt idx="6987">
                  <c:v>21.99269</c:v>
                </c:pt>
                <c:pt idx="6988">
                  <c:v>22.896470000000001</c:v>
                </c:pt>
                <c:pt idx="6989">
                  <c:v>22.407125000000001</c:v>
                </c:pt>
                <c:pt idx="6990">
                  <c:v>22.684125000000002</c:v>
                </c:pt>
                <c:pt idx="6991">
                  <c:v>23.650745000000001</c:v>
                </c:pt>
                <c:pt idx="6992">
                  <c:v>23.015564999999999</c:v>
                </c:pt>
                <c:pt idx="6993">
                  <c:v>24.534634999999998</c:v>
                </c:pt>
                <c:pt idx="6994">
                  <c:v>24.83944</c:v>
                </c:pt>
                <c:pt idx="6995">
                  <c:v>24.810784999999999</c:v>
                </c:pt>
                <c:pt idx="6996">
                  <c:v>25.348599999999998</c:v>
                </c:pt>
                <c:pt idx="6997">
                  <c:v>24.613804999999999</c:v>
                </c:pt>
                <c:pt idx="6998">
                  <c:v>24.964964999999999</c:v>
                </c:pt>
                <c:pt idx="6999">
                  <c:v>24.763810000000003</c:v>
                </c:pt>
                <c:pt idx="7000">
                  <c:v>24.273199999999999</c:v>
                </c:pt>
                <c:pt idx="7001">
                  <c:v>23.291</c:v>
                </c:pt>
                <c:pt idx="7002">
                  <c:v>23.062654999999999</c:v>
                </c:pt>
                <c:pt idx="7003">
                  <c:v>22.328185000000001</c:v>
                </c:pt>
                <c:pt idx="7004">
                  <c:v>22.536799999999999</c:v>
                </c:pt>
                <c:pt idx="7005">
                  <c:v>22.673500000000001</c:v>
                </c:pt>
                <c:pt idx="7006">
                  <c:v>22.537875</c:v>
                </c:pt>
                <c:pt idx="7007">
                  <c:v>21.924795</c:v>
                </c:pt>
                <c:pt idx="7008">
                  <c:v>20.676525000000002</c:v>
                </c:pt>
                <c:pt idx="7009">
                  <c:v>20.759794999999997</c:v>
                </c:pt>
                <c:pt idx="7010">
                  <c:v>21.205580000000001</c:v>
                </c:pt>
                <c:pt idx="7011">
                  <c:v>20.891449999999999</c:v>
                </c:pt>
                <c:pt idx="7012">
                  <c:v>21.315519999999999</c:v>
                </c:pt>
                <c:pt idx="7013">
                  <c:v>22.161915</c:v>
                </c:pt>
                <c:pt idx="7014">
                  <c:v>22.524369999999998</c:v>
                </c:pt>
                <c:pt idx="7015">
                  <c:v>22.479125</c:v>
                </c:pt>
                <c:pt idx="7016">
                  <c:v>22.959825000000002</c:v>
                </c:pt>
                <c:pt idx="7017">
                  <c:v>23.272055000000002</c:v>
                </c:pt>
                <c:pt idx="7018">
                  <c:v>24.267119999999998</c:v>
                </c:pt>
                <c:pt idx="7019">
                  <c:v>24.05218</c:v>
                </c:pt>
                <c:pt idx="7020">
                  <c:v>23.521935000000003</c:v>
                </c:pt>
                <c:pt idx="7021">
                  <c:v>23.871175000000001</c:v>
                </c:pt>
                <c:pt idx="7022">
                  <c:v>23.682869999999998</c:v>
                </c:pt>
                <c:pt idx="7023">
                  <c:v>23.709005000000001</c:v>
                </c:pt>
                <c:pt idx="7024">
                  <c:v>23.77938</c:v>
                </c:pt>
                <c:pt idx="7025">
                  <c:v>23.967790000000001</c:v>
                </c:pt>
                <c:pt idx="7026">
                  <c:v>24.129835</c:v>
                </c:pt>
                <c:pt idx="7027">
                  <c:v>23.610659999999999</c:v>
                </c:pt>
                <c:pt idx="7028">
                  <c:v>23.535644999999999</c:v>
                </c:pt>
                <c:pt idx="7029">
                  <c:v>22.570314999999997</c:v>
                </c:pt>
                <c:pt idx="7030">
                  <c:v>22.488665000000001</c:v>
                </c:pt>
                <c:pt idx="7031">
                  <c:v>22.286235000000001</c:v>
                </c:pt>
                <c:pt idx="7032">
                  <c:v>21.408334999999997</c:v>
                </c:pt>
                <c:pt idx="7033">
                  <c:v>21.354299999999999</c:v>
                </c:pt>
                <c:pt idx="7034">
                  <c:v>21.225540000000002</c:v>
                </c:pt>
                <c:pt idx="7035">
                  <c:v>21.562000000000001</c:v>
                </c:pt>
                <c:pt idx="7036">
                  <c:v>23.058634999999999</c:v>
                </c:pt>
                <c:pt idx="7037">
                  <c:v>23.89255</c:v>
                </c:pt>
                <c:pt idx="7038">
                  <c:v>24.692040000000002</c:v>
                </c:pt>
                <c:pt idx="7039">
                  <c:v>24.970470000000002</c:v>
                </c:pt>
                <c:pt idx="7040">
                  <c:v>25.011520000000001</c:v>
                </c:pt>
                <c:pt idx="7041">
                  <c:v>25.75177</c:v>
                </c:pt>
                <c:pt idx="7042">
                  <c:v>25.219615000000001</c:v>
                </c:pt>
                <c:pt idx="7043">
                  <c:v>25.872169999999997</c:v>
                </c:pt>
                <c:pt idx="7044">
                  <c:v>26.702825000000001</c:v>
                </c:pt>
                <c:pt idx="7045">
                  <c:v>26.449994999999998</c:v>
                </c:pt>
                <c:pt idx="7046">
                  <c:v>25.680834999999998</c:v>
                </c:pt>
                <c:pt idx="7047">
                  <c:v>26.27056</c:v>
                </c:pt>
                <c:pt idx="7048">
                  <c:v>25.428884999999998</c:v>
                </c:pt>
                <c:pt idx="7049">
                  <c:v>26.100650000000002</c:v>
                </c:pt>
                <c:pt idx="7050">
                  <c:v>25.231310000000001</c:v>
                </c:pt>
                <c:pt idx="7051">
                  <c:v>24.180759999999999</c:v>
                </c:pt>
                <c:pt idx="7052">
                  <c:v>24.215109999999999</c:v>
                </c:pt>
                <c:pt idx="7053">
                  <c:v>23.570400000000003</c:v>
                </c:pt>
                <c:pt idx="7054">
                  <c:v>23.544625</c:v>
                </c:pt>
                <c:pt idx="7055">
                  <c:v>22.227305000000001</c:v>
                </c:pt>
                <c:pt idx="7056">
                  <c:v>22.26427</c:v>
                </c:pt>
                <c:pt idx="7057">
                  <c:v>21.718310000000002</c:v>
                </c:pt>
                <c:pt idx="7058">
                  <c:v>21.633125</c:v>
                </c:pt>
                <c:pt idx="7059">
                  <c:v>22.039104999999999</c:v>
                </c:pt>
                <c:pt idx="7060">
                  <c:v>22.164014999999999</c:v>
                </c:pt>
                <c:pt idx="7061">
                  <c:v>22.795120000000001</c:v>
                </c:pt>
                <c:pt idx="7062">
                  <c:v>24.997040000000002</c:v>
                </c:pt>
                <c:pt idx="7063">
                  <c:v>24.581189999999999</c:v>
                </c:pt>
                <c:pt idx="7064">
                  <c:v>23.824330000000003</c:v>
                </c:pt>
                <c:pt idx="7065">
                  <c:v>24.747409999999999</c:v>
                </c:pt>
                <c:pt idx="7066">
                  <c:v>23.76257</c:v>
                </c:pt>
                <c:pt idx="7067">
                  <c:v>24.999755</c:v>
                </c:pt>
                <c:pt idx="7068">
                  <c:v>24.609000000000002</c:v>
                </c:pt>
                <c:pt idx="7069">
                  <c:v>26.018819999999998</c:v>
                </c:pt>
                <c:pt idx="7070">
                  <c:v>25.585139999999999</c:v>
                </c:pt>
                <c:pt idx="7071">
                  <c:v>24.943049999999999</c:v>
                </c:pt>
                <c:pt idx="7072">
                  <c:v>25.058744999999998</c:v>
                </c:pt>
                <c:pt idx="7073">
                  <c:v>25.801189999999998</c:v>
                </c:pt>
                <c:pt idx="7074">
                  <c:v>25.405335000000001</c:v>
                </c:pt>
                <c:pt idx="7075">
                  <c:v>25.497820000000001</c:v>
                </c:pt>
                <c:pt idx="7076">
                  <c:v>23.976749999999999</c:v>
                </c:pt>
                <c:pt idx="7077">
                  <c:v>23.336465</c:v>
                </c:pt>
                <c:pt idx="7078">
                  <c:v>22.087400000000002</c:v>
                </c:pt>
                <c:pt idx="7079">
                  <c:v>22.208865000000003</c:v>
                </c:pt>
                <c:pt idx="7080">
                  <c:v>21.465924999999999</c:v>
                </c:pt>
                <c:pt idx="7081">
                  <c:v>22.011569999999999</c:v>
                </c:pt>
                <c:pt idx="7082">
                  <c:v>22.643445</c:v>
                </c:pt>
                <c:pt idx="7083">
                  <c:v>23.101645000000001</c:v>
                </c:pt>
                <c:pt idx="7084">
                  <c:v>24.221990000000002</c:v>
                </c:pt>
                <c:pt idx="7085">
                  <c:v>24.548855</c:v>
                </c:pt>
                <c:pt idx="7086">
                  <c:v>25.687025000000002</c:v>
                </c:pt>
                <c:pt idx="7087">
                  <c:v>25.4008</c:v>
                </c:pt>
                <c:pt idx="7088">
                  <c:v>25.310585</c:v>
                </c:pt>
                <c:pt idx="7089">
                  <c:v>25.184200000000001</c:v>
                </c:pt>
                <c:pt idx="7090">
                  <c:v>26.32573</c:v>
                </c:pt>
                <c:pt idx="7091">
                  <c:v>26.205719999999999</c:v>
                </c:pt>
                <c:pt idx="7092">
                  <c:v>26.131229999999999</c:v>
                </c:pt>
                <c:pt idx="7093">
                  <c:v>26.725655</c:v>
                </c:pt>
                <c:pt idx="7094">
                  <c:v>27.662959999999998</c:v>
                </c:pt>
                <c:pt idx="7095">
                  <c:v>26.974634999999999</c:v>
                </c:pt>
                <c:pt idx="7096">
                  <c:v>27.963314999999998</c:v>
                </c:pt>
                <c:pt idx="7097">
                  <c:v>27.40831</c:v>
                </c:pt>
                <c:pt idx="7098">
                  <c:v>25.750284999999998</c:v>
                </c:pt>
                <c:pt idx="7099">
                  <c:v>25.068325000000002</c:v>
                </c:pt>
                <c:pt idx="7100">
                  <c:v>25.329404999999998</c:v>
                </c:pt>
                <c:pt idx="7101">
                  <c:v>24.081765000000001</c:v>
                </c:pt>
                <c:pt idx="7102">
                  <c:v>23.93177</c:v>
                </c:pt>
                <c:pt idx="7103">
                  <c:v>22.809615000000001</c:v>
                </c:pt>
                <c:pt idx="7104">
                  <c:v>22.420584999999999</c:v>
                </c:pt>
                <c:pt idx="7105">
                  <c:v>23.251709999999999</c:v>
                </c:pt>
                <c:pt idx="7106">
                  <c:v>23.39171</c:v>
                </c:pt>
                <c:pt idx="7107">
                  <c:v>24.922825</c:v>
                </c:pt>
                <c:pt idx="7108">
                  <c:v>25.001854999999999</c:v>
                </c:pt>
                <c:pt idx="7109">
                  <c:v>25.983654999999999</c:v>
                </c:pt>
                <c:pt idx="7110">
                  <c:v>27.422185000000002</c:v>
                </c:pt>
                <c:pt idx="7111">
                  <c:v>27.342895000000002</c:v>
                </c:pt>
                <c:pt idx="7112">
                  <c:v>27.941369999999999</c:v>
                </c:pt>
                <c:pt idx="7113">
                  <c:v>27.231939999999998</c:v>
                </c:pt>
                <c:pt idx="7114">
                  <c:v>26.36777</c:v>
                </c:pt>
                <c:pt idx="7115">
                  <c:v>25.979174999999998</c:v>
                </c:pt>
                <c:pt idx="7116">
                  <c:v>25.968049999999998</c:v>
                </c:pt>
                <c:pt idx="7117">
                  <c:v>28.050219999999999</c:v>
                </c:pt>
                <c:pt idx="7118">
                  <c:v>28.354369999999999</c:v>
                </c:pt>
                <c:pt idx="7119">
                  <c:v>27.21659</c:v>
                </c:pt>
                <c:pt idx="7120">
                  <c:v>27.346095000000002</c:v>
                </c:pt>
                <c:pt idx="7121">
                  <c:v>27.29243</c:v>
                </c:pt>
                <c:pt idx="7122">
                  <c:v>26.65016</c:v>
                </c:pt>
                <c:pt idx="7123">
                  <c:v>27.10736</c:v>
                </c:pt>
                <c:pt idx="7124">
                  <c:v>26.338639999999998</c:v>
                </c:pt>
                <c:pt idx="7125">
                  <c:v>24.747924999999999</c:v>
                </c:pt>
                <c:pt idx="7126">
                  <c:v>23.839935000000001</c:v>
                </c:pt>
                <c:pt idx="7127">
                  <c:v>23.726610000000001</c:v>
                </c:pt>
                <c:pt idx="7128">
                  <c:v>24.372415</c:v>
                </c:pt>
                <c:pt idx="7129">
                  <c:v>25.936534999999999</c:v>
                </c:pt>
                <c:pt idx="7130">
                  <c:v>26.154970000000002</c:v>
                </c:pt>
                <c:pt idx="7131">
                  <c:v>26.194980000000001</c:v>
                </c:pt>
                <c:pt idx="7132">
                  <c:v>26.893455000000003</c:v>
                </c:pt>
                <c:pt idx="7133">
                  <c:v>27.37567</c:v>
                </c:pt>
                <c:pt idx="7134">
                  <c:v>27.740874999999999</c:v>
                </c:pt>
                <c:pt idx="7135">
                  <c:v>26.71153</c:v>
                </c:pt>
                <c:pt idx="7136">
                  <c:v>28.365325000000002</c:v>
                </c:pt>
                <c:pt idx="7137">
                  <c:v>27.191560000000003</c:v>
                </c:pt>
                <c:pt idx="7138">
                  <c:v>28.121110000000002</c:v>
                </c:pt>
                <c:pt idx="7139">
                  <c:v>26.904185000000002</c:v>
                </c:pt>
                <c:pt idx="7140">
                  <c:v>27.793880000000001</c:v>
                </c:pt>
                <c:pt idx="7141">
                  <c:v>27.949665</c:v>
                </c:pt>
                <c:pt idx="7142">
                  <c:v>27.727734999999999</c:v>
                </c:pt>
                <c:pt idx="7143">
                  <c:v>27.302669999999999</c:v>
                </c:pt>
                <c:pt idx="7144">
                  <c:v>26.687104999999999</c:v>
                </c:pt>
                <c:pt idx="7145">
                  <c:v>26.631815</c:v>
                </c:pt>
                <c:pt idx="7146">
                  <c:v>25.670345000000001</c:v>
                </c:pt>
                <c:pt idx="7147">
                  <c:v>25.86552</c:v>
                </c:pt>
                <c:pt idx="7148">
                  <c:v>24.038310000000003</c:v>
                </c:pt>
                <c:pt idx="7149">
                  <c:v>24.415230000000001</c:v>
                </c:pt>
                <c:pt idx="7150">
                  <c:v>23.481450000000002</c:v>
                </c:pt>
                <c:pt idx="7151">
                  <c:v>22.236189999999997</c:v>
                </c:pt>
                <c:pt idx="7152">
                  <c:v>23.353439999999999</c:v>
                </c:pt>
                <c:pt idx="7153">
                  <c:v>23.064</c:v>
                </c:pt>
                <c:pt idx="7154">
                  <c:v>23.127444999999998</c:v>
                </c:pt>
                <c:pt idx="7155">
                  <c:v>22.750444999999999</c:v>
                </c:pt>
                <c:pt idx="7156">
                  <c:v>23.602014999999998</c:v>
                </c:pt>
                <c:pt idx="7157">
                  <c:v>24.663240000000002</c:v>
                </c:pt>
                <c:pt idx="7158">
                  <c:v>24.267294999999997</c:v>
                </c:pt>
                <c:pt idx="7159">
                  <c:v>23.615865000000003</c:v>
                </c:pt>
                <c:pt idx="7160">
                  <c:v>23.790525000000002</c:v>
                </c:pt>
                <c:pt idx="7161">
                  <c:v>24.304235000000002</c:v>
                </c:pt>
                <c:pt idx="7162">
                  <c:v>24.699255000000001</c:v>
                </c:pt>
                <c:pt idx="7163">
                  <c:v>25.718235</c:v>
                </c:pt>
                <c:pt idx="7164">
                  <c:v>26.186109999999999</c:v>
                </c:pt>
                <c:pt idx="7165">
                  <c:v>26.268705000000001</c:v>
                </c:pt>
                <c:pt idx="7166">
                  <c:v>26.682449999999999</c:v>
                </c:pt>
                <c:pt idx="7167">
                  <c:v>25.658865000000002</c:v>
                </c:pt>
                <c:pt idx="7168">
                  <c:v>25.656365000000001</c:v>
                </c:pt>
                <c:pt idx="7169">
                  <c:v>25.606175</c:v>
                </c:pt>
                <c:pt idx="7170">
                  <c:v>25.309794999999998</c:v>
                </c:pt>
                <c:pt idx="7171">
                  <c:v>25.251404999999998</c:v>
                </c:pt>
                <c:pt idx="7172">
                  <c:v>24.143905</c:v>
                </c:pt>
                <c:pt idx="7173">
                  <c:v>23.624839999999999</c:v>
                </c:pt>
                <c:pt idx="7174">
                  <c:v>23.643065</c:v>
                </c:pt>
                <c:pt idx="7175">
                  <c:v>23.155915</c:v>
                </c:pt>
                <c:pt idx="7176">
                  <c:v>23.271485000000002</c:v>
                </c:pt>
                <c:pt idx="7177">
                  <c:v>23.140240000000002</c:v>
                </c:pt>
                <c:pt idx="7178">
                  <c:v>23.052769999999999</c:v>
                </c:pt>
                <c:pt idx="7179">
                  <c:v>22.250889999999998</c:v>
                </c:pt>
                <c:pt idx="7180">
                  <c:v>21.306319999999999</c:v>
                </c:pt>
                <c:pt idx="7181">
                  <c:v>22.327985000000002</c:v>
                </c:pt>
                <c:pt idx="7182">
                  <c:v>23.21809</c:v>
                </c:pt>
                <c:pt idx="7183">
                  <c:v>22.269634999999997</c:v>
                </c:pt>
                <c:pt idx="7184">
                  <c:v>23.711884999999999</c:v>
                </c:pt>
                <c:pt idx="7185">
                  <c:v>23.755119999999998</c:v>
                </c:pt>
                <c:pt idx="7186">
                  <c:v>25.164544999999997</c:v>
                </c:pt>
                <c:pt idx="7187">
                  <c:v>26.1784</c:v>
                </c:pt>
                <c:pt idx="7188">
                  <c:v>25.948215000000001</c:v>
                </c:pt>
                <c:pt idx="7189">
                  <c:v>24.569669999999999</c:v>
                </c:pt>
                <c:pt idx="7190">
                  <c:v>22.786110000000001</c:v>
                </c:pt>
                <c:pt idx="7191">
                  <c:v>22.988294999999997</c:v>
                </c:pt>
                <c:pt idx="7192">
                  <c:v>23.477180000000001</c:v>
                </c:pt>
                <c:pt idx="7193">
                  <c:v>23.045974999999999</c:v>
                </c:pt>
                <c:pt idx="7194">
                  <c:v>23.157259999999997</c:v>
                </c:pt>
                <c:pt idx="7195">
                  <c:v>22.871749999999999</c:v>
                </c:pt>
                <c:pt idx="7196">
                  <c:v>22.40436</c:v>
                </c:pt>
                <c:pt idx="7197">
                  <c:v>23.868580000000001</c:v>
                </c:pt>
                <c:pt idx="7198">
                  <c:v>21.82404</c:v>
                </c:pt>
                <c:pt idx="7199">
                  <c:v>22.414439999999999</c:v>
                </c:pt>
                <c:pt idx="7200">
                  <c:v>22.100095</c:v>
                </c:pt>
                <c:pt idx="7201">
                  <c:v>22.39893</c:v>
                </c:pt>
                <c:pt idx="7202">
                  <c:v>22.192715</c:v>
                </c:pt>
                <c:pt idx="7203">
                  <c:v>22.573084999999999</c:v>
                </c:pt>
                <c:pt idx="7204">
                  <c:v>22.927485000000001</c:v>
                </c:pt>
                <c:pt idx="7205">
                  <c:v>23.568619999999999</c:v>
                </c:pt>
                <c:pt idx="7206">
                  <c:v>26.244889999999998</c:v>
                </c:pt>
                <c:pt idx="7207">
                  <c:v>25.678630000000002</c:v>
                </c:pt>
                <c:pt idx="7208">
                  <c:v>26.036615000000001</c:v>
                </c:pt>
                <c:pt idx="7209">
                  <c:v>26.786115000000002</c:v>
                </c:pt>
                <c:pt idx="7210">
                  <c:v>26.781790000000001</c:v>
                </c:pt>
                <c:pt idx="7211">
                  <c:v>27.277249999999999</c:v>
                </c:pt>
                <c:pt idx="7212">
                  <c:v>26.921825000000002</c:v>
                </c:pt>
                <c:pt idx="7213">
                  <c:v>27.564319999999999</c:v>
                </c:pt>
                <c:pt idx="7214">
                  <c:v>25.868569999999998</c:v>
                </c:pt>
                <c:pt idx="7215">
                  <c:v>25.777095000000003</c:v>
                </c:pt>
                <c:pt idx="7216">
                  <c:v>25.641775000000003</c:v>
                </c:pt>
                <c:pt idx="7217">
                  <c:v>25.556084999999999</c:v>
                </c:pt>
                <c:pt idx="7218">
                  <c:v>25.56268</c:v>
                </c:pt>
                <c:pt idx="7219">
                  <c:v>25.363970000000002</c:v>
                </c:pt>
                <c:pt idx="7220">
                  <c:v>24.46847</c:v>
                </c:pt>
                <c:pt idx="7221">
                  <c:v>24.264140000000001</c:v>
                </c:pt>
                <c:pt idx="7222">
                  <c:v>23.955770000000001</c:v>
                </c:pt>
                <c:pt idx="7223">
                  <c:v>23.226064999999998</c:v>
                </c:pt>
                <c:pt idx="7224">
                  <c:v>23.358560000000001</c:v>
                </c:pt>
                <c:pt idx="7225">
                  <c:v>22.842175000000001</c:v>
                </c:pt>
                <c:pt idx="7226">
                  <c:v>23.305130000000002</c:v>
                </c:pt>
                <c:pt idx="7227">
                  <c:v>23.859145000000002</c:v>
                </c:pt>
                <c:pt idx="7228">
                  <c:v>23.853325000000002</c:v>
                </c:pt>
                <c:pt idx="7229">
                  <c:v>24.791345</c:v>
                </c:pt>
                <c:pt idx="7230">
                  <c:v>26.071339999999999</c:v>
                </c:pt>
                <c:pt idx="7231">
                  <c:v>25.88578</c:v>
                </c:pt>
                <c:pt idx="7232">
                  <c:v>25.773009999999999</c:v>
                </c:pt>
                <c:pt idx="7233">
                  <c:v>25.945235</c:v>
                </c:pt>
                <c:pt idx="7234">
                  <c:v>26.184365000000003</c:v>
                </c:pt>
                <c:pt idx="7235">
                  <c:v>26.135394999999999</c:v>
                </c:pt>
                <c:pt idx="7236">
                  <c:v>26.42304</c:v>
                </c:pt>
                <c:pt idx="7237">
                  <c:v>26.038845000000002</c:v>
                </c:pt>
                <c:pt idx="7238">
                  <c:v>26.797125000000001</c:v>
                </c:pt>
                <c:pt idx="7239">
                  <c:v>25.345124999999999</c:v>
                </c:pt>
                <c:pt idx="7240">
                  <c:v>26.217110000000002</c:v>
                </c:pt>
                <c:pt idx="7241">
                  <c:v>26.34131</c:v>
                </c:pt>
                <c:pt idx="7242">
                  <c:v>25.982215</c:v>
                </c:pt>
                <c:pt idx="7243">
                  <c:v>25.674775</c:v>
                </c:pt>
                <c:pt idx="7244">
                  <c:v>24.954485000000002</c:v>
                </c:pt>
                <c:pt idx="7245">
                  <c:v>24.84985</c:v>
                </c:pt>
                <c:pt idx="7246">
                  <c:v>23.996634999999998</c:v>
                </c:pt>
                <c:pt idx="7247">
                  <c:v>23.119889999999998</c:v>
                </c:pt>
                <c:pt idx="7248">
                  <c:v>24.131644999999999</c:v>
                </c:pt>
                <c:pt idx="7249">
                  <c:v>23.723185000000001</c:v>
                </c:pt>
                <c:pt idx="7250">
                  <c:v>24.17625</c:v>
                </c:pt>
                <c:pt idx="7251">
                  <c:v>23.351479999999999</c:v>
                </c:pt>
                <c:pt idx="7252">
                  <c:v>24.087529999999997</c:v>
                </c:pt>
                <c:pt idx="7253">
                  <c:v>24.812200000000001</c:v>
                </c:pt>
                <c:pt idx="7254">
                  <c:v>26.015525</c:v>
                </c:pt>
                <c:pt idx="7255">
                  <c:v>25.799630000000001</c:v>
                </c:pt>
                <c:pt idx="7256">
                  <c:v>26.548185</c:v>
                </c:pt>
                <c:pt idx="7257">
                  <c:v>26.954699999999999</c:v>
                </c:pt>
                <c:pt idx="7258">
                  <c:v>27.245384999999999</c:v>
                </c:pt>
                <c:pt idx="7259">
                  <c:v>26.334389999999999</c:v>
                </c:pt>
                <c:pt idx="7260">
                  <c:v>27.373075</c:v>
                </c:pt>
                <c:pt idx="7261">
                  <c:v>27.385339999999999</c:v>
                </c:pt>
                <c:pt idx="7262">
                  <c:v>28.020775</c:v>
                </c:pt>
                <c:pt idx="7263">
                  <c:v>28.022755</c:v>
                </c:pt>
                <c:pt idx="7264">
                  <c:v>27.662369999999999</c:v>
                </c:pt>
                <c:pt idx="7265">
                  <c:v>27.142924999999998</c:v>
                </c:pt>
                <c:pt idx="7266">
                  <c:v>26.872499999999999</c:v>
                </c:pt>
                <c:pt idx="7267">
                  <c:v>26.193974999999998</c:v>
                </c:pt>
                <c:pt idx="7268">
                  <c:v>25.480485000000002</c:v>
                </c:pt>
                <c:pt idx="7269">
                  <c:v>24.969724999999997</c:v>
                </c:pt>
                <c:pt idx="7270">
                  <c:v>24.910409999999999</c:v>
                </c:pt>
                <c:pt idx="7271">
                  <c:v>23.269185</c:v>
                </c:pt>
                <c:pt idx="7272">
                  <c:v>23.549240000000001</c:v>
                </c:pt>
                <c:pt idx="7273">
                  <c:v>23.060675</c:v>
                </c:pt>
                <c:pt idx="7274">
                  <c:v>23.818244999999997</c:v>
                </c:pt>
                <c:pt idx="7275">
                  <c:v>23.672669999999997</c:v>
                </c:pt>
                <c:pt idx="7276">
                  <c:v>25.040009999999999</c:v>
                </c:pt>
                <c:pt idx="7277">
                  <c:v>24.118235000000002</c:v>
                </c:pt>
                <c:pt idx="7278">
                  <c:v>27.59216</c:v>
                </c:pt>
                <c:pt idx="7279">
                  <c:v>26.91882</c:v>
                </c:pt>
                <c:pt idx="7280">
                  <c:v>28.715515</c:v>
                </c:pt>
                <c:pt idx="7281">
                  <c:v>28.264345000000002</c:v>
                </c:pt>
                <c:pt idx="7282">
                  <c:v>28.879735</c:v>
                </c:pt>
                <c:pt idx="7283">
                  <c:v>29.679365000000001</c:v>
                </c:pt>
                <c:pt idx="7284">
                  <c:v>29.331225</c:v>
                </c:pt>
                <c:pt idx="7285">
                  <c:v>29.31859</c:v>
                </c:pt>
                <c:pt idx="7286">
                  <c:v>28.655935000000003</c:v>
                </c:pt>
                <c:pt idx="7287">
                  <c:v>28.052675000000001</c:v>
                </c:pt>
                <c:pt idx="7288">
                  <c:v>27.309849999999997</c:v>
                </c:pt>
                <c:pt idx="7289">
                  <c:v>27.222145000000001</c:v>
                </c:pt>
                <c:pt idx="7290">
                  <c:v>27.013325000000002</c:v>
                </c:pt>
                <c:pt idx="7291">
                  <c:v>26.983185000000002</c:v>
                </c:pt>
                <c:pt idx="7292">
                  <c:v>26.70148</c:v>
                </c:pt>
                <c:pt idx="7293">
                  <c:v>25.222650000000002</c:v>
                </c:pt>
                <c:pt idx="7294">
                  <c:v>25.050150000000002</c:v>
                </c:pt>
                <c:pt idx="7295">
                  <c:v>23.726119999999998</c:v>
                </c:pt>
                <c:pt idx="7296">
                  <c:v>23.422445</c:v>
                </c:pt>
                <c:pt idx="7297">
                  <c:v>24.388180000000002</c:v>
                </c:pt>
                <c:pt idx="7298">
                  <c:v>24.200340000000001</c:v>
                </c:pt>
                <c:pt idx="7299">
                  <c:v>23.68882</c:v>
                </c:pt>
                <c:pt idx="7300">
                  <c:v>25.104710000000001</c:v>
                </c:pt>
                <c:pt idx="7301">
                  <c:v>25.873494999999998</c:v>
                </c:pt>
                <c:pt idx="7302">
                  <c:v>27.504574999999999</c:v>
                </c:pt>
                <c:pt idx="7303">
                  <c:v>27.40062</c:v>
                </c:pt>
                <c:pt idx="7304">
                  <c:v>27.455880000000001</c:v>
                </c:pt>
                <c:pt idx="7305">
                  <c:v>27.031230000000001</c:v>
                </c:pt>
                <c:pt idx="7306">
                  <c:v>27.877455000000001</c:v>
                </c:pt>
                <c:pt idx="7307">
                  <c:v>28.006695000000001</c:v>
                </c:pt>
                <c:pt idx="7308">
                  <c:v>27.45373</c:v>
                </c:pt>
                <c:pt idx="7309">
                  <c:v>27.255555000000001</c:v>
                </c:pt>
                <c:pt idx="7310">
                  <c:v>26.853915000000001</c:v>
                </c:pt>
                <c:pt idx="7311">
                  <c:v>26.514894999999999</c:v>
                </c:pt>
                <c:pt idx="7312">
                  <c:v>26.695464999999999</c:v>
                </c:pt>
                <c:pt idx="7313">
                  <c:v>27.78951</c:v>
                </c:pt>
                <c:pt idx="7314">
                  <c:v>26.576055</c:v>
                </c:pt>
                <c:pt idx="7315">
                  <c:v>26.950710000000001</c:v>
                </c:pt>
                <c:pt idx="7316">
                  <c:v>26.47129</c:v>
                </c:pt>
                <c:pt idx="7317">
                  <c:v>25.059685000000002</c:v>
                </c:pt>
                <c:pt idx="7318">
                  <c:v>23.533445</c:v>
                </c:pt>
                <c:pt idx="7319">
                  <c:v>23.362285</c:v>
                </c:pt>
                <c:pt idx="7320">
                  <c:v>23.931854999999999</c:v>
                </c:pt>
                <c:pt idx="7321">
                  <c:v>24.191604999999999</c:v>
                </c:pt>
                <c:pt idx="7322">
                  <c:v>23.252359999999999</c:v>
                </c:pt>
                <c:pt idx="7323">
                  <c:v>23.066755000000001</c:v>
                </c:pt>
                <c:pt idx="7324">
                  <c:v>23.700984999999999</c:v>
                </c:pt>
                <c:pt idx="7325">
                  <c:v>23.761345000000002</c:v>
                </c:pt>
                <c:pt idx="7326">
                  <c:v>24.108974999999997</c:v>
                </c:pt>
                <c:pt idx="7327">
                  <c:v>23.80463</c:v>
                </c:pt>
                <c:pt idx="7328">
                  <c:v>23.744994999999999</c:v>
                </c:pt>
                <c:pt idx="7329">
                  <c:v>23.941615000000002</c:v>
                </c:pt>
                <c:pt idx="7330">
                  <c:v>25.224215000000001</c:v>
                </c:pt>
                <c:pt idx="7331">
                  <c:v>25.264410000000002</c:v>
                </c:pt>
                <c:pt idx="7332">
                  <c:v>25.118400000000001</c:v>
                </c:pt>
                <c:pt idx="7333">
                  <c:v>24.744240000000001</c:v>
                </c:pt>
                <c:pt idx="7334">
                  <c:v>24.59365</c:v>
                </c:pt>
                <c:pt idx="7335">
                  <c:v>24.190459999999998</c:v>
                </c:pt>
                <c:pt idx="7336">
                  <c:v>24.520779999999998</c:v>
                </c:pt>
                <c:pt idx="7337">
                  <c:v>24.022385</c:v>
                </c:pt>
                <c:pt idx="7338">
                  <c:v>24.064924999999999</c:v>
                </c:pt>
                <c:pt idx="7339">
                  <c:v>23.42586</c:v>
                </c:pt>
                <c:pt idx="7340">
                  <c:v>23.255400000000002</c:v>
                </c:pt>
                <c:pt idx="7341">
                  <c:v>22.899369999999998</c:v>
                </c:pt>
                <c:pt idx="7342">
                  <c:v>22.395645000000002</c:v>
                </c:pt>
                <c:pt idx="7343">
                  <c:v>21.638825000000001</c:v>
                </c:pt>
                <c:pt idx="7344">
                  <c:v>21.235080000000004</c:v>
                </c:pt>
                <c:pt idx="7345">
                  <c:v>20.732015000000001</c:v>
                </c:pt>
                <c:pt idx="7346">
                  <c:v>21.399470000000001</c:v>
                </c:pt>
                <c:pt idx="7347">
                  <c:v>21.607564999999997</c:v>
                </c:pt>
                <c:pt idx="7348">
                  <c:v>21.212160000000001</c:v>
                </c:pt>
                <c:pt idx="7349">
                  <c:v>21.889165000000002</c:v>
                </c:pt>
                <c:pt idx="7350">
                  <c:v>22.360435000000003</c:v>
                </c:pt>
                <c:pt idx="7351">
                  <c:v>22.503019999999999</c:v>
                </c:pt>
                <c:pt idx="7352">
                  <c:v>22.268584999999998</c:v>
                </c:pt>
                <c:pt idx="7353">
                  <c:v>22.406604999999999</c:v>
                </c:pt>
                <c:pt idx="7354">
                  <c:v>22.773029999999999</c:v>
                </c:pt>
                <c:pt idx="7355">
                  <c:v>23.142544999999998</c:v>
                </c:pt>
                <c:pt idx="7356">
                  <c:v>23.152455000000003</c:v>
                </c:pt>
                <c:pt idx="7357">
                  <c:v>22.776765000000001</c:v>
                </c:pt>
                <c:pt idx="7358">
                  <c:v>23.354980000000001</c:v>
                </c:pt>
                <c:pt idx="7359">
                  <c:v>23.160869999999999</c:v>
                </c:pt>
                <c:pt idx="7360">
                  <c:v>23.264860000000002</c:v>
                </c:pt>
                <c:pt idx="7361">
                  <c:v>23.51793</c:v>
                </c:pt>
                <c:pt idx="7362">
                  <c:v>22.515775000000001</c:v>
                </c:pt>
                <c:pt idx="7363">
                  <c:v>22.892469999999999</c:v>
                </c:pt>
                <c:pt idx="7364">
                  <c:v>22.907619999999998</c:v>
                </c:pt>
                <c:pt idx="7365">
                  <c:v>23.284474999999997</c:v>
                </c:pt>
                <c:pt idx="7366">
                  <c:v>23.239159999999998</c:v>
                </c:pt>
                <c:pt idx="7367">
                  <c:v>22.637915</c:v>
                </c:pt>
                <c:pt idx="7368">
                  <c:v>22.009895</c:v>
                </c:pt>
                <c:pt idx="7369">
                  <c:v>22.021635</c:v>
                </c:pt>
                <c:pt idx="7370">
                  <c:v>22.673490000000001</c:v>
                </c:pt>
                <c:pt idx="7371">
                  <c:v>23.21</c:v>
                </c:pt>
                <c:pt idx="7372">
                  <c:v>23.25421</c:v>
                </c:pt>
                <c:pt idx="7373">
                  <c:v>22.853380000000001</c:v>
                </c:pt>
                <c:pt idx="7374">
                  <c:v>23.862505000000002</c:v>
                </c:pt>
                <c:pt idx="7375">
                  <c:v>25.672685000000001</c:v>
                </c:pt>
                <c:pt idx="7376">
                  <c:v>24.949840000000002</c:v>
                </c:pt>
                <c:pt idx="7377">
                  <c:v>24.700275000000001</c:v>
                </c:pt>
                <c:pt idx="7378">
                  <c:v>25.449604999999998</c:v>
                </c:pt>
                <c:pt idx="7379">
                  <c:v>26.107144999999999</c:v>
                </c:pt>
                <c:pt idx="7380">
                  <c:v>26.398785</c:v>
                </c:pt>
                <c:pt idx="7381">
                  <c:v>25.98245</c:v>
                </c:pt>
                <c:pt idx="7382">
                  <c:v>26.406564999999997</c:v>
                </c:pt>
                <c:pt idx="7383">
                  <c:v>26.304705000000002</c:v>
                </c:pt>
                <c:pt idx="7384">
                  <c:v>25.503644999999999</c:v>
                </c:pt>
                <c:pt idx="7385">
                  <c:v>25.65174</c:v>
                </c:pt>
                <c:pt idx="7386">
                  <c:v>25.099439999999998</c:v>
                </c:pt>
                <c:pt idx="7387">
                  <c:v>24.937349999999999</c:v>
                </c:pt>
                <c:pt idx="7388">
                  <c:v>24.409714999999998</c:v>
                </c:pt>
                <c:pt idx="7389">
                  <c:v>23.981115000000003</c:v>
                </c:pt>
                <c:pt idx="7390">
                  <c:v>23.677935000000002</c:v>
                </c:pt>
                <c:pt idx="7391">
                  <c:v>23.791930000000001</c:v>
                </c:pt>
                <c:pt idx="7392">
                  <c:v>23.395534999999999</c:v>
                </c:pt>
                <c:pt idx="7393">
                  <c:v>22.280235000000001</c:v>
                </c:pt>
                <c:pt idx="7394">
                  <c:v>22.708064999999998</c:v>
                </c:pt>
                <c:pt idx="7395">
                  <c:v>22.863700000000001</c:v>
                </c:pt>
                <c:pt idx="7396">
                  <c:v>22.696025000000002</c:v>
                </c:pt>
                <c:pt idx="7397">
                  <c:v>22.705715000000001</c:v>
                </c:pt>
                <c:pt idx="7398">
                  <c:v>23.661565</c:v>
                </c:pt>
                <c:pt idx="7399">
                  <c:v>24.67464</c:v>
                </c:pt>
                <c:pt idx="7400">
                  <c:v>24.674949999999999</c:v>
                </c:pt>
                <c:pt idx="7401">
                  <c:v>25.704339999999998</c:v>
                </c:pt>
                <c:pt idx="7402">
                  <c:v>25.813424999999999</c:v>
                </c:pt>
                <c:pt idx="7403">
                  <c:v>25.865299999999998</c:v>
                </c:pt>
                <c:pt idx="7404">
                  <c:v>25.529340000000001</c:v>
                </c:pt>
                <c:pt idx="7405">
                  <c:v>25.92549</c:v>
                </c:pt>
                <c:pt idx="7406">
                  <c:v>25.178909999999998</c:v>
                </c:pt>
                <c:pt idx="7407">
                  <c:v>25.806935000000003</c:v>
                </c:pt>
                <c:pt idx="7408">
                  <c:v>25.284575</c:v>
                </c:pt>
                <c:pt idx="7409">
                  <c:v>25.4359</c:v>
                </c:pt>
                <c:pt idx="7410">
                  <c:v>25.585540000000002</c:v>
                </c:pt>
                <c:pt idx="7411">
                  <c:v>24.927144999999999</c:v>
                </c:pt>
                <c:pt idx="7412">
                  <c:v>24.511150000000001</c:v>
                </c:pt>
                <c:pt idx="7413">
                  <c:v>24.493745000000001</c:v>
                </c:pt>
                <c:pt idx="7414">
                  <c:v>23.617224999999998</c:v>
                </c:pt>
                <c:pt idx="7415">
                  <c:v>23.104765</c:v>
                </c:pt>
                <c:pt idx="7416">
                  <c:v>22.755654999999997</c:v>
                </c:pt>
                <c:pt idx="7417">
                  <c:v>22.836479999999998</c:v>
                </c:pt>
                <c:pt idx="7418">
                  <c:v>22.776070000000001</c:v>
                </c:pt>
                <c:pt idx="7419">
                  <c:v>22.587199999999999</c:v>
                </c:pt>
                <c:pt idx="7420">
                  <c:v>22.109455000000001</c:v>
                </c:pt>
                <c:pt idx="7421">
                  <c:v>22.857015000000001</c:v>
                </c:pt>
                <c:pt idx="7422">
                  <c:v>22.30237</c:v>
                </c:pt>
                <c:pt idx="7423">
                  <c:v>24.449595000000002</c:v>
                </c:pt>
                <c:pt idx="7424">
                  <c:v>25.02346</c:v>
                </c:pt>
                <c:pt idx="7425">
                  <c:v>24.521224999999998</c:v>
                </c:pt>
                <c:pt idx="7426">
                  <c:v>25.184650000000001</c:v>
                </c:pt>
                <c:pt idx="7427">
                  <c:v>25.828095000000001</c:v>
                </c:pt>
                <c:pt idx="7428">
                  <c:v>26.344110000000001</c:v>
                </c:pt>
                <c:pt idx="7429">
                  <c:v>26.81504</c:v>
                </c:pt>
                <c:pt idx="7430">
                  <c:v>26.805790000000002</c:v>
                </c:pt>
                <c:pt idx="7431">
                  <c:v>26.85238</c:v>
                </c:pt>
                <c:pt idx="7432">
                  <c:v>26.248930000000001</c:v>
                </c:pt>
                <c:pt idx="7433">
                  <c:v>26.396355</c:v>
                </c:pt>
                <c:pt idx="7434">
                  <c:v>27.455775000000003</c:v>
                </c:pt>
                <c:pt idx="7435">
                  <c:v>25.670214999999999</c:v>
                </c:pt>
                <c:pt idx="7436">
                  <c:v>24.970080000000003</c:v>
                </c:pt>
                <c:pt idx="7437">
                  <c:v>25.109389999999998</c:v>
                </c:pt>
                <c:pt idx="7438">
                  <c:v>24.922459999999997</c:v>
                </c:pt>
                <c:pt idx="7439">
                  <c:v>25.172009999999997</c:v>
                </c:pt>
                <c:pt idx="7440">
                  <c:v>24.897404999999999</c:v>
                </c:pt>
                <c:pt idx="7441">
                  <c:v>24.130800000000001</c:v>
                </c:pt>
                <c:pt idx="7442">
                  <c:v>22.885584999999999</c:v>
                </c:pt>
                <c:pt idx="7443">
                  <c:v>22.52816</c:v>
                </c:pt>
                <c:pt idx="7444">
                  <c:v>22.53406</c:v>
                </c:pt>
                <c:pt idx="7445">
                  <c:v>22.75657</c:v>
                </c:pt>
                <c:pt idx="7446">
                  <c:v>23.93243</c:v>
                </c:pt>
                <c:pt idx="7447">
                  <c:v>26.045064999999997</c:v>
                </c:pt>
                <c:pt idx="7448">
                  <c:v>26.793234999999999</c:v>
                </c:pt>
                <c:pt idx="7449">
                  <c:v>26.766470000000002</c:v>
                </c:pt>
                <c:pt idx="7450">
                  <c:v>26.085365000000003</c:v>
                </c:pt>
                <c:pt idx="7451">
                  <c:v>25.682134999999999</c:v>
                </c:pt>
                <c:pt idx="7452">
                  <c:v>24.804285</c:v>
                </c:pt>
                <c:pt idx="7453">
                  <c:v>25.160794999999997</c:v>
                </c:pt>
                <c:pt idx="7454">
                  <c:v>24.983544999999999</c:v>
                </c:pt>
                <c:pt idx="7455">
                  <c:v>25.220110000000002</c:v>
                </c:pt>
                <c:pt idx="7456">
                  <c:v>24.422115000000002</c:v>
                </c:pt>
                <c:pt idx="7457">
                  <c:v>23.71068</c:v>
                </c:pt>
                <c:pt idx="7458">
                  <c:v>23.941125</c:v>
                </c:pt>
                <c:pt idx="7459">
                  <c:v>24.980430000000002</c:v>
                </c:pt>
                <c:pt idx="7460">
                  <c:v>24.940345000000001</c:v>
                </c:pt>
                <c:pt idx="7461">
                  <c:v>24.864145000000001</c:v>
                </c:pt>
                <c:pt idx="7462">
                  <c:v>24.865279999999998</c:v>
                </c:pt>
                <c:pt idx="7463">
                  <c:v>22.725634999999997</c:v>
                </c:pt>
                <c:pt idx="7464">
                  <c:v>22.365675</c:v>
                </c:pt>
                <c:pt idx="7465">
                  <c:v>23.001964999999998</c:v>
                </c:pt>
                <c:pt idx="7466">
                  <c:v>23.171234999999999</c:v>
                </c:pt>
                <c:pt idx="7467">
                  <c:v>22.645430000000001</c:v>
                </c:pt>
                <c:pt idx="7468">
                  <c:v>22.853660000000001</c:v>
                </c:pt>
                <c:pt idx="7469">
                  <c:v>22.962174999999998</c:v>
                </c:pt>
                <c:pt idx="7470">
                  <c:v>24.773900000000001</c:v>
                </c:pt>
                <c:pt idx="7471">
                  <c:v>25.992035000000001</c:v>
                </c:pt>
                <c:pt idx="7472">
                  <c:v>26.894159999999999</c:v>
                </c:pt>
                <c:pt idx="7473">
                  <c:v>28.238769999999999</c:v>
                </c:pt>
                <c:pt idx="7474">
                  <c:v>28.841380000000001</c:v>
                </c:pt>
                <c:pt idx="7475">
                  <c:v>27.970405</c:v>
                </c:pt>
                <c:pt idx="7476">
                  <c:v>27.689450000000001</c:v>
                </c:pt>
                <c:pt idx="7477">
                  <c:v>27.715199999999999</c:v>
                </c:pt>
                <c:pt idx="7478">
                  <c:v>26.608160000000002</c:v>
                </c:pt>
                <c:pt idx="7479">
                  <c:v>26.359860000000001</c:v>
                </c:pt>
                <c:pt idx="7480">
                  <c:v>26.205205000000003</c:v>
                </c:pt>
                <c:pt idx="7481">
                  <c:v>25.508849999999999</c:v>
                </c:pt>
                <c:pt idx="7482">
                  <c:v>26.547884999999997</c:v>
                </c:pt>
                <c:pt idx="7483">
                  <c:v>26.105245</c:v>
                </c:pt>
                <c:pt idx="7484">
                  <c:v>25.110375000000001</c:v>
                </c:pt>
                <c:pt idx="7485">
                  <c:v>24.983139999999999</c:v>
                </c:pt>
                <c:pt idx="7486">
                  <c:v>25.215250000000001</c:v>
                </c:pt>
                <c:pt idx="7487">
                  <c:v>24.741714999999999</c:v>
                </c:pt>
                <c:pt idx="7488">
                  <c:v>24.160400000000003</c:v>
                </c:pt>
                <c:pt idx="7489">
                  <c:v>23.556905</c:v>
                </c:pt>
                <c:pt idx="7490">
                  <c:v>23.100724999999997</c:v>
                </c:pt>
                <c:pt idx="7491">
                  <c:v>22.122995</c:v>
                </c:pt>
                <c:pt idx="7492">
                  <c:v>21.55115</c:v>
                </c:pt>
                <c:pt idx="7493">
                  <c:v>23.419060000000002</c:v>
                </c:pt>
                <c:pt idx="7494">
                  <c:v>24.564245</c:v>
                </c:pt>
                <c:pt idx="7495">
                  <c:v>25.120815</c:v>
                </c:pt>
                <c:pt idx="7496">
                  <c:v>25.353909999999999</c:v>
                </c:pt>
                <c:pt idx="7497">
                  <c:v>25.562525000000001</c:v>
                </c:pt>
                <c:pt idx="7498">
                  <c:v>26.656064999999998</c:v>
                </c:pt>
                <c:pt idx="7499">
                  <c:v>25.389285000000001</c:v>
                </c:pt>
                <c:pt idx="7500">
                  <c:v>24.591650000000001</c:v>
                </c:pt>
                <c:pt idx="7501">
                  <c:v>24.981729999999999</c:v>
                </c:pt>
                <c:pt idx="7502">
                  <c:v>24.377959999999998</c:v>
                </c:pt>
                <c:pt idx="7503">
                  <c:v>24.94913</c:v>
                </c:pt>
                <c:pt idx="7504">
                  <c:v>23.373005000000003</c:v>
                </c:pt>
                <c:pt idx="7505">
                  <c:v>23.689865000000001</c:v>
                </c:pt>
                <c:pt idx="7506">
                  <c:v>23.84113</c:v>
                </c:pt>
                <c:pt idx="7507">
                  <c:v>23.465589999999999</c:v>
                </c:pt>
                <c:pt idx="7508">
                  <c:v>22.786255000000001</c:v>
                </c:pt>
                <c:pt idx="7509">
                  <c:v>22.453485000000001</c:v>
                </c:pt>
                <c:pt idx="7510">
                  <c:v>23.147259999999999</c:v>
                </c:pt>
                <c:pt idx="7511">
                  <c:v>22.220714999999998</c:v>
                </c:pt>
                <c:pt idx="7512">
                  <c:v>22.444324999999999</c:v>
                </c:pt>
                <c:pt idx="7513">
                  <c:v>21.665634999999998</c:v>
                </c:pt>
                <c:pt idx="7514">
                  <c:v>22.112099999999998</c:v>
                </c:pt>
                <c:pt idx="7515">
                  <c:v>21.653514999999999</c:v>
                </c:pt>
                <c:pt idx="7516">
                  <c:v>21.675705000000001</c:v>
                </c:pt>
                <c:pt idx="7517">
                  <c:v>23.017139999999998</c:v>
                </c:pt>
                <c:pt idx="7518">
                  <c:v>23.26005</c:v>
                </c:pt>
                <c:pt idx="7519">
                  <c:v>24.01793</c:v>
                </c:pt>
                <c:pt idx="7520">
                  <c:v>23.714964999999999</c:v>
                </c:pt>
                <c:pt idx="7521">
                  <c:v>23.63991</c:v>
                </c:pt>
                <c:pt idx="7522">
                  <c:v>24.674130000000002</c:v>
                </c:pt>
                <c:pt idx="7523">
                  <c:v>24.228380000000001</c:v>
                </c:pt>
                <c:pt idx="7524">
                  <c:v>23.25376</c:v>
                </c:pt>
                <c:pt idx="7525">
                  <c:v>22.792560000000002</c:v>
                </c:pt>
                <c:pt idx="7526">
                  <c:v>23.094180000000001</c:v>
                </c:pt>
                <c:pt idx="7527">
                  <c:v>22.862535000000001</c:v>
                </c:pt>
                <c:pt idx="7528">
                  <c:v>22.754194999999999</c:v>
                </c:pt>
                <c:pt idx="7529">
                  <c:v>23.749369999999999</c:v>
                </c:pt>
                <c:pt idx="7530">
                  <c:v>24.024134999999998</c:v>
                </c:pt>
                <c:pt idx="7531">
                  <c:v>23.933735000000002</c:v>
                </c:pt>
                <c:pt idx="7532">
                  <c:v>23.900560000000002</c:v>
                </c:pt>
                <c:pt idx="7533">
                  <c:v>23.931185000000003</c:v>
                </c:pt>
                <c:pt idx="7534">
                  <c:v>23.003035000000001</c:v>
                </c:pt>
                <c:pt idx="7535">
                  <c:v>22.841404999999998</c:v>
                </c:pt>
                <c:pt idx="7536">
                  <c:v>24.239224999999998</c:v>
                </c:pt>
                <c:pt idx="7537">
                  <c:v>24.168825000000002</c:v>
                </c:pt>
                <c:pt idx="7538">
                  <c:v>23.960789999999999</c:v>
                </c:pt>
                <c:pt idx="7539">
                  <c:v>24.131785000000001</c:v>
                </c:pt>
                <c:pt idx="7540">
                  <c:v>24.130269999999999</c:v>
                </c:pt>
                <c:pt idx="7541">
                  <c:v>24.75816</c:v>
                </c:pt>
                <c:pt idx="7542">
                  <c:v>25.268915</c:v>
                </c:pt>
                <c:pt idx="7543">
                  <c:v>25.640955000000002</c:v>
                </c:pt>
                <c:pt idx="7544">
                  <c:v>26.031485</c:v>
                </c:pt>
                <c:pt idx="7545">
                  <c:v>24.569424999999999</c:v>
                </c:pt>
                <c:pt idx="7546">
                  <c:v>25.788245</c:v>
                </c:pt>
                <c:pt idx="7547">
                  <c:v>25.600200000000001</c:v>
                </c:pt>
                <c:pt idx="7548">
                  <c:v>25.729410000000001</c:v>
                </c:pt>
                <c:pt idx="7549">
                  <c:v>26.338125000000002</c:v>
                </c:pt>
                <c:pt idx="7550">
                  <c:v>26.254494999999999</c:v>
                </c:pt>
                <c:pt idx="7551">
                  <c:v>26.976950000000002</c:v>
                </c:pt>
                <c:pt idx="7552">
                  <c:v>27.377575</c:v>
                </c:pt>
                <c:pt idx="7553">
                  <c:v>26.630050000000001</c:v>
                </c:pt>
                <c:pt idx="7554">
                  <c:v>25.818764999999999</c:v>
                </c:pt>
                <c:pt idx="7555">
                  <c:v>24.612415000000002</c:v>
                </c:pt>
                <c:pt idx="7556">
                  <c:v>24.384049999999998</c:v>
                </c:pt>
                <c:pt idx="7557">
                  <c:v>24.101095000000001</c:v>
                </c:pt>
                <c:pt idx="7558">
                  <c:v>23.959900000000001</c:v>
                </c:pt>
                <c:pt idx="7559">
                  <c:v>23.733150000000002</c:v>
                </c:pt>
                <c:pt idx="7560">
                  <c:v>22.278694999999999</c:v>
                </c:pt>
                <c:pt idx="7561">
                  <c:v>22.712145</c:v>
                </c:pt>
                <c:pt idx="7562">
                  <c:v>23.587109999999999</c:v>
                </c:pt>
                <c:pt idx="7563">
                  <c:v>22.404589999999999</c:v>
                </c:pt>
                <c:pt idx="7564">
                  <c:v>22.554410000000001</c:v>
                </c:pt>
                <c:pt idx="7565">
                  <c:v>23.033134999999998</c:v>
                </c:pt>
                <c:pt idx="7566">
                  <c:v>23.561340000000001</c:v>
                </c:pt>
                <c:pt idx="7567">
                  <c:v>24.621130000000001</c:v>
                </c:pt>
                <c:pt idx="7568">
                  <c:v>24.534735000000001</c:v>
                </c:pt>
                <c:pt idx="7569">
                  <c:v>24.780909999999999</c:v>
                </c:pt>
                <c:pt idx="7570">
                  <c:v>24.859394999999999</c:v>
                </c:pt>
                <c:pt idx="7571">
                  <c:v>25.278749999999999</c:v>
                </c:pt>
                <c:pt idx="7572">
                  <c:v>24.42145</c:v>
                </c:pt>
                <c:pt idx="7573">
                  <c:v>24.363935000000001</c:v>
                </c:pt>
                <c:pt idx="7574">
                  <c:v>24.708220000000001</c:v>
                </c:pt>
                <c:pt idx="7575">
                  <c:v>24.181549999999998</c:v>
                </c:pt>
                <c:pt idx="7576">
                  <c:v>24.655025000000002</c:v>
                </c:pt>
                <c:pt idx="7577">
                  <c:v>25.010369999999998</c:v>
                </c:pt>
                <c:pt idx="7578">
                  <c:v>25.222055000000001</c:v>
                </c:pt>
                <c:pt idx="7579">
                  <c:v>23.812244999999997</c:v>
                </c:pt>
                <c:pt idx="7580">
                  <c:v>23.772694999999999</c:v>
                </c:pt>
                <c:pt idx="7581">
                  <c:v>22.518380000000001</c:v>
                </c:pt>
                <c:pt idx="7582">
                  <c:v>21.938089999999999</c:v>
                </c:pt>
                <c:pt idx="7583">
                  <c:v>21.8</c:v>
                </c:pt>
                <c:pt idx="7584">
                  <c:v>21.43656</c:v>
                </c:pt>
                <c:pt idx="7585">
                  <c:v>21.076255</c:v>
                </c:pt>
                <c:pt idx="7586">
                  <c:v>21.301089999999999</c:v>
                </c:pt>
                <c:pt idx="7587">
                  <c:v>20.573319999999999</c:v>
                </c:pt>
                <c:pt idx="7588">
                  <c:v>20.740825000000001</c:v>
                </c:pt>
                <c:pt idx="7589">
                  <c:v>21.319054999999999</c:v>
                </c:pt>
                <c:pt idx="7590">
                  <c:v>22.242995000000001</c:v>
                </c:pt>
                <c:pt idx="7591">
                  <c:v>24.081125</c:v>
                </c:pt>
                <c:pt idx="7592">
                  <c:v>24.512029999999999</c:v>
                </c:pt>
                <c:pt idx="7593">
                  <c:v>24.905740000000002</c:v>
                </c:pt>
                <c:pt idx="7594">
                  <c:v>25.00732</c:v>
                </c:pt>
                <c:pt idx="7595">
                  <c:v>25.120884999999998</c:v>
                </c:pt>
                <c:pt idx="7596">
                  <c:v>25.266939999999998</c:v>
                </c:pt>
                <c:pt idx="7597">
                  <c:v>24.676145000000002</c:v>
                </c:pt>
                <c:pt idx="7598">
                  <c:v>24.17004</c:v>
                </c:pt>
                <c:pt idx="7599">
                  <c:v>24.506245</c:v>
                </c:pt>
                <c:pt idx="7600">
                  <c:v>23.828955000000001</c:v>
                </c:pt>
                <c:pt idx="7601">
                  <c:v>23.842424999999999</c:v>
                </c:pt>
                <c:pt idx="7602">
                  <c:v>23.584185000000002</c:v>
                </c:pt>
                <c:pt idx="7603">
                  <c:v>23.595714999999998</c:v>
                </c:pt>
                <c:pt idx="7604">
                  <c:v>23.11318</c:v>
                </c:pt>
                <c:pt idx="7605">
                  <c:v>22.533764999999999</c:v>
                </c:pt>
                <c:pt idx="7606">
                  <c:v>23.06203</c:v>
                </c:pt>
                <c:pt idx="7607">
                  <c:v>22.327835</c:v>
                </c:pt>
                <c:pt idx="7608">
                  <c:v>22.477845000000002</c:v>
                </c:pt>
                <c:pt idx="7609">
                  <c:v>21.938534999999998</c:v>
                </c:pt>
                <c:pt idx="7610">
                  <c:v>21.692284999999998</c:v>
                </c:pt>
                <c:pt idx="7611">
                  <c:v>21.656389999999998</c:v>
                </c:pt>
                <c:pt idx="7612">
                  <c:v>20.68233</c:v>
                </c:pt>
                <c:pt idx="7613">
                  <c:v>22.403279999999999</c:v>
                </c:pt>
                <c:pt idx="7614">
                  <c:v>22.59047</c:v>
                </c:pt>
                <c:pt idx="7615">
                  <c:v>25.111404999999998</c:v>
                </c:pt>
                <c:pt idx="7616">
                  <c:v>25.372585000000001</c:v>
                </c:pt>
                <c:pt idx="7617">
                  <c:v>25.733029999999999</c:v>
                </c:pt>
                <c:pt idx="7618">
                  <c:v>25.569200000000002</c:v>
                </c:pt>
                <c:pt idx="7619">
                  <c:v>24.959795</c:v>
                </c:pt>
                <c:pt idx="7620">
                  <c:v>25.524519999999999</c:v>
                </c:pt>
                <c:pt idx="7621">
                  <c:v>25.1951</c:v>
                </c:pt>
                <c:pt idx="7622">
                  <c:v>26.224525</c:v>
                </c:pt>
                <c:pt idx="7623">
                  <c:v>25.637354999999999</c:v>
                </c:pt>
                <c:pt idx="7624">
                  <c:v>25.399470000000001</c:v>
                </c:pt>
                <c:pt idx="7625">
                  <c:v>24.78753</c:v>
                </c:pt>
                <c:pt idx="7626">
                  <c:v>25.003724999999999</c:v>
                </c:pt>
                <c:pt idx="7627">
                  <c:v>25.157769999999999</c:v>
                </c:pt>
                <c:pt idx="7628">
                  <c:v>24.491615000000003</c:v>
                </c:pt>
                <c:pt idx="7629">
                  <c:v>23.872330000000002</c:v>
                </c:pt>
                <c:pt idx="7630">
                  <c:v>23.433555000000002</c:v>
                </c:pt>
                <c:pt idx="7631">
                  <c:v>22.659869999999998</c:v>
                </c:pt>
                <c:pt idx="7632">
                  <c:v>22.768065</c:v>
                </c:pt>
                <c:pt idx="7633">
                  <c:v>22.143915</c:v>
                </c:pt>
                <c:pt idx="7634">
                  <c:v>22.569509999999998</c:v>
                </c:pt>
                <c:pt idx="7635">
                  <c:v>22.07405</c:v>
                </c:pt>
                <c:pt idx="7636">
                  <c:v>22.272775000000003</c:v>
                </c:pt>
                <c:pt idx="7637">
                  <c:v>22.419029999999999</c:v>
                </c:pt>
                <c:pt idx="7638">
                  <c:v>23.513310000000001</c:v>
                </c:pt>
                <c:pt idx="7639">
                  <c:v>25.123429999999999</c:v>
                </c:pt>
                <c:pt idx="7640">
                  <c:v>25.637174999999999</c:v>
                </c:pt>
                <c:pt idx="7641">
                  <c:v>27.045935</c:v>
                </c:pt>
                <c:pt idx="7642">
                  <c:v>26.255110000000002</c:v>
                </c:pt>
                <c:pt idx="7643">
                  <c:v>26.459790000000002</c:v>
                </c:pt>
                <c:pt idx="7644">
                  <c:v>26.261330000000001</c:v>
                </c:pt>
                <c:pt idx="7645">
                  <c:v>26.921610000000001</c:v>
                </c:pt>
                <c:pt idx="7646">
                  <c:v>25.897509999999997</c:v>
                </c:pt>
                <c:pt idx="7647">
                  <c:v>25.976575</c:v>
                </c:pt>
                <c:pt idx="7648">
                  <c:v>25.584099999999999</c:v>
                </c:pt>
                <c:pt idx="7649">
                  <c:v>24.79036</c:v>
                </c:pt>
                <c:pt idx="7650">
                  <c:v>24.85275</c:v>
                </c:pt>
                <c:pt idx="7651">
                  <c:v>24.255880000000001</c:v>
                </c:pt>
                <c:pt idx="7652">
                  <c:v>24.297879999999999</c:v>
                </c:pt>
                <c:pt idx="7653">
                  <c:v>23.078275000000001</c:v>
                </c:pt>
                <c:pt idx="7654">
                  <c:v>22.429470000000002</c:v>
                </c:pt>
                <c:pt idx="7655">
                  <c:v>21.724720000000001</c:v>
                </c:pt>
                <c:pt idx="7656">
                  <c:v>21.607924999999998</c:v>
                </c:pt>
                <c:pt idx="7657">
                  <c:v>22.377479999999998</c:v>
                </c:pt>
                <c:pt idx="7658">
                  <c:v>21.389645000000002</c:v>
                </c:pt>
                <c:pt idx="7659">
                  <c:v>21.390060000000002</c:v>
                </c:pt>
                <c:pt idx="7660">
                  <c:v>20.990945</c:v>
                </c:pt>
                <c:pt idx="7661">
                  <c:v>21.24757</c:v>
                </c:pt>
                <c:pt idx="7662">
                  <c:v>21.893919999999998</c:v>
                </c:pt>
                <c:pt idx="7663">
                  <c:v>22.743299999999998</c:v>
                </c:pt>
                <c:pt idx="7664">
                  <c:v>23.18393</c:v>
                </c:pt>
                <c:pt idx="7665">
                  <c:v>23.75995</c:v>
                </c:pt>
                <c:pt idx="7666">
                  <c:v>24.095080000000003</c:v>
                </c:pt>
                <c:pt idx="7667">
                  <c:v>24.079944999999999</c:v>
                </c:pt>
                <c:pt idx="7668">
                  <c:v>23.452349999999999</c:v>
                </c:pt>
                <c:pt idx="7669">
                  <c:v>24.074999999999999</c:v>
                </c:pt>
                <c:pt idx="7670">
                  <c:v>23.424365000000002</c:v>
                </c:pt>
                <c:pt idx="7671">
                  <c:v>23.57086</c:v>
                </c:pt>
                <c:pt idx="7672">
                  <c:v>22.982209999999998</c:v>
                </c:pt>
                <c:pt idx="7673">
                  <c:v>23.418209999999998</c:v>
                </c:pt>
                <c:pt idx="7674">
                  <c:v>21.879525000000001</c:v>
                </c:pt>
                <c:pt idx="7675">
                  <c:v>21.43506</c:v>
                </c:pt>
                <c:pt idx="7676">
                  <c:v>20.600214999999999</c:v>
                </c:pt>
                <c:pt idx="7677">
                  <c:v>20.725985000000001</c:v>
                </c:pt>
                <c:pt idx="7678">
                  <c:v>21.055105000000001</c:v>
                </c:pt>
                <c:pt idx="7679">
                  <c:v>20.883980000000001</c:v>
                </c:pt>
                <c:pt idx="7680">
                  <c:v>20.332005000000002</c:v>
                </c:pt>
                <c:pt idx="7681">
                  <c:v>20.458724999999998</c:v>
                </c:pt>
                <c:pt idx="7682">
                  <c:v>20.182680000000001</c:v>
                </c:pt>
                <c:pt idx="7683">
                  <c:v>19.512155</c:v>
                </c:pt>
                <c:pt idx="7684">
                  <c:v>20.830290000000002</c:v>
                </c:pt>
                <c:pt idx="7685">
                  <c:v>21.566009999999999</c:v>
                </c:pt>
                <c:pt idx="7686">
                  <c:v>22.262685000000001</c:v>
                </c:pt>
                <c:pt idx="7687">
                  <c:v>22.312604999999998</c:v>
                </c:pt>
                <c:pt idx="7688">
                  <c:v>23.001304999999999</c:v>
                </c:pt>
                <c:pt idx="7689">
                  <c:v>22.870709999999999</c:v>
                </c:pt>
                <c:pt idx="7690">
                  <c:v>22.845345000000002</c:v>
                </c:pt>
                <c:pt idx="7691">
                  <c:v>22.858194999999998</c:v>
                </c:pt>
                <c:pt idx="7692">
                  <c:v>22.614575000000002</c:v>
                </c:pt>
                <c:pt idx="7693">
                  <c:v>21.356380000000001</c:v>
                </c:pt>
                <c:pt idx="7694">
                  <c:v>21.903015</c:v>
                </c:pt>
                <c:pt idx="7695">
                  <c:v>22.444604999999999</c:v>
                </c:pt>
                <c:pt idx="7696">
                  <c:v>22.730840000000001</c:v>
                </c:pt>
                <c:pt idx="7697">
                  <c:v>22.637340000000002</c:v>
                </c:pt>
                <c:pt idx="7698">
                  <c:v>22.399615000000001</c:v>
                </c:pt>
                <c:pt idx="7699">
                  <c:v>21.919705</c:v>
                </c:pt>
                <c:pt idx="7700">
                  <c:v>21.430534999999999</c:v>
                </c:pt>
                <c:pt idx="7701">
                  <c:v>21.401790000000002</c:v>
                </c:pt>
                <c:pt idx="7702">
                  <c:v>21.07809</c:v>
                </c:pt>
                <c:pt idx="7703">
                  <c:v>21.403560000000002</c:v>
                </c:pt>
                <c:pt idx="7704">
                  <c:v>21.115185</c:v>
                </c:pt>
                <c:pt idx="7705">
                  <c:v>21.429805000000002</c:v>
                </c:pt>
                <c:pt idx="7706">
                  <c:v>21.22119</c:v>
                </c:pt>
                <c:pt idx="7707">
                  <c:v>21.580359999999999</c:v>
                </c:pt>
                <c:pt idx="7708">
                  <c:v>21.797810000000002</c:v>
                </c:pt>
                <c:pt idx="7709">
                  <c:v>22.190189999999998</c:v>
                </c:pt>
                <c:pt idx="7710">
                  <c:v>22.95438</c:v>
                </c:pt>
                <c:pt idx="7711">
                  <c:v>24.483995</c:v>
                </c:pt>
                <c:pt idx="7712">
                  <c:v>24.980310000000003</c:v>
                </c:pt>
                <c:pt idx="7713">
                  <c:v>24.533994999999997</c:v>
                </c:pt>
                <c:pt idx="7714">
                  <c:v>24.947044999999999</c:v>
                </c:pt>
                <c:pt idx="7715">
                  <c:v>25.072419999999997</c:v>
                </c:pt>
                <c:pt idx="7716">
                  <c:v>26.04852</c:v>
                </c:pt>
                <c:pt idx="7717">
                  <c:v>24.895499999999998</c:v>
                </c:pt>
                <c:pt idx="7718">
                  <c:v>25.128955000000001</c:v>
                </c:pt>
                <c:pt idx="7719">
                  <c:v>24.569200000000002</c:v>
                </c:pt>
                <c:pt idx="7720">
                  <c:v>25.034050000000001</c:v>
                </c:pt>
                <c:pt idx="7721">
                  <c:v>24.33623</c:v>
                </c:pt>
                <c:pt idx="7722">
                  <c:v>24.933035</c:v>
                </c:pt>
                <c:pt idx="7723">
                  <c:v>24.449584999999999</c:v>
                </c:pt>
                <c:pt idx="7724">
                  <c:v>24.26707</c:v>
                </c:pt>
                <c:pt idx="7725">
                  <c:v>23.51652</c:v>
                </c:pt>
                <c:pt idx="7726">
                  <c:v>23.512805</c:v>
                </c:pt>
                <c:pt idx="7727">
                  <c:v>22.898005000000001</c:v>
                </c:pt>
                <c:pt idx="7728">
                  <c:v>22.513604999999998</c:v>
                </c:pt>
                <c:pt idx="7729">
                  <c:v>22.212795</c:v>
                </c:pt>
                <c:pt idx="7730">
                  <c:v>22.163499999999999</c:v>
                </c:pt>
                <c:pt idx="7731">
                  <c:v>21.695985</c:v>
                </c:pt>
                <c:pt idx="7732">
                  <c:v>21.389444999999998</c:v>
                </c:pt>
                <c:pt idx="7733">
                  <c:v>22.010874999999999</c:v>
                </c:pt>
                <c:pt idx="7734">
                  <c:v>22.705334999999998</c:v>
                </c:pt>
                <c:pt idx="7735">
                  <c:v>24.172794999999997</c:v>
                </c:pt>
                <c:pt idx="7736">
                  <c:v>24.800065</c:v>
                </c:pt>
                <c:pt idx="7737">
                  <c:v>25.192880000000002</c:v>
                </c:pt>
                <c:pt idx="7738">
                  <c:v>24.490235000000002</c:v>
                </c:pt>
                <c:pt idx="7739">
                  <c:v>24.424150000000001</c:v>
                </c:pt>
                <c:pt idx="7740">
                  <c:v>24.32912</c:v>
                </c:pt>
                <c:pt idx="7741">
                  <c:v>24.57639</c:v>
                </c:pt>
                <c:pt idx="7742">
                  <c:v>24.09892</c:v>
                </c:pt>
                <c:pt idx="7743">
                  <c:v>24.318159999999999</c:v>
                </c:pt>
                <c:pt idx="7744">
                  <c:v>24.34252</c:v>
                </c:pt>
                <c:pt idx="7745">
                  <c:v>24.67595</c:v>
                </c:pt>
                <c:pt idx="7746">
                  <c:v>23.921814999999999</c:v>
                </c:pt>
                <c:pt idx="7747">
                  <c:v>24.36937</c:v>
                </c:pt>
                <c:pt idx="7748">
                  <c:v>23.767939999999999</c:v>
                </c:pt>
                <c:pt idx="7749">
                  <c:v>24.066179999999999</c:v>
                </c:pt>
                <c:pt idx="7750">
                  <c:v>22.52993</c:v>
                </c:pt>
                <c:pt idx="7751">
                  <c:v>21.51502</c:v>
                </c:pt>
                <c:pt idx="7752">
                  <c:v>21.854615000000003</c:v>
                </c:pt>
                <c:pt idx="7753">
                  <c:v>21.724080000000001</c:v>
                </c:pt>
                <c:pt idx="7754">
                  <c:v>21.215029999999999</c:v>
                </c:pt>
                <c:pt idx="7755">
                  <c:v>21.415294999999997</c:v>
                </c:pt>
                <c:pt idx="7756">
                  <c:v>21.3673</c:v>
                </c:pt>
                <c:pt idx="7757">
                  <c:v>22.645585000000001</c:v>
                </c:pt>
                <c:pt idx="7758">
                  <c:v>22.82048</c:v>
                </c:pt>
                <c:pt idx="7759">
                  <c:v>24.067444999999999</c:v>
                </c:pt>
                <c:pt idx="7760">
                  <c:v>24.780005000000003</c:v>
                </c:pt>
                <c:pt idx="7761">
                  <c:v>25.249435000000002</c:v>
                </c:pt>
                <c:pt idx="7762">
                  <c:v>24.876080000000002</c:v>
                </c:pt>
                <c:pt idx="7763">
                  <c:v>24.445785000000001</c:v>
                </c:pt>
                <c:pt idx="7764">
                  <c:v>24.715599999999998</c:v>
                </c:pt>
                <c:pt idx="7765">
                  <c:v>24.844685000000002</c:v>
                </c:pt>
                <c:pt idx="7766">
                  <c:v>25.16301</c:v>
                </c:pt>
                <c:pt idx="7767">
                  <c:v>24.732800000000001</c:v>
                </c:pt>
                <c:pt idx="7768">
                  <c:v>24.104975</c:v>
                </c:pt>
                <c:pt idx="7769">
                  <c:v>24.386509999999998</c:v>
                </c:pt>
                <c:pt idx="7770">
                  <c:v>23.771509999999999</c:v>
                </c:pt>
                <c:pt idx="7771">
                  <c:v>23.568145000000001</c:v>
                </c:pt>
                <c:pt idx="7772">
                  <c:v>23.376784999999998</c:v>
                </c:pt>
                <c:pt idx="7773">
                  <c:v>22.33193</c:v>
                </c:pt>
                <c:pt idx="7774">
                  <c:v>21.921354999999998</c:v>
                </c:pt>
                <c:pt idx="7775">
                  <c:v>22.067360000000001</c:v>
                </c:pt>
                <c:pt idx="7776">
                  <c:v>21.25901</c:v>
                </c:pt>
                <c:pt idx="7777">
                  <c:v>21.273160000000001</c:v>
                </c:pt>
                <c:pt idx="7778">
                  <c:v>21.039680000000001</c:v>
                </c:pt>
                <c:pt idx="7779">
                  <c:v>21.285814999999999</c:v>
                </c:pt>
                <c:pt idx="7780">
                  <c:v>20.49004</c:v>
                </c:pt>
                <c:pt idx="7781">
                  <c:v>21.378400000000003</c:v>
                </c:pt>
                <c:pt idx="7782">
                  <c:v>22.627359999999999</c:v>
                </c:pt>
                <c:pt idx="7783">
                  <c:v>23.73836</c:v>
                </c:pt>
                <c:pt idx="7784">
                  <c:v>24.025479999999998</c:v>
                </c:pt>
                <c:pt idx="7785">
                  <c:v>24.187044999999998</c:v>
                </c:pt>
                <c:pt idx="7786">
                  <c:v>24.490685000000003</c:v>
                </c:pt>
                <c:pt idx="7787">
                  <c:v>24.557235000000002</c:v>
                </c:pt>
                <c:pt idx="7788">
                  <c:v>24.355460000000001</c:v>
                </c:pt>
                <c:pt idx="7789">
                  <c:v>24.736630000000002</c:v>
                </c:pt>
                <c:pt idx="7790">
                  <c:v>24.716595000000002</c:v>
                </c:pt>
                <c:pt idx="7791">
                  <c:v>25.142049999999998</c:v>
                </c:pt>
                <c:pt idx="7792">
                  <c:v>24.361075</c:v>
                </c:pt>
                <c:pt idx="7793">
                  <c:v>24.777575000000002</c:v>
                </c:pt>
                <c:pt idx="7794">
                  <c:v>23.569965</c:v>
                </c:pt>
                <c:pt idx="7795">
                  <c:v>23.68319</c:v>
                </c:pt>
                <c:pt idx="7796">
                  <c:v>23.473405</c:v>
                </c:pt>
                <c:pt idx="7797">
                  <c:v>23.418569999999999</c:v>
                </c:pt>
                <c:pt idx="7798">
                  <c:v>22.110865</c:v>
                </c:pt>
                <c:pt idx="7799">
                  <c:v>22.316894999999999</c:v>
                </c:pt>
                <c:pt idx="7800">
                  <c:v>21.583435000000001</c:v>
                </c:pt>
                <c:pt idx="7801">
                  <c:v>20.900935</c:v>
                </c:pt>
                <c:pt idx="7802">
                  <c:v>21.863424999999999</c:v>
                </c:pt>
                <c:pt idx="7803">
                  <c:v>21.810939999999999</c:v>
                </c:pt>
                <c:pt idx="7804">
                  <c:v>22.10473</c:v>
                </c:pt>
                <c:pt idx="7805">
                  <c:v>23.039435000000001</c:v>
                </c:pt>
                <c:pt idx="7806">
                  <c:v>23.645845000000001</c:v>
                </c:pt>
                <c:pt idx="7807">
                  <c:v>23.672744999999999</c:v>
                </c:pt>
                <c:pt idx="7808">
                  <c:v>23.844884999999998</c:v>
                </c:pt>
                <c:pt idx="7809">
                  <c:v>24.587979999999998</c:v>
                </c:pt>
                <c:pt idx="7810">
                  <c:v>24.681900000000002</c:v>
                </c:pt>
                <c:pt idx="7811">
                  <c:v>24.734029999999997</c:v>
                </c:pt>
                <c:pt idx="7812">
                  <c:v>25.443565</c:v>
                </c:pt>
                <c:pt idx="7813">
                  <c:v>26.22589</c:v>
                </c:pt>
                <c:pt idx="7814">
                  <c:v>26.171605</c:v>
                </c:pt>
                <c:pt idx="7815">
                  <c:v>25.320220000000003</c:v>
                </c:pt>
                <c:pt idx="7816">
                  <c:v>24.897459999999999</c:v>
                </c:pt>
                <c:pt idx="7817">
                  <c:v>24.953325</c:v>
                </c:pt>
                <c:pt idx="7818">
                  <c:v>23.61543</c:v>
                </c:pt>
                <c:pt idx="7819">
                  <c:v>23.748669999999997</c:v>
                </c:pt>
                <c:pt idx="7820">
                  <c:v>24.144349999999999</c:v>
                </c:pt>
                <c:pt idx="7821">
                  <c:v>23.253995</c:v>
                </c:pt>
                <c:pt idx="7822">
                  <c:v>22.006245</c:v>
                </c:pt>
                <c:pt idx="7823">
                  <c:v>21.537224999999999</c:v>
                </c:pt>
                <c:pt idx="7824">
                  <c:v>21.630044999999999</c:v>
                </c:pt>
                <c:pt idx="7825">
                  <c:v>21.294764999999998</c:v>
                </c:pt>
                <c:pt idx="7826">
                  <c:v>21.3432</c:v>
                </c:pt>
                <c:pt idx="7827">
                  <c:v>21.862835</c:v>
                </c:pt>
                <c:pt idx="7828">
                  <c:v>20.941755000000001</c:v>
                </c:pt>
                <c:pt idx="7829">
                  <c:v>21.09451</c:v>
                </c:pt>
                <c:pt idx="7830">
                  <c:v>22.274314999999998</c:v>
                </c:pt>
                <c:pt idx="7831">
                  <c:v>22.985665000000001</c:v>
                </c:pt>
                <c:pt idx="7832">
                  <c:v>22.882150000000003</c:v>
                </c:pt>
                <c:pt idx="7833">
                  <c:v>22.43215</c:v>
                </c:pt>
                <c:pt idx="7834">
                  <c:v>22.367639999999998</c:v>
                </c:pt>
                <c:pt idx="7835">
                  <c:v>22.470495</c:v>
                </c:pt>
                <c:pt idx="7836">
                  <c:v>22.249775000000003</c:v>
                </c:pt>
                <c:pt idx="7837">
                  <c:v>23.702240000000003</c:v>
                </c:pt>
                <c:pt idx="7838">
                  <c:v>24.047374999999999</c:v>
                </c:pt>
                <c:pt idx="7839">
                  <c:v>23.792849999999998</c:v>
                </c:pt>
                <c:pt idx="7840">
                  <c:v>23.28511</c:v>
                </c:pt>
                <c:pt idx="7841">
                  <c:v>23.040050000000001</c:v>
                </c:pt>
                <c:pt idx="7842">
                  <c:v>22.84995</c:v>
                </c:pt>
                <c:pt idx="7843">
                  <c:v>22.98969</c:v>
                </c:pt>
                <c:pt idx="7844">
                  <c:v>22.840490000000003</c:v>
                </c:pt>
                <c:pt idx="7845">
                  <c:v>22.369544999999999</c:v>
                </c:pt>
                <c:pt idx="7846">
                  <c:v>21.867215000000002</c:v>
                </c:pt>
                <c:pt idx="7847">
                  <c:v>22.477095000000002</c:v>
                </c:pt>
                <c:pt idx="7848">
                  <c:v>22.609270000000002</c:v>
                </c:pt>
                <c:pt idx="7849">
                  <c:v>21.748139999999999</c:v>
                </c:pt>
                <c:pt idx="7850">
                  <c:v>22.088169999999998</c:v>
                </c:pt>
                <c:pt idx="7851">
                  <c:v>22.353999999999999</c:v>
                </c:pt>
                <c:pt idx="7852">
                  <c:v>22.976050000000001</c:v>
                </c:pt>
                <c:pt idx="7853">
                  <c:v>23.18524</c:v>
                </c:pt>
                <c:pt idx="7854">
                  <c:v>22.828495</c:v>
                </c:pt>
                <c:pt idx="7855">
                  <c:v>22.37715</c:v>
                </c:pt>
                <c:pt idx="7856">
                  <c:v>22.04748</c:v>
                </c:pt>
                <c:pt idx="7857">
                  <c:v>21.925840000000001</c:v>
                </c:pt>
                <c:pt idx="7858">
                  <c:v>22.705935</c:v>
                </c:pt>
                <c:pt idx="7859">
                  <c:v>24.550509999999999</c:v>
                </c:pt>
                <c:pt idx="7860">
                  <c:v>24.220470000000002</c:v>
                </c:pt>
                <c:pt idx="7861">
                  <c:v>24.594750000000001</c:v>
                </c:pt>
                <c:pt idx="7862">
                  <c:v>24.858564999999999</c:v>
                </c:pt>
                <c:pt idx="7863">
                  <c:v>24.828825000000002</c:v>
                </c:pt>
                <c:pt idx="7864">
                  <c:v>24.103645</c:v>
                </c:pt>
                <c:pt idx="7865">
                  <c:v>24.222990000000003</c:v>
                </c:pt>
                <c:pt idx="7866">
                  <c:v>24.31766</c:v>
                </c:pt>
                <c:pt idx="7867">
                  <c:v>23.525034999999999</c:v>
                </c:pt>
                <c:pt idx="7868">
                  <c:v>23.440754999999999</c:v>
                </c:pt>
                <c:pt idx="7869">
                  <c:v>22.470880000000001</c:v>
                </c:pt>
                <c:pt idx="7870">
                  <c:v>23.00348</c:v>
                </c:pt>
                <c:pt idx="7871">
                  <c:v>23.468919999999997</c:v>
                </c:pt>
                <c:pt idx="7872">
                  <c:v>22.850345000000001</c:v>
                </c:pt>
                <c:pt idx="7873">
                  <c:v>22.615639999999999</c:v>
                </c:pt>
                <c:pt idx="7874">
                  <c:v>22.444020000000002</c:v>
                </c:pt>
                <c:pt idx="7875">
                  <c:v>22.964735000000001</c:v>
                </c:pt>
                <c:pt idx="7876">
                  <c:v>22.599580000000003</c:v>
                </c:pt>
                <c:pt idx="7877">
                  <c:v>23.422535</c:v>
                </c:pt>
                <c:pt idx="7878">
                  <c:v>23.755290000000002</c:v>
                </c:pt>
                <c:pt idx="7879">
                  <c:v>25.373645</c:v>
                </c:pt>
                <c:pt idx="7880">
                  <c:v>25.411085</c:v>
                </c:pt>
                <c:pt idx="7881">
                  <c:v>23.856505000000002</c:v>
                </c:pt>
                <c:pt idx="7882">
                  <c:v>26.148025000000001</c:v>
                </c:pt>
                <c:pt idx="7883">
                  <c:v>26.186779999999999</c:v>
                </c:pt>
                <c:pt idx="7884">
                  <c:v>26.244045</c:v>
                </c:pt>
                <c:pt idx="7885">
                  <c:v>26.224944999999998</c:v>
                </c:pt>
                <c:pt idx="7886">
                  <c:v>25.388590000000001</c:v>
                </c:pt>
                <c:pt idx="7887">
                  <c:v>26.393750000000001</c:v>
                </c:pt>
                <c:pt idx="7888">
                  <c:v>26.081009999999999</c:v>
                </c:pt>
                <c:pt idx="7889">
                  <c:v>25.147265000000001</c:v>
                </c:pt>
                <c:pt idx="7890">
                  <c:v>24.49099</c:v>
                </c:pt>
                <c:pt idx="7891">
                  <c:v>25.419084999999999</c:v>
                </c:pt>
                <c:pt idx="7892">
                  <c:v>24.355250000000002</c:v>
                </c:pt>
                <c:pt idx="7893">
                  <c:v>24.54954</c:v>
                </c:pt>
                <c:pt idx="7894">
                  <c:v>24.768830000000001</c:v>
                </c:pt>
                <c:pt idx="7895">
                  <c:v>24.946400000000001</c:v>
                </c:pt>
                <c:pt idx="7896">
                  <c:v>24.518584999999998</c:v>
                </c:pt>
                <c:pt idx="7897">
                  <c:v>24.504759999999997</c:v>
                </c:pt>
                <c:pt idx="7898">
                  <c:v>23.423459999999999</c:v>
                </c:pt>
                <c:pt idx="7899">
                  <c:v>23.637264999999999</c:v>
                </c:pt>
                <c:pt idx="7900">
                  <c:v>23.163340000000002</c:v>
                </c:pt>
                <c:pt idx="7901">
                  <c:v>23.972094999999999</c:v>
                </c:pt>
                <c:pt idx="7902">
                  <c:v>25.292735</c:v>
                </c:pt>
                <c:pt idx="7903">
                  <c:v>26.909915000000002</c:v>
                </c:pt>
                <c:pt idx="7904">
                  <c:v>26.270529999999997</c:v>
                </c:pt>
                <c:pt idx="7905">
                  <c:v>26.800639999999998</c:v>
                </c:pt>
                <c:pt idx="7906">
                  <c:v>26.85155</c:v>
                </c:pt>
                <c:pt idx="7907">
                  <c:v>26.705475</c:v>
                </c:pt>
                <c:pt idx="7908">
                  <c:v>26.92071</c:v>
                </c:pt>
                <c:pt idx="7909">
                  <c:v>26.039595000000002</c:v>
                </c:pt>
                <c:pt idx="7910">
                  <c:v>25.36486</c:v>
                </c:pt>
                <c:pt idx="7911">
                  <c:v>25.123069999999998</c:v>
                </c:pt>
                <c:pt idx="7912">
                  <c:v>24.899134999999998</c:v>
                </c:pt>
                <c:pt idx="7913">
                  <c:v>25.334595</c:v>
                </c:pt>
                <c:pt idx="7914">
                  <c:v>25.853805000000001</c:v>
                </c:pt>
                <c:pt idx="7915">
                  <c:v>24.982880000000002</c:v>
                </c:pt>
                <c:pt idx="7916">
                  <c:v>25.271345</c:v>
                </c:pt>
                <c:pt idx="7917">
                  <c:v>26.703384999999997</c:v>
                </c:pt>
                <c:pt idx="7918">
                  <c:v>25.364570000000001</c:v>
                </c:pt>
                <c:pt idx="7919">
                  <c:v>23.580334999999998</c:v>
                </c:pt>
                <c:pt idx="7920">
                  <c:v>22.451640000000001</c:v>
                </c:pt>
                <c:pt idx="7921">
                  <c:v>22.618359999999999</c:v>
                </c:pt>
                <c:pt idx="7922">
                  <c:v>22.726855</c:v>
                </c:pt>
                <c:pt idx="7923">
                  <c:v>22.186015000000001</c:v>
                </c:pt>
                <c:pt idx="7924">
                  <c:v>21.260445000000001</c:v>
                </c:pt>
                <c:pt idx="7925">
                  <c:v>22.960915</c:v>
                </c:pt>
                <c:pt idx="7926">
                  <c:v>24.396349999999998</c:v>
                </c:pt>
                <c:pt idx="7927">
                  <c:v>26.073310000000003</c:v>
                </c:pt>
                <c:pt idx="7928">
                  <c:v>25.779015000000001</c:v>
                </c:pt>
                <c:pt idx="7929">
                  <c:v>24.51803</c:v>
                </c:pt>
                <c:pt idx="7930">
                  <c:v>24.92923</c:v>
                </c:pt>
                <c:pt idx="7931">
                  <c:v>24.404160000000001</c:v>
                </c:pt>
                <c:pt idx="7932">
                  <c:v>24.53593</c:v>
                </c:pt>
                <c:pt idx="7933">
                  <c:v>24.107500000000002</c:v>
                </c:pt>
                <c:pt idx="7934">
                  <c:v>24.458494999999999</c:v>
                </c:pt>
                <c:pt idx="7935">
                  <c:v>23.910084999999999</c:v>
                </c:pt>
                <c:pt idx="7936">
                  <c:v>24.360790000000001</c:v>
                </c:pt>
                <c:pt idx="7937">
                  <c:v>23.836904999999998</c:v>
                </c:pt>
                <c:pt idx="7938">
                  <c:v>24.176034999999999</c:v>
                </c:pt>
                <c:pt idx="7939">
                  <c:v>24.422349999999998</c:v>
                </c:pt>
                <c:pt idx="7940">
                  <c:v>23.934035000000002</c:v>
                </c:pt>
                <c:pt idx="7941">
                  <c:v>23.187104999999999</c:v>
                </c:pt>
                <c:pt idx="7942">
                  <c:v>22.511950000000002</c:v>
                </c:pt>
                <c:pt idx="7943">
                  <c:v>22.042939999999998</c:v>
                </c:pt>
                <c:pt idx="7944">
                  <c:v>20.613384999999997</c:v>
                </c:pt>
                <c:pt idx="7945">
                  <c:v>20.342985000000002</c:v>
                </c:pt>
                <c:pt idx="7946">
                  <c:v>20.023955000000001</c:v>
                </c:pt>
                <c:pt idx="7947">
                  <c:v>20.159724999999998</c:v>
                </c:pt>
                <c:pt idx="7948">
                  <c:v>20.330345000000001</c:v>
                </c:pt>
                <c:pt idx="7949">
                  <c:v>20.70289</c:v>
                </c:pt>
                <c:pt idx="7950">
                  <c:v>20.56231</c:v>
                </c:pt>
                <c:pt idx="7951">
                  <c:v>21.242104999999999</c:v>
                </c:pt>
                <c:pt idx="7952">
                  <c:v>21.32714</c:v>
                </c:pt>
                <c:pt idx="7953">
                  <c:v>21.756215000000001</c:v>
                </c:pt>
                <c:pt idx="7954">
                  <c:v>21.745404999999998</c:v>
                </c:pt>
                <c:pt idx="7955">
                  <c:v>21.000240000000002</c:v>
                </c:pt>
                <c:pt idx="7956">
                  <c:v>22.278400000000001</c:v>
                </c:pt>
                <c:pt idx="7957">
                  <c:v>22.265750000000001</c:v>
                </c:pt>
                <c:pt idx="7958">
                  <c:v>21.284689999999998</c:v>
                </c:pt>
                <c:pt idx="7959">
                  <c:v>21.993874999999999</c:v>
                </c:pt>
                <c:pt idx="7960">
                  <c:v>21.795214999999999</c:v>
                </c:pt>
                <c:pt idx="7961">
                  <c:v>21.887345</c:v>
                </c:pt>
                <c:pt idx="7962">
                  <c:v>21.150009999999998</c:v>
                </c:pt>
                <c:pt idx="7963">
                  <c:v>20.731625000000001</c:v>
                </c:pt>
                <c:pt idx="7964">
                  <c:v>20.654045</c:v>
                </c:pt>
                <c:pt idx="7965">
                  <c:v>20.341900000000003</c:v>
                </c:pt>
                <c:pt idx="7966">
                  <c:v>20.048555</c:v>
                </c:pt>
                <c:pt idx="7967">
                  <c:v>19.796919999999997</c:v>
                </c:pt>
                <c:pt idx="7968">
                  <c:v>19.522735000000001</c:v>
                </c:pt>
                <c:pt idx="7969">
                  <c:v>19.563279999999999</c:v>
                </c:pt>
                <c:pt idx="7970">
                  <c:v>19.957185000000003</c:v>
                </c:pt>
                <c:pt idx="7971">
                  <c:v>20.216450000000002</c:v>
                </c:pt>
                <c:pt idx="7972">
                  <c:v>20.136855000000001</c:v>
                </c:pt>
                <c:pt idx="7973">
                  <c:v>20.704540000000001</c:v>
                </c:pt>
                <c:pt idx="7974">
                  <c:v>20.694154999999999</c:v>
                </c:pt>
                <c:pt idx="7975">
                  <c:v>22.101580000000002</c:v>
                </c:pt>
                <c:pt idx="7976">
                  <c:v>22.138840000000002</c:v>
                </c:pt>
                <c:pt idx="7977">
                  <c:v>22.047084999999999</c:v>
                </c:pt>
                <c:pt idx="7978">
                  <c:v>22.77364</c:v>
                </c:pt>
                <c:pt idx="7979">
                  <c:v>22.810865000000003</c:v>
                </c:pt>
                <c:pt idx="7980">
                  <c:v>22.998895000000001</c:v>
                </c:pt>
                <c:pt idx="7981">
                  <c:v>23.449005</c:v>
                </c:pt>
                <c:pt idx="7982">
                  <c:v>22.580835</c:v>
                </c:pt>
                <c:pt idx="7983">
                  <c:v>22.341630000000002</c:v>
                </c:pt>
                <c:pt idx="7984">
                  <c:v>22.031514999999999</c:v>
                </c:pt>
                <c:pt idx="7985">
                  <c:v>22.637525</c:v>
                </c:pt>
                <c:pt idx="7986">
                  <c:v>22.56936</c:v>
                </c:pt>
                <c:pt idx="7987">
                  <c:v>22.48066</c:v>
                </c:pt>
                <c:pt idx="7988">
                  <c:v>22.09253</c:v>
                </c:pt>
                <c:pt idx="7989">
                  <c:v>21.944765</c:v>
                </c:pt>
                <c:pt idx="7990">
                  <c:v>20.979915000000002</c:v>
                </c:pt>
                <c:pt idx="7991">
                  <c:v>21.420185</c:v>
                </c:pt>
                <c:pt idx="7992">
                  <c:v>21.813599999999997</c:v>
                </c:pt>
                <c:pt idx="7993">
                  <c:v>21.188174999999998</c:v>
                </c:pt>
                <c:pt idx="7994">
                  <c:v>21.211369999999999</c:v>
                </c:pt>
                <c:pt idx="7995">
                  <c:v>21.171569999999999</c:v>
                </c:pt>
                <c:pt idx="7996">
                  <c:v>20.944375000000001</c:v>
                </c:pt>
                <c:pt idx="7997">
                  <c:v>22.112044999999998</c:v>
                </c:pt>
                <c:pt idx="7998">
                  <c:v>21.66817</c:v>
                </c:pt>
                <c:pt idx="7999">
                  <c:v>21.074540000000002</c:v>
                </c:pt>
                <c:pt idx="8000">
                  <c:v>21.133064999999998</c:v>
                </c:pt>
                <c:pt idx="8001">
                  <c:v>22.88053</c:v>
                </c:pt>
                <c:pt idx="8002">
                  <c:v>22.693404999999998</c:v>
                </c:pt>
                <c:pt idx="8003">
                  <c:v>23.123725</c:v>
                </c:pt>
                <c:pt idx="8004">
                  <c:v>23.328534999999999</c:v>
                </c:pt>
                <c:pt idx="8005">
                  <c:v>24.021729999999998</c:v>
                </c:pt>
                <c:pt idx="8006">
                  <c:v>23.689805</c:v>
                </c:pt>
                <c:pt idx="8007">
                  <c:v>23.156884999999999</c:v>
                </c:pt>
                <c:pt idx="8008">
                  <c:v>24.094669999999997</c:v>
                </c:pt>
                <c:pt idx="8009">
                  <c:v>23.740189999999998</c:v>
                </c:pt>
                <c:pt idx="8010">
                  <c:v>24.060759999999998</c:v>
                </c:pt>
                <c:pt idx="8011">
                  <c:v>23.220105</c:v>
                </c:pt>
                <c:pt idx="8012">
                  <c:v>22.3582</c:v>
                </c:pt>
                <c:pt idx="8013">
                  <c:v>22.911124999999998</c:v>
                </c:pt>
                <c:pt idx="8014">
                  <c:v>22.433439999999997</c:v>
                </c:pt>
                <c:pt idx="8015">
                  <c:v>22.22541</c:v>
                </c:pt>
                <c:pt idx="8016">
                  <c:v>21.732685</c:v>
                </c:pt>
                <c:pt idx="8017">
                  <c:v>21.958304999999999</c:v>
                </c:pt>
                <c:pt idx="8018">
                  <c:v>21.153209999999998</c:v>
                </c:pt>
                <c:pt idx="8019">
                  <c:v>21.280645</c:v>
                </c:pt>
                <c:pt idx="8020">
                  <c:v>20.822084999999998</c:v>
                </c:pt>
                <c:pt idx="8021">
                  <c:v>22.553025000000002</c:v>
                </c:pt>
                <c:pt idx="8022">
                  <c:v>23.315650000000002</c:v>
                </c:pt>
                <c:pt idx="8023">
                  <c:v>23.562575000000002</c:v>
                </c:pt>
                <c:pt idx="8024">
                  <c:v>23.510169999999999</c:v>
                </c:pt>
                <c:pt idx="8025">
                  <c:v>23.712765000000001</c:v>
                </c:pt>
                <c:pt idx="8026">
                  <c:v>23.465415</c:v>
                </c:pt>
                <c:pt idx="8027">
                  <c:v>23.417930000000002</c:v>
                </c:pt>
                <c:pt idx="8028">
                  <c:v>23.569330000000001</c:v>
                </c:pt>
                <c:pt idx="8029">
                  <c:v>24.071535000000001</c:v>
                </c:pt>
                <c:pt idx="8030">
                  <c:v>23.577904999999998</c:v>
                </c:pt>
                <c:pt idx="8031">
                  <c:v>23.633009999999999</c:v>
                </c:pt>
                <c:pt idx="8032">
                  <c:v>23.39968</c:v>
                </c:pt>
                <c:pt idx="8033">
                  <c:v>23.675619999999999</c:v>
                </c:pt>
                <c:pt idx="8034">
                  <c:v>22.732060000000001</c:v>
                </c:pt>
                <c:pt idx="8035">
                  <c:v>22.997109999999999</c:v>
                </c:pt>
                <c:pt idx="8036">
                  <c:v>22.581125</c:v>
                </c:pt>
                <c:pt idx="8037">
                  <c:v>22.41647</c:v>
                </c:pt>
                <c:pt idx="8038">
                  <c:v>23.023174999999998</c:v>
                </c:pt>
                <c:pt idx="8039">
                  <c:v>22.22681</c:v>
                </c:pt>
                <c:pt idx="8040">
                  <c:v>21.719055000000001</c:v>
                </c:pt>
                <c:pt idx="8041">
                  <c:v>21.769629999999999</c:v>
                </c:pt>
                <c:pt idx="8042">
                  <c:v>21.645945000000001</c:v>
                </c:pt>
                <c:pt idx="8043">
                  <c:v>22.41338</c:v>
                </c:pt>
                <c:pt idx="8044">
                  <c:v>21.989775000000002</c:v>
                </c:pt>
                <c:pt idx="8045">
                  <c:v>22.576160000000002</c:v>
                </c:pt>
                <c:pt idx="8046">
                  <c:v>23.436019999999999</c:v>
                </c:pt>
                <c:pt idx="8047">
                  <c:v>24.363455000000002</c:v>
                </c:pt>
                <c:pt idx="8048">
                  <c:v>24.176345000000001</c:v>
                </c:pt>
                <c:pt idx="8049">
                  <c:v>25.878314999999997</c:v>
                </c:pt>
                <c:pt idx="8050">
                  <c:v>26.072240000000001</c:v>
                </c:pt>
                <c:pt idx="8051">
                  <c:v>26.194224999999999</c:v>
                </c:pt>
                <c:pt idx="8052">
                  <c:v>25.549119999999998</c:v>
                </c:pt>
                <c:pt idx="8053">
                  <c:v>25.377994999999999</c:v>
                </c:pt>
                <c:pt idx="8054">
                  <c:v>24.861660000000001</c:v>
                </c:pt>
                <c:pt idx="8055">
                  <c:v>24.958994999999998</c:v>
                </c:pt>
                <c:pt idx="8056">
                  <c:v>23.792759999999998</c:v>
                </c:pt>
                <c:pt idx="8057">
                  <c:v>24.376124999999998</c:v>
                </c:pt>
                <c:pt idx="8058">
                  <c:v>22.819694999999999</c:v>
                </c:pt>
                <c:pt idx="8059">
                  <c:v>24.258240000000001</c:v>
                </c:pt>
                <c:pt idx="8060">
                  <c:v>24.74297</c:v>
                </c:pt>
                <c:pt idx="8061">
                  <c:v>24.856235000000002</c:v>
                </c:pt>
                <c:pt idx="8062">
                  <c:v>23.767154999999999</c:v>
                </c:pt>
                <c:pt idx="8063">
                  <c:v>23.591540000000002</c:v>
                </c:pt>
                <c:pt idx="8064">
                  <c:v>23.248815</c:v>
                </c:pt>
                <c:pt idx="8065">
                  <c:v>22.975185</c:v>
                </c:pt>
                <c:pt idx="8066">
                  <c:v>23.496770000000001</c:v>
                </c:pt>
                <c:pt idx="8067">
                  <c:v>23.0566</c:v>
                </c:pt>
                <c:pt idx="8068">
                  <c:v>23.369209999999999</c:v>
                </c:pt>
                <c:pt idx="8069">
                  <c:v>24.023564999999998</c:v>
                </c:pt>
                <c:pt idx="8070">
                  <c:v>24.12501</c:v>
                </c:pt>
                <c:pt idx="8071">
                  <c:v>26.024939999999997</c:v>
                </c:pt>
                <c:pt idx="8072">
                  <c:v>24.274985000000001</c:v>
                </c:pt>
                <c:pt idx="8073">
                  <c:v>25.450150000000001</c:v>
                </c:pt>
                <c:pt idx="8074">
                  <c:v>26.159435000000002</c:v>
                </c:pt>
                <c:pt idx="8075">
                  <c:v>25.83043</c:v>
                </c:pt>
                <c:pt idx="8076">
                  <c:v>26.522814999999998</c:v>
                </c:pt>
                <c:pt idx="8077">
                  <c:v>26.23302</c:v>
                </c:pt>
                <c:pt idx="8078">
                  <c:v>25.202330000000003</c:v>
                </c:pt>
                <c:pt idx="8079">
                  <c:v>26.000634999999999</c:v>
                </c:pt>
                <c:pt idx="8080">
                  <c:v>25.737560000000002</c:v>
                </c:pt>
                <c:pt idx="8081">
                  <c:v>26.566779999999998</c:v>
                </c:pt>
                <c:pt idx="8082">
                  <c:v>25.955819999999999</c:v>
                </c:pt>
                <c:pt idx="8083">
                  <c:v>25.398430000000001</c:v>
                </c:pt>
                <c:pt idx="8084">
                  <c:v>25.782040000000002</c:v>
                </c:pt>
                <c:pt idx="8085">
                  <c:v>25.030584999999999</c:v>
                </c:pt>
                <c:pt idx="8086">
                  <c:v>24.596134999999997</c:v>
                </c:pt>
                <c:pt idx="8087">
                  <c:v>24.411619999999999</c:v>
                </c:pt>
                <c:pt idx="8088">
                  <c:v>24.151109999999999</c:v>
                </c:pt>
                <c:pt idx="8089">
                  <c:v>23.973470000000002</c:v>
                </c:pt>
                <c:pt idx="8090">
                  <c:v>23.440380000000001</c:v>
                </c:pt>
                <c:pt idx="8091">
                  <c:v>24.217029999999998</c:v>
                </c:pt>
                <c:pt idx="8092">
                  <c:v>23.52131</c:v>
                </c:pt>
                <c:pt idx="8093">
                  <c:v>23.971955000000001</c:v>
                </c:pt>
                <c:pt idx="8094">
                  <c:v>25.084430000000001</c:v>
                </c:pt>
                <c:pt idx="8095">
                  <c:v>26.467849999999999</c:v>
                </c:pt>
                <c:pt idx="8096">
                  <c:v>26.132915000000001</c:v>
                </c:pt>
                <c:pt idx="8097">
                  <c:v>25.088439999999999</c:v>
                </c:pt>
                <c:pt idx="8098">
                  <c:v>25.32329</c:v>
                </c:pt>
                <c:pt idx="8099">
                  <c:v>26.076325000000001</c:v>
                </c:pt>
                <c:pt idx="8100">
                  <c:v>26.194790000000001</c:v>
                </c:pt>
                <c:pt idx="8101">
                  <c:v>26.14039</c:v>
                </c:pt>
                <c:pt idx="8102">
                  <c:v>26.196724999999997</c:v>
                </c:pt>
                <c:pt idx="8103">
                  <c:v>26.616199999999999</c:v>
                </c:pt>
                <c:pt idx="8104">
                  <c:v>26.200189999999999</c:v>
                </c:pt>
                <c:pt idx="8105">
                  <c:v>27.012900000000002</c:v>
                </c:pt>
                <c:pt idx="8106">
                  <c:v>25.732794999999999</c:v>
                </c:pt>
                <c:pt idx="8107">
                  <c:v>26.636710000000001</c:v>
                </c:pt>
                <c:pt idx="8108">
                  <c:v>25.471599999999999</c:v>
                </c:pt>
                <c:pt idx="8109">
                  <c:v>25.857089999999999</c:v>
                </c:pt>
                <c:pt idx="8110">
                  <c:v>25.239470000000001</c:v>
                </c:pt>
                <c:pt idx="8111">
                  <c:v>24.284590000000001</c:v>
                </c:pt>
                <c:pt idx="8112">
                  <c:v>23.346520000000002</c:v>
                </c:pt>
                <c:pt idx="8113">
                  <c:v>23.037310000000002</c:v>
                </c:pt>
                <c:pt idx="8114">
                  <c:v>23.023299999999999</c:v>
                </c:pt>
                <c:pt idx="8115">
                  <c:v>22.796610000000001</c:v>
                </c:pt>
                <c:pt idx="8116">
                  <c:v>23.145880000000002</c:v>
                </c:pt>
                <c:pt idx="8117">
                  <c:v>24.037700000000001</c:v>
                </c:pt>
                <c:pt idx="8118">
                  <c:v>25.164750000000002</c:v>
                </c:pt>
                <c:pt idx="8119">
                  <c:v>26.069685</c:v>
                </c:pt>
                <c:pt idx="8120">
                  <c:v>27.40108</c:v>
                </c:pt>
                <c:pt idx="8121">
                  <c:v>27.758380000000002</c:v>
                </c:pt>
                <c:pt idx="8122">
                  <c:v>27.585345</c:v>
                </c:pt>
                <c:pt idx="8123">
                  <c:v>27.405759999999997</c:v>
                </c:pt>
                <c:pt idx="8124">
                  <c:v>27.6357</c:v>
                </c:pt>
                <c:pt idx="8125">
                  <c:v>27.011869999999998</c:v>
                </c:pt>
                <c:pt idx="8126">
                  <c:v>26.579815</c:v>
                </c:pt>
                <c:pt idx="8127">
                  <c:v>26.307314999999999</c:v>
                </c:pt>
                <c:pt idx="8128">
                  <c:v>25.613945000000001</c:v>
                </c:pt>
                <c:pt idx="8129">
                  <c:v>25.783455</c:v>
                </c:pt>
                <c:pt idx="8130">
                  <c:v>24.385365</c:v>
                </c:pt>
                <c:pt idx="8131">
                  <c:v>25.690844999999999</c:v>
                </c:pt>
                <c:pt idx="8132">
                  <c:v>24.723575</c:v>
                </c:pt>
                <c:pt idx="8133">
                  <c:v>24.694994999999999</c:v>
                </c:pt>
                <c:pt idx="8134">
                  <c:v>23.7743</c:v>
                </c:pt>
                <c:pt idx="8135">
                  <c:v>23.819130000000001</c:v>
                </c:pt>
                <c:pt idx="8136">
                  <c:v>23.275064999999998</c:v>
                </c:pt>
                <c:pt idx="8137">
                  <c:v>23.148970000000002</c:v>
                </c:pt>
                <c:pt idx="8138">
                  <c:v>22.576605000000001</c:v>
                </c:pt>
                <c:pt idx="8139">
                  <c:v>22.784034999999999</c:v>
                </c:pt>
                <c:pt idx="8140">
                  <c:v>22.176115000000003</c:v>
                </c:pt>
                <c:pt idx="8141">
                  <c:v>23.124784999999999</c:v>
                </c:pt>
                <c:pt idx="8142">
                  <c:v>23.959985</c:v>
                </c:pt>
                <c:pt idx="8143">
                  <c:v>26.014250000000001</c:v>
                </c:pt>
                <c:pt idx="8144">
                  <c:v>26.884575000000002</c:v>
                </c:pt>
                <c:pt idx="8145">
                  <c:v>26.485724999999999</c:v>
                </c:pt>
                <c:pt idx="8146">
                  <c:v>25.551544999999997</c:v>
                </c:pt>
                <c:pt idx="8147">
                  <c:v>25.398580000000003</c:v>
                </c:pt>
                <c:pt idx="8148">
                  <c:v>25.445550000000001</c:v>
                </c:pt>
                <c:pt idx="8149">
                  <c:v>25.988160000000001</c:v>
                </c:pt>
                <c:pt idx="8150">
                  <c:v>26.089784999999999</c:v>
                </c:pt>
                <c:pt idx="8151">
                  <c:v>24.970040000000001</c:v>
                </c:pt>
                <c:pt idx="8152">
                  <c:v>25.142984999999999</c:v>
                </c:pt>
                <c:pt idx="8153">
                  <c:v>25.389804999999999</c:v>
                </c:pt>
                <c:pt idx="8154">
                  <c:v>24.827604999999998</c:v>
                </c:pt>
                <c:pt idx="8155">
                  <c:v>24.633770000000002</c:v>
                </c:pt>
                <c:pt idx="8156">
                  <c:v>23.878134999999997</c:v>
                </c:pt>
                <c:pt idx="8157">
                  <c:v>24.320314999999997</c:v>
                </c:pt>
                <c:pt idx="8158">
                  <c:v>23.509294999999998</c:v>
                </c:pt>
                <c:pt idx="8159">
                  <c:v>23.048985000000002</c:v>
                </c:pt>
                <c:pt idx="8160">
                  <c:v>22.634919999999997</c:v>
                </c:pt>
                <c:pt idx="8161">
                  <c:v>23.10669</c:v>
                </c:pt>
                <c:pt idx="8162">
                  <c:v>22.283909999999999</c:v>
                </c:pt>
                <c:pt idx="8163">
                  <c:v>22.111134999999997</c:v>
                </c:pt>
                <c:pt idx="8164">
                  <c:v>22.509654999999999</c:v>
                </c:pt>
                <c:pt idx="8165">
                  <c:v>22.732700000000001</c:v>
                </c:pt>
                <c:pt idx="8166">
                  <c:v>22.556279999999997</c:v>
                </c:pt>
                <c:pt idx="8167">
                  <c:v>24.157035</c:v>
                </c:pt>
                <c:pt idx="8168">
                  <c:v>25.51285</c:v>
                </c:pt>
                <c:pt idx="8169">
                  <c:v>25.861785000000001</c:v>
                </c:pt>
                <c:pt idx="8170">
                  <c:v>25.90399</c:v>
                </c:pt>
                <c:pt idx="8171">
                  <c:v>26.355115000000001</c:v>
                </c:pt>
                <c:pt idx="8172">
                  <c:v>24.751814999999997</c:v>
                </c:pt>
                <c:pt idx="8173">
                  <c:v>24.329029999999999</c:v>
                </c:pt>
                <c:pt idx="8174">
                  <c:v>24.077575</c:v>
                </c:pt>
                <c:pt idx="8175">
                  <c:v>24.486509999999999</c:v>
                </c:pt>
                <c:pt idx="8176">
                  <c:v>23.912334999999999</c:v>
                </c:pt>
                <c:pt idx="8177">
                  <c:v>25.109445000000001</c:v>
                </c:pt>
                <c:pt idx="8178">
                  <c:v>25.19032</c:v>
                </c:pt>
                <c:pt idx="8179">
                  <c:v>25.356845</c:v>
                </c:pt>
                <c:pt idx="8180">
                  <c:v>23.81644</c:v>
                </c:pt>
                <c:pt idx="8181">
                  <c:v>24.335039999999999</c:v>
                </c:pt>
                <c:pt idx="8182">
                  <c:v>22.934979999999999</c:v>
                </c:pt>
                <c:pt idx="8183">
                  <c:v>22.345645000000001</c:v>
                </c:pt>
                <c:pt idx="8184">
                  <c:v>22.131715</c:v>
                </c:pt>
                <c:pt idx="8185">
                  <c:v>22.09374</c:v>
                </c:pt>
                <c:pt idx="8186">
                  <c:v>21.41987</c:v>
                </c:pt>
                <c:pt idx="8187">
                  <c:v>21.641775000000003</c:v>
                </c:pt>
                <c:pt idx="8188">
                  <c:v>21.865655</c:v>
                </c:pt>
                <c:pt idx="8189">
                  <c:v>22.400205000000003</c:v>
                </c:pt>
                <c:pt idx="8190">
                  <c:v>22.456289999999999</c:v>
                </c:pt>
                <c:pt idx="8191">
                  <c:v>23.338669999999997</c:v>
                </c:pt>
                <c:pt idx="8192">
                  <c:v>24.043845000000001</c:v>
                </c:pt>
                <c:pt idx="8193">
                  <c:v>23.522525000000002</c:v>
                </c:pt>
                <c:pt idx="8194">
                  <c:v>23.42052</c:v>
                </c:pt>
                <c:pt idx="8195">
                  <c:v>24.246745000000001</c:v>
                </c:pt>
                <c:pt idx="8196">
                  <c:v>23.816470000000002</c:v>
                </c:pt>
                <c:pt idx="8197">
                  <c:v>24.019365000000001</c:v>
                </c:pt>
                <c:pt idx="8198">
                  <c:v>23.415150000000001</c:v>
                </c:pt>
                <c:pt idx="8199">
                  <c:v>23.256854999999998</c:v>
                </c:pt>
                <c:pt idx="8200">
                  <c:v>23.591345</c:v>
                </c:pt>
                <c:pt idx="8201">
                  <c:v>23.978664999999999</c:v>
                </c:pt>
                <c:pt idx="8202">
                  <c:v>23.931439999999998</c:v>
                </c:pt>
                <c:pt idx="8203">
                  <c:v>24.214044999999999</c:v>
                </c:pt>
                <c:pt idx="8204">
                  <c:v>23.974305000000001</c:v>
                </c:pt>
                <c:pt idx="8205">
                  <c:v>23.938244999999998</c:v>
                </c:pt>
                <c:pt idx="8206">
                  <c:v>23.361725</c:v>
                </c:pt>
                <c:pt idx="8207">
                  <c:v>23.393429999999999</c:v>
                </c:pt>
                <c:pt idx="8208">
                  <c:v>22.548575</c:v>
                </c:pt>
                <c:pt idx="8209">
                  <c:v>22.374549999999999</c:v>
                </c:pt>
                <c:pt idx="8210">
                  <c:v>22.526405</c:v>
                </c:pt>
                <c:pt idx="8211">
                  <c:v>22.036770000000001</c:v>
                </c:pt>
                <c:pt idx="8212">
                  <c:v>22.92511</c:v>
                </c:pt>
                <c:pt idx="8213">
                  <c:v>23.404505</c:v>
                </c:pt>
                <c:pt idx="8214">
                  <c:v>23.847474999999999</c:v>
                </c:pt>
                <c:pt idx="8215">
                  <c:v>25.167415000000002</c:v>
                </c:pt>
                <c:pt idx="8216">
                  <c:v>25.280555</c:v>
                </c:pt>
                <c:pt idx="8217">
                  <c:v>26.127945</c:v>
                </c:pt>
                <c:pt idx="8218">
                  <c:v>26.543505</c:v>
                </c:pt>
                <c:pt idx="8219">
                  <c:v>26.221294999999998</c:v>
                </c:pt>
                <c:pt idx="8220">
                  <c:v>25.892375000000001</c:v>
                </c:pt>
                <c:pt idx="8221">
                  <c:v>25.936540000000001</c:v>
                </c:pt>
                <c:pt idx="8222">
                  <c:v>25.83043</c:v>
                </c:pt>
                <c:pt idx="8223">
                  <c:v>26.201275000000003</c:v>
                </c:pt>
                <c:pt idx="8224">
                  <c:v>27.376650000000001</c:v>
                </c:pt>
                <c:pt idx="8225">
                  <c:v>27.4682</c:v>
                </c:pt>
                <c:pt idx="8226">
                  <c:v>26.895970000000002</c:v>
                </c:pt>
                <c:pt idx="8227">
                  <c:v>26.359360000000002</c:v>
                </c:pt>
                <c:pt idx="8228">
                  <c:v>26.428575000000002</c:v>
                </c:pt>
                <c:pt idx="8229">
                  <c:v>25.346705</c:v>
                </c:pt>
                <c:pt idx="8230">
                  <c:v>24.166884999999997</c:v>
                </c:pt>
                <c:pt idx="8231">
                  <c:v>24.094715000000001</c:v>
                </c:pt>
                <c:pt idx="8232">
                  <c:v>23.680505</c:v>
                </c:pt>
                <c:pt idx="8233">
                  <c:v>23.88804</c:v>
                </c:pt>
                <c:pt idx="8234">
                  <c:v>22.641269999999999</c:v>
                </c:pt>
                <c:pt idx="8235">
                  <c:v>22.335065</c:v>
                </c:pt>
                <c:pt idx="8236">
                  <c:v>22.982830000000003</c:v>
                </c:pt>
                <c:pt idx="8237">
                  <c:v>23.282474999999998</c:v>
                </c:pt>
                <c:pt idx="8238">
                  <c:v>23.673055000000002</c:v>
                </c:pt>
                <c:pt idx="8239">
                  <c:v>24.130080000000003</c:v>
                </c:pt>
                <c:pt idx="8240">
                  <c:v>24.522179999999999</c:v>
                </c:pt>
                <c:pt idx="8241">
                  <c:v>25.16648</c:v>
                </c:pt>
                <c:pt idx="8242">
                  <c:v>25.703250000000001</c:v>
                </c:pt>
                <c:pt idx="8243">
                  <c:v>25.05377</c:v>
                </c:pt>
                <c:pt idx="8244">
                  <c:v>25.794650000000001</c:v>
                </c:pt>
                <c:pt idx="8245">
                  <c:v>25.456520000000001</c:v>
                </c:pt>
                <c:pt idx="8246">
                  <c:v>25.214314999999999</c:v>
                </c:pt>
                <c:pt idx="8247">
                  <c:v>25.478175</c:v>
                </c:pt>
                <c:pt idx="8248">
                  <c:v>26.024930000000001</c:v>
                </c:pt>
                <c:pt idx="8249">
                  <c:v>25.957369999999997</c:v>
                </c:pt>
                <c:pt idx="8250">
                  <c:v>25.681415000000001</c:v>
                </c:pt>
                <c:pt idx="8251">
                  <c:v>25.391419999999997</c:v>
                </c:pt>
                <c:pt idx="8252">
                  <c:v>25.755880000000001</c:v>
                </c:pt>
                <c:pt idx="8253">
                  <c:v>25.025599999999997</c:v>
                </c:pt>
                <c:pt idx="8254">
                  <c:v>23.761185000000001</c:v>
                </c:pt>
                <c:pt idx="8255">
                  <c:v>22.920085</c:v>
                </c:pt>
                <c:pt idx="8256">
                  <c:v>22.942474999999998</c:v>
                </c:pt>
                <c:pt idx="8257">
                  <c:v>22.178900000000002</c:v>
                </c:pt>
                <c:pt idx="8258">
                  <c:v>22.627955</c:v>
                </c:pt>
                <c:pt idx="8259">
                  <c:v>22.795974999999999</c:v>
                </c:pt>
                <c:pt idx="8260">
                  <c:v>22.938474999999997</c:v>
                </c:pt>
                <c:pt idx="8261">
                  <c:v>23.249320000000001</c:v>
                </c:pt>
                <c:pt idx="8262">
                  <c:v>24.24513</c:v>
                </c:pt>
                <c:pt idx="8263">
                  <c:v>25.692685000000001</c:v>
                </c:pt>
                <c:pt idx="8264">
                  <c:v>26.337430000000001</c:v>
                </c:pt>
                <c:pt idx="8265">
                  <c:v>25.928825</c:v>
                </c:pt>
                <c:pt idx="8266">
                  <c:v>26.354514999999999</c:v>
                </c:pt>
                <c:pt idx="8267">
                  <c:v>26.621514999999999</c:v>
                </c:pt>
                <c:pt idx="8268">
                  <c:v>26.804729999999999</c:v>
                </c:pt>
                <c:pt idx="8269">
                  <c:v>27.097080000000002</c:v>
                </c:pt>
                <c:pt idx="8270">
                  <c:v>25.635664999999999</c:v>
                </c:pt>
                <c:pt idx="8271">
                  <c:v>24.990080000000003</c:v>
                </c:pt>
                <c:pt idx="8272">
                  <c:v>25.254625000000001</c:v>
                </c:pt>
                <c:pt idx="8273">
                  <c:v>26.385000000000002</c:v>
                </c:pt>
                <c:pt idx="8274">
                  <c:v>24.950710000000001</c:v>
                </c:pt>
                <c:pt idx="8275">
                  <c:v>24.399305000000002</c:v>
                </c:pt>
                <c:pt idx="8276">
                  <c:v>23.561495000000001</c:v>
                </c:pt>
                <c:pt idx="8277">
                  <c:v>24.295145000000002</c:v>
                </c:pt>
                <c:pt idx="8278">
                  <c:v>22.409080000000003</c:v>
                </c:pt>
                <c:pt idx="8279">
                  <c:v>23.399349999999998</c:v>
                </c:pt>
                <c:pt idx="8280">
                  <c:v>22.470984999999999</c:v>
                </c:pt>
                <c:pt idx="8281">
                  <c:v>23.076535</c:v>
                </c:pt>
                <c:pt idx="8282">
                  <c:v>24.680645000000002</c:v>
                </c:pt>
                <c:pt idx="8283">
                  <c:v>23.797669999999997</c:v>
                </c:pt>
                <c:pt idx="8284">
                  <c:v>22.738240000000001</c:v>
                </c:pt>
                <c:pt idx="8285">
                  <c:v>22.745275000000003</c:v>
                </c:pt>
                <c:pt idx="8286">
                  <c:v>23.233134999999997</c:v>
                </c:pt>
                <c:pt idx="8287">
                  <c:v>25.069779999999998</c:v>
                </c:pt>
                <c:pt idx="8288">
                  <c:v>25.179115000000003</c:v>
                </c:pt>
                <c:pt idx="8289">
                  <c:v>25.642720000000001</c:v>
                </c:pt>
                <c:pt idx="8290">
                  <c:v>26.205310000000001</c:v>
                </c:pt>
                <c:pt idx="8291">
                  <c:v>26.241400000000002</c:v>
                </c:pt>
                <c:pt idx="8292">
                  <c:v>25.850165000000001</c:v>
                </c:pt>
                <c:pt idx="8293">
                  <c:v>25.387544999999999</c:v>
                </c:pt>
                <c:pt idx="8294">
                  <c:v>25.49662</c:v>
                </c:pt>
                <c:pt idx="8295">
                  <c:v>25.238115000000001</c:v>
                </c:pt>
                <c:pt idx="8296">
                  <c:v>24.864909999999998</c:v>
                </c:pt>
                <c:pt idx="8297">
                  <c:v>24.868244999999998</c:v>
                </c:pt>
                <c:pt idx="8298">
                  <c:v>25.226209999999998</c:v>
                </c:pt>
                <c:pt idx="8299">
                  <c:v>24.409659999999999</c:v>
                </c:pt>
                <c:pt idx="8300">
                  <c:v>24.961345000000001</c:v>
                </c:pt>
                <c:pt idx="8301">
                  <c:v>24.559519999999999</c:v>
                </c:pt>
                <c:pt idx="8302">
                  <c:v>23.221294999999998</c:v>
                </c:pt>
                <c:pt idx="8303">
                  <c:v>22.561785</c:v>
                </c:pt>
                <c:pt idx="8304">
                  <c:v>23.16001</c:v>
                </c:pt>
                <c:pt idx="8305">
                  <c:v>23.372689999999999</c:v>
                </c:pt>
                <c:pt idx="8306">
                  <c:v>22.71895</c:v>
                </c:pt>
                <c:pt idx="8307">
                  <c:v>22.941189999999999</c:v>
                </c:pt>
                <c:pt idx="8308">
                  <c:v>22.896985000000001</c:v>
                </c:pt>
                <c:pt idx="8309">
                  <c:v>22.911200000000001</c:v>
                </c:pt>
                <c:pt idx="8310">
                  <c:v>23.6114</c:v>
                </c:pt>
                <c:pt idx="8311">
                  <c:v>24.044119999999999</c:v>
                </c:pt>
                <c:pt idx="8312">
                  <c:v>24.674165000000002</c:v>
                </c:pt>
                <c:pt idx="8313">
                  <c:v>25.300395000000002</c:v>
                </c:pt>
                <c:pt idx="8314">
                  <c:v>25.426925000000001</c:v>
                </c:pt>
                <c:pt idx="8315">
                  <c:v>25.198400000000003</c:v>
                </c:pt>
                <c:pt idx="8316">
                  <c:v>24.450980000000001</c:v>
                </c:pt>
                <c:pt idx="8317">
                  <c:v>23.791419999999999</c:v>
                </c:pt>
                <c:pt idx="8318">
                  <c:v>24.271345</c:v>
                </c:pt>
                <c:pt idx="8319">
                  <c:v>24.358580000000003</c:v>
                </c:pt>
                <c:pt idx="8320">
                  <c:v>24.037020000000002</c:v>
                </c:pt>
                <c:pt idx="8321">
                  <c:v>24.53077</c:v>
                </c:pt>
                <c:pt idx="8322">
                  <c:v>23.762865000000001</c:v>
                </c:pt>
                <c:pt idx="8323">
                  <c:v>23.429765</c:v>
                </c:pt>
                <c:pt idx="8324">
                  <c:v>23.506679999999999</c:v>
                </c:pt>
                <c:pt idx="8325">
                  <c:v>23.595020000000002</c:v>
                </c:pt>
                <c:pt idx="8326">
                  <c:v>22.839790000000001</c:v>
                </c:pt>
                <c:pt idx="8327">
                  <c:v>22.414805000000001</c:v>
                </c:pt>
                <c:pt idx="8328">
                  <c:v>21.713355</c:v>
                </c:pt>
                <c:pt idx="8329">
                  <c:v>21.58511</c:v>
                </c:pt>
                <c:pt idx="8330">
                  <c:v>21.159950000000002</c:v>
                </c:pt>
                <c:pt idx="8331">
                  <c:v>21.058205000000001</c:v>
                </c:pt>
                <c:pt idx="8332">
                  <c:v>21.236360000000001</c:v>
                </c:pt>
                <c:pt idx="8333">
                  <c:v>21.538884999999997</c:v>
                </c:pt>
                <c:pt idx="8334">
                  <c:v>22.24502</c:v>
                </c:pt>
                <c:pt idx="8335">
                  <c:v>23.140220000000003</c:v>
                </c:pt>
                <c:pt idx="8336">
                  <c:v>23.881270000000001</c:v>
                </c:pt>
                <c:pt idx="8337">
                  <c:v>23.83389</c:v>
                </c:pt>
                <c:pt idx="8338">
                  <c:v>23.779049999999998</c:v>
                </c:pt>
                <c:pt idx="8339">
                  <c:v>23.428335000000001</c:v>
                </c:pt>
                <c:pt idx="8340">
                  <c:v>24.121124999999999</c:v>
                </c:pt>
                <c:pt idx="8341">
                  <c:v>24.044205000000002</c:v>
                </c:pt>
                <c:pt idx="8342">
                  <c:v>23.742909999999998</c:v>
                </c:pt>
                <c:pt idx="8343">
                  <c:v>24.232564999999997</c:v>
                </c:pt>
                <c:pt idx="8344">
                  <c:v>23.635814999999997</c:v>
                </c:pt>
                <c:pt idx="8345">
                  <c:v>24.327724999999997</c:v>
                </c:pt>
                <c:pt idx="8346">
                  <c:v>23.95355</c:v>
                </c:pt>
                <c:pt idx="8347">
                  <c:v>23.306485000000002</c:v>
                </c:pt>
                <c:pt idx="8348">
                  <c:v>22.736840000000001</c:v>
                </c:pt>
                <c:pt idx="8349">
                  <c:v>22.732500000000002</c:v>
                </c:pt>
                <c:pt idx="8350">
                  <c:v>22.060855</c:v>
                </c:pt>
                <c:pt idx="8351">
                  <c:v>22.033925</c:v>
                </c:pt>
                <c:pt idx="8352">
                  <c:v>22.191140000000001</c:v>
                </c:pt>
                <c:pt idx="8353">
                  <c:v>21.884834999999999</c:v>
                </c:pt>
                <c:pt idx="8354">
                  <c:v>21.443214999999999</c:v>
                </c:pt>
                <c:pt idx="8355">
                  <c:v>21.555755000000001</c:v>
                </c:pt>
                <c:pt idx="8356">
                  <c:v>22.237025000000003</c:v>
                </c:pt>
                <c:pt idx="8357">
                  <c:v>23.09723</c:v>
                </c:pt>
                <c:pt idx="8358">
                  <c:v>22.09055</c:v>
                </c:pt>
                <c:pt idx="8359">
                  <c:v>24.033819999999999</c:v>
                </c:pt>
                <c:pt idx="8360">
                  <c:v>24.631185000000002</c:v>
                </c:pt>
                <c:pt idx="8361">
                  <c:v>25.013030000000001</c:v>
                </c:pt>
                <c:pt idx="8362">
                  <c:v>25.279205000000001</c:v>
                </c:pt>
                <c:pt idx="8363">
                  <c:v>25.141470000000002</c:v>
                </c:pt>
                <c:pt idx="8364">
                  <c:v>24.458044999999998</c:v>
                </c:pt>
                <c:pt idx="8365">
                  <c:v>25.04064</c:v>
                </c:pt>
                <c:pt idx="8366">
                  <c:v>23.112544999999997</c:v>
                </c:pt>
                <c:pt idx="8367">
                  <c:v>22.356080000000002</c:v>
                </c:pt>
                <c:pt idx="8368">
                  <c:v>24.170615000000002</c:v>
                </c:pt>
                <c:pt idx="8369">
                  <c:v>24.864785000000001</c:v>
                </c:pt>
                <c:pt idx="8370">
                  <c:v>25.351845000000001</c:v>
                </c:pt>
                <c:pt idx="8371">
                  <c:v>25.076995</c:v>
                </c:pt>
                <c:pt idx="8372">
                  <c:v>23.89696</c:v>
                </c:pt>
                <c:pt idx="8373">
                  <c:v>24.812650000000001</c:v>
                </c:pt>
                <c:pt idx="8374">
                  <c:v>24.222020000000001</c:v>
                </c:pt>
                <c:pt idx="8375">
                  <c:v>23.897009999999998</c:v>
                </c:pt>
                <c:pt idx="8376">
                  <c:v>23.585564999999999</c:v>
                </c:pt>
                <c:pt idx="8377">
                  <c:v>23.16459</c:v>
                </c:pt>
                <c:pt idx="8378">
                  <c:v>23.448445</c:v>
                </c:pt>
                <c:pt idx="8379">
                  <c:v>23.073794999999997</c:v>
                </c:pt>
                <c:pt idx="8380">
                  <c:v>23.113205000000001</c:v>
                </c:pt>
                <c:pt idx="8381">
                  <c:v>23.5898</c:v>
                </c:pt>
                <c:pt idx="8382">
                  <c:v>24.238490000000002</c:v>
                </c:pt>
                <c:pt idx="8383">
                  <c:v>24.94659</c:v>
                </c:pt>
                <c:pt idx="8384">
                  <c:v>25.626805000000001</c:v>
                </c:pt>
                <c:pt idx="8385">
                  <c:v>25.757240000000003</c:v>
                </c:pt>
                <c:pt idx="8386">
                  <c:v>26.177354999999999</c:v>
                </c:pt>
                <c:pt idx="8387">
                  <c:v>26.732490000000002</c:v>
                </c:pt>
                <c:pt idx="8388">
                  <c:v>26.62987</c:v>
                </c:pt>
                <c:pt idx="8389">
                  <c:v>26.91384</c:v>
                </c:pt>
                <c:pt idx="8390">
                  <c:v>26.246020000000001</c:v>
                </c:pt>
                <c:pt idx="8391">
                  <c:v>25.462575000000001</c:v>
                </c:pt>
                <c:pt idx="8392">
                  <c:v>25.309560000000001</c:v>
                </c:pt>
                <c:pt idx="8393">
                  <c:v>25.90663</c:v>
                </c:pt>
                <c:pt idx="8394">
                  <c:v>25.838794999999998</c:v>
                </c:pt>
                <c:pt idx="8395">
                  <c:v>25.805875</c:v>
                </c:pt>
                <c:pt idx="8396">
                  <c:v>25.311165000000003</c:v>
                </c:pt>
                <c:pt idx="8397">
                  <c:v>25.424859999999999</c:v>
                </c:pt>
                <c:pt idx="8398">
                  <c:v>24.494904999999999</c:v>
                </c:pt>
                <c:pt idx="8399">
                  <c:v>24.422464999999999</c:v>
                </c:pt>
                <c:pt idx="8400">
                  <c:v>23.15954</c:v>
                </c:pt>
                <c:pt idx="8401">
                  <c:v>23.225655</c:v>
                </c:pt>
                <c:pt idx="8402">
                  <c:v>22.705455000000001</c:v>
                </c:pt>
                <c:pt idx="8403">
                  <c:v>22.335014999999999</c:v>
                </c:pt>
                <c:pt idx="8404">
                  <c:v>21.6555</c:v>
                </c:pt>
                <c:pt idx="8405">
                  <c:v>21.886244999999999</c:v>
                </c:pt>
                <c:pt idx="8406">
                  <c:v>22.273009999999999</c:v>
                </c:pt>
                <c:pt idx="8407">
                  <c:v>23.70205</c:v>
                </c:pt>
                <c:pt idx="8408">
                  <c:v>23.913734999999999</c:v>
                </c:pt>
                <c:pt idx="8409">
                  <c:v>24.309615000000001</c:v>
                </c:pt>
                <c:pt idx="8410">
                  <c:v>24.829995</c:v>
                </c:pt>
                <c:pt idx="8411">
                  <c:v>25.651285000000001</c:v>
                </c:pt>
                <c:pt idx="8412">
                  <c:v>25.421590000000002</c:v>
                </c:pt>
                <c:pt idx="8413">
                  <c:v>24.926380000000002</c:v>
                </c:pt>
                <c:pt idx="8414">
                  <c:v>25.205295</c:v>
                </c:pt>
                <c:pt idx="8415">
                  <c:v>25.854009999999999</c:v>
                </c:pt>
                <c:pt idx="8416">
                  <c:v>25.55387</c:v>
                </c:pt>
                <c:pt idx="8417">
                  <c:v>25.789014999999999</c:v>
                </c:pt>
                <c:pt idx="8418">
                  <c:v>25.551055000000002</c:v>
                </c:pt>
                <c:pt idx="8419">
                  <c:v>25.72597</c:v>
                </c:pt>
                <c:pt idx="8420">
                  <c:v>24.574475</c:v>
                </c:pt>
                <c:pt idx="8421">
                  <c:v>23.328705000000003</c:v>
                </c:pt>
                <c:pt idx="8422">
                  <c:v>22.578779999999998</c:v>
                </c:pt>
                <c:pt idx="8423">
                  <c:v>22.220654999999997</c:v>
                </c:pt>
                <c:pt idx="8424">
                  <c:v>22.223050000000001</c:v>
                </c:pt>
                <c:pt idx="8425">
                  <c:v>22.51296</c:v>
                </c:pt>
                <c:pt idx="8426">
                  <c:v>22.940194999999999</c:v>
                </c:pt>
                <c:pt idx="8427">
                  <c:v>22.433525000000003</c:v>
                </c:pt>
                <c:pt idx="8428">
                  <c:v>23.402584999999998</c:v>
                </c:pt>
                <c:pt idx="8429">
                  <c:v>22.99756</c:v>
                </c:pt>
                <c:pt idx="8430">
                  <c:v>24.351970000000001</c:v>
                </c:pt>
                <c:pt idx="8431">
                  <c:v>26.249200000000002</c:v>
                </c:pt>
                <c:pt idx="8432">
                  <c:v>26.288705</c:v>
                </c:pt>
                <c:pt idx="8433">
                  <c:v>27.115655</c:v>
                </c:pt>
                <c:pt idx="8434">
                  <c:v>26.761965</c:v>
                </c:pt>
                <c:pt idx="8435">
                  <c:v>26.353764999999999</c:v>
                </c:pt>
                <c:pt idx="8436">
                  <c:v>26.583639999999999</c:v>
                </c:pt>
                <c:pt idx="8437">
                  <c:v>26.22541</c:v>
                </c:pt>
                <c:pt idx="8438">
                  <c:v>26.623785000000002</c:v>
                </c:pt>
                <c:pt idx="8439">
                  <c:v>25.796580000000002</c:v>
                </c:pt>
                <c:pt idx="8440">
                  <c:v>26.113160000000001</c:v>
                </c:pt>
                <c:pt idx="8441">
                  <c:v>26.227854999999998</c:v>
                </c:pt>
                <c:pt idx="8442">
                  <c:v>26.373169999999998</c:v>
                </c:pt>
                <c:pt idx="8443">
                  <c:v>24.775985000000002</c:v>
                </c:pt>
                <c:pt idx="8444">
                  <c:v>24.469339999999999</c:v>
                </c:pt>
                <c:pt idx="8445">
                  <c:v>24.380365000000001</c:v>
                </c:pt>
                <c:pt idx="8446">
                  <c:v>24.136255000000002</c:v>
                </c:pt>
                <c:pt idx="8447">
                  <c:v>23.140325000000001</c:v>
                </c:pt>
                <c:pt idx="8448">
                  <c:v>22.767955000000001</c:v>
                </c:pt>
                <c:pt idx="8449">
                  <c:v>22.906714999999998</c:v>
                </c:pt>
                <c:pt idx="8450">
                  <c:v>22.777669999999997</c:v>
                </c:pt>
                <c:pt idx="8451">
                  <c:v>22.586490000000001</c:v>
                </c:pt>
                <c:pt idx="8452">
                  <c:v>22.814080000000001</c:v>
                </c:pt>
                <c:pt idx="8453">
                  <c:v>23.644994999999998</c:v>
                </c:pt>
                <c:pt idx="8454">
                  <c:v>24.720140000000001</c:v>
                </c:pt>
                <c:pt idx="8455">
                  <c:v>25.632764999999999</c:v>
                </c:pt>
                <c:pt idx="8456">
                  <c:v>26.901479999999999</c:v>
                </c:pt>
                <c:pt idx="8457">
                  <c:v>26.204080000000001</c:v>
                </c:pt>
                <c:pt idx="8458">
                  <c:v>26.603715000000001</c:v>
                </c:pt>
                <c:pt idx="8459">
                  <c:v>26.235169999999997</c:v>
                </c:pt>
                <c:pt idx="8460">
                  <c:v>26.302965</c:v>
                </c:pt>
                <c:pt idx="8461">
                  <c:v>26.426285</c:v>
                </c:pt>
                <c:pt idx="8462">
                  <c:v>25.521549999999998</c:v>
                </c:pt>
                <c:pt idx="8463">
                  <c:v>23.836884999999999</c:v>
                </c:pt>
                <c:pt idx="8464">
                  <c:v>23.495035000000001</c:v>
                </c:pt>
                <c:pt idx="8465">
                  <c:v>23.77214</c:v>
                </c:pt>
                <c:pt idx="8466">
                  <c:v>23.68271</c:v>
                </c:pt>
                <c:pt idx="8467">
                  <c:v>24.352695000000001</c:v>
                </c:pt>
                <c:pt idx="8468">
                  <c:v>24.209495</c:v>
                </c:pt>
                <c:pt idx="8469">
                  <c:v>23.544080000000001</c:v>
                </c:pt>
                <c:pt idx="8470">
                  <c:v>23.073070000000001</c:v>
                </c:pt>
                <c:pt idx="8471">
                  <c:v>22.812745</c:v>
                </c:pt>
                <c:pt idx="8472">
                  <c:v>22.779985</c:v>
                </c:pt>
                <c:pt idx="8473">
                  <c:v>22.676244999999998</c:v>
                </c:pt>
                <c:pt idx="8474">
                  <c:v>22.348455000000001</c:v>
                </c:pt>
                <c:pt idx="8475">
                  <c:v>21.563144999999999</c:v>
                </c:pt>
                <c:pt idx="8476">
                  <c:v>22.395985</c:v>
                </c:pt>
                <c:pt idx="8477">
                  <c:v>22.895869999999999</c:v>
                </c:pt>
                <c:pt idx="8478">
                  <c:v>23.782035</c:v>
                </c:pt>
                <c:pt idx="8479">
                  <c:v>24.957009999999997</c:v>
                </c:pt>
                <c:pt idx="8480">
                  <c:v>25.39</c:v>
                </c:pt>
                <c:pt idx="8481">
                  <c:v>24.546845000000001</c:v>
                </c:pt>
                <c:pt idx="8482">
                  <c:v>25.026150000000001</c:v>
                </c:pt>
                <c:pt idx="8483">
                  <c:v>25.03201</c:v>
                </c:pt>
                <c:pt idx="8484">
                  <c:v>25.447564999999997</c:v>
                </c:pt>
                <c:pt idx="8485">
                  <c:v>25.831299999999999</c:v>
                </c:pt>
                <c:pt idx="8486">
                  <c:v>26.186834999999999</c:v>
                </c:pt>
                <c:pt idx="8487">
                  <c:v>24.897449999999999</c:v>
                </c:pt>
                <c:pt idx="8488">
                  <c:v>24.285700000000002</c:v>
                </c:pt>
                <c:pt idx="8489">
                  <c:v>24.543029999999998</c:v>
                </c:pt>
                <c:pt idx="8490">
                  <c:v>23.334125</c:v>
                </c:pt>
                <c:pt idx="8491">
                  <c:v>22.925554999999999</c:v>
                </c:pt>
                <c:pt idx="8492">
                  <c:v>22.36769</c:v>
                </c:pt>
                <c:pt idx="8493">
                  <c:v>21.827214999999999</c:v>
                </c:pt>
                <c:pt idx="8494">
                  <c:v>21.757895000000001</c:v>
                </c:pt>
                <c:pt idx="8495">
                  <c:v>21.543530000000001</c:v>
                </c:pt>
                <c:pt idx="8496">
                  <c:v>21.550834999999999</c:v>
                </c:pt>
                <c:pt idx="8497">
                  <c:v>21.288425</c:v>
                </c:pt>
                <c:pt idx="8498">
                  <c:v>21.061209999999999</c:v>
                </c:pt>
                <c:pt idx="8499">
                  <c:v>21.270945000000001</c:v>
                </c:pt>
                <c:pt idx="8500">
                  <c:v>21.262640000000001</c:v>
                </c:pt>
                <c:pt idx="8501">
                  <c:v>21.690985000000001</c:v>
                </c:pt>
                <c:pt idx="8502">
                  <c:v>22.024155</c:v>
                </c:pt>
                <c:pt idx="8503">
                  <c:v>23.400044999999999</c:v>
                </c:pt>
                <c:pt idx="8504">
                  <c:v>23.455470000000002</c:v>
                </c:pt>
                <c:pt idx="8505">
                  <c:v>23.725424999999998</c:v>
                </c:pt>
                <c:pt idx="8506">
                  <c:v>24.049049999999998</c:v>
                </c:pt>
                <c:pt idx="8507">
                  <c:v>24.234860000000001</c:v>
                </c:pt>
                <c:pt idx="8508">
                  <c:v>24.63871</c:v>
                </c:pt>
                <c:pt idx="8509">
                  <c:v>23.58483</c:v>
                </c:pt>
                <c:pt idx="8510">
                  <c:v>23.627700000000001</c:v>
                </c:pt>
                <c:pt idx="8511">
                  <c:v>22.898005000000001</c:v>
                </c:pt>
                <c:pt idx="8512">
                  <c:v>23.097639999999998</c:v>
                </c:pt>
                <c:pt idx="8513">
                  <c:v>22.484775000000003</c:v>
                </c:pt>
                <c:pt idx="8514">
                  <c:v>21.994125</c:v>
                </c:pt>
                <c:pt idx="8515">
                  <c:v>22.16826</c:v>
                </c:pt>
                <c:pt idx="8516">
                  <c:v>21.2133</c:v>
                </c:pt>
                <c:pt idx="8517">
                  <c:v>21.131145</c:v>
                </c:pt>
                <c:pt idx="8518">
                  <c:v>20.825095000000001</c:v>
                </c:pt>
                <c:pt idx="8519">
                  <c:v>20.397784999999999</c:v>
                </c:pt>
                <c:pt idx="8520">
                  <c:v>20.633680000000002</c:v>
                </c:pt>
                <c:pt idx="8521">
                  <c:v>20.375310000000002</c:v>
                </c:pt>
                <c:pt idx="8522">
                  <c:v>20.563269999999999</c:v>
                </c:pt>
                <c:pt idx="8523">
                  <c:v>20.264315</c:v>
                </c:pt>
                <c:pt idx="8524">
                  <c:v>20.275310000000001</c:v>
                </c:pt>
                <c:pt idx="8525">
                  <c:v>20.798255000000001</c:v>
                </c:pt>
                <c:pt idx="8526">
                  <c:v>21.57432</c:v>
                </c:pt>
                <c:pt idx="8527">
                  <c:v>21.987224999999999</c:v>
                </c:pt>
                <c:pt idx="8528">
                  <c:v>21.488910000000001</c:v>
                </c:pt>
                <c:pt idx="8529">
                  <c:v>22.596724999999999</c:v>
                </c:pt>
                <c:pt idx="8530">
                  <c:v>22.343485000000001</c:v>
                </c:pt>
                <c:pt idx="8531">
                  <c:v>22.212354999999999</c:v>
                </c:pt>
                <c:pt idx="8532">
                  <c:v>22.891080000000002</c:v>
                </c:pt>
                <c:pt idx="8533">
                  <c:v>23.148250000000001</c:v>
                </c:pt>
                <c:pt idx="8534">
                  <c:v>22.96846</c:v>
                </c:pt>
                <c:pt idx="8535">
                  <c:v>23.170055000000001</c:v>
                </c:pt>
                <c:pt idx="8536">
                  <c:v>22.405390000000001</c:v>
                </c:pt>
                <c:pt idx="8537">
                  <c:v>22.154229999999998</c:v>
                </c:pt>
                <c:pt idx="8538">
                  <c:v>22.17916</c:v>
                </c:pt>
                <c:pt idx="8539">
                  <c:v>22.13869</c:v>
                </c:pt>
                <c:pt idx="8540">
                  <c:v>21.85689</c:v>
                </c:pt>
                <c:pt idx="8541">
                  <c:v>21.346869999999999</c:v>
                </c:pt>
                <c:pt idx="8542">
                  <c:v>21.52937</c:v>
                </c:pt>
                <c:pt idx="8543">
                  <c:v>21.52431</c:v>
                </c:pt>
                <c:pt idx="8544">
                  <c:v>21.868435000000002</c:v>
                </c:pt>
                <c:pt idx="8545">
                  <c:v>21.726345000000002</c:v>
                </c:pt>
                <c:pt idx="8546">
                  <c:v>21.572054999999999</c:v>
                </c:pt>
                <c:pt idx="8547">
                  <c:v>20.736205000000002</c:v>
                </c:pt>
                <c:pt idx="8548">
                  <c:v>20.358345</c:v>
                </c:pt>
                <c:pt idx="8549">
                  <c:v>21.126720000000002</c:v>
                </c:pt>
                <c:pt idx="8550">
                  <c:v>21.730930000000001</c:v>
                </c:pt>
                <c:pt idx="8551">
                  <c:v>22.070865000000001</c:v>
                </c:pt>
                <c:pt idx="8552">
                  <c:v>22.252974999999999</c:v>
                </c:pt>
                <c:pt idx="8553">
                  <c:v>22.615985000000002</c:v>
                </c:pt>
                <c:pt idx="8554">
                  <c:v>23.562830000000002</c:v>
                </c:pt>
                <c:pt idx="8555">
                  <c:v>23.079425000000001</c:v>
                </c:pt>
                <c:pt idx="8556">
                  <c:v>23.252849999999999</c:v>
                </c:pt>
                <c:pt idx="8557">
                  <c:v>23.635259999999999</c:v>
                </c:pt>
                <c:pt idx="8558">
                  <c:v>22.127080000000003</c:v>
                </c:pt>
                <c:pt idx="8559">
                  <c:v>21.985585</c:v>
                </c:pt>
                <c:pt idx="8560">
                  <c:v>22.277090000000001</c:v>
                </c:pt>
                <c:pt idx="8561">
                  <c:v>22.77938</c:v>
                </c:pt>
                <c:pt idx="8562">
                  <c:v>22.652845000000003</c:v>
                </c:pt>
                <c:pt idx="8563">
                  <c:v>22.23028</c:v>
                </c:pt>
                <c:pt idx="8564">
                  <c:v>22.10322</c:v>
                </c:pt>
                <c:pt idx="8565">
                  <c:v>21.884259999999998</c:v>
                </c:pt>
                <c:pt idx="8566">
                  <c:v>21.795925</c:v>
                </c:pt>
                <c:pt idx="8567">
                  <c:v>21.544779999999999</c:v>
                </c:pt>
                <c:pt idx="8568">
                  <c:v>21.197465000000001</c:v>
                </c:pt>
                <c:pt idx="8569">
                  <c:v>21.203595</c:v>
                </c:pt>
                <c:pt idx="8570">
                  <c:v>20.472799999999999</c:v>
                </c:pt>
                <c:pt idx="8571">
                  <c:v>20.441590000000001</c:v>
                </c:pt>
                <c:pt idx="8572">
                  <c:v>20.831075000000002</c:v>
                </c:pt>
                <c:pt idx="8573">
                  <c:v>20.763404999999999</c:v>
                </c:pt>
                <c:pt idx="8574">
                  <c:v>21.056825</c:v>
                </c:pt>
                <c:pt idx="8575">
                  <c:v>21.178854999999999</c:v>
                </c:pt>
                <c:pt idx="8576">
                  <c:v>20.749230000000001</c:v>
                </c:pt>
                <c:pt idx="8577">
                  <c:v>21.584435000000003</c:v>
                </c:pt>
                <c:pt idx="8578">
                  <c:v>21.870825</c:v>
                </c:pt>
                <c:pt idx="8579">
                  <c:v>21.402849999999997</c:v>
                </c:pt>
                <c:pt idx="8580">
                  <c:v>21.370464999999999</c:v>
                </c:pt>
                <c:pt idx="8581">
                  <c:v>21.686715</c:v>
                </c:pt>
                <c:pt idx="8582">
                  <c:v>20.525295</c:v>
                </c:pt>
                <c:pt idx="8583">
                  <c:v>20.101505</c:v>
                </c:pt>
                <c:pt idx="8584">
                  <c:v>20.582639999999998</c:v>
                </c:pt>
                <c:pt idx="8585">
                  <c:v>21.416400000000003</c:v>
                </c:pt>
                <c:pt idx="8586">
                  <c:v>20.87848</c:v>
                </c:pt>
                <c:pt idx="8587">
                  <c:v>21.36805</c:v>
                </c:pt>
                <c:pt idx="8588">
                  <c:v>21.633410000000001</c:v>
                </c:pt>
                <c:pt idx="8589">
                  <c:v>22.07122</c:v>
                </c:pt>
                <c:pt idx="8590">
                  <c:v>21.871230000000001</c:v>
                </c:pt>
                <c:pt idx="8591">
                  <c:v>21.410810000000001</c:v>
                </c:pt>
                <c:pt idx="8592">
                  <c:v>21.253889999999998</c:v>
                </c:pt>
                <c:pt idx="8593">
                  <c:v>21.307970000000001</c:v>
                </c:pt>
                <c:pt idx="8594">
                  <c:v>21.074985000000002</c:v>
                </c:pt>
                <c:pt idx="8595">
                  <c:v>20.296770000000002</c:v>
                </c:pt>
                <c:pt idx="8596">
                  <c:v>20.282245</c:v>
                </c:pt>
                <c:pt idx="8597">
                  <c:v>20.845585</c:v>
                </c:pt>
                <c:pt idx="8598">
                  <c:v>21.033639999999998</c:v>
                </c:pt>
                <c:pt idx="8599">
                  <c:v>20.533525000000001</c:v>
                </c:pt>
                <c:pt idx="8600">
                  <c:v>20.03762</c:v>
                </c:pt>
                <c:pt idx="8601">
                  <c:v>20.378444999999999</c:v>
                </c:pt>
                <c:pt idx="8602">
                  <c:v>20.276705000000003</c:v>
                </c:pt>
                <c:pt idx="8603">
                  <c:v>20.008044999999999</c:v>
                </c:pt>
                <c:pt idx="8604">
                  <c:v>20.077764999999999</c:v>
                </c:pt>
                <c:pt idx="8605">
                  <c:v>20.473125</c:v>
                </c:pt>
                <c:pt idx="8606">
                  <c:v>20.411159999999999</c:v>
                </c:pt>
                <c:pt idx="8607">
                  <c:v>20.273160000000001</c:v>
                </c:pt>
                <c:pt idx="8608">
                  <c:v>19.505315</c:v>
                </c:pt>
                <c:pt idx="8609">
                  <c:v>19.666725</c:v>
                </c:pt>
                <c:pt idx="8610">
                  <c:v>19.301299999999998</c:v>
                </c:pt>
                <c:pt idx="8611">
                  <c:v>19.155265</c:v>
                </c:pt>
                <c:pt idx="8612">
                  <c:v>19.423394999999999</c:v>
                </c:pt>
                <c:pt idx="8613">
                  <c:v>19.391494999999999</c:v>
                </c:pt>
                <c:pt idx="8614">
                  <c:v>19.091909999999999</c:v>
                </c:pt>
                <c:pt idx="8615">
                  <c:v>18.692830000000001</c:v>
                </c:pt>
                <c:pt idx="8616">
                  <c:v>18.390224999999997</c:v>
                </c:pt>
                <c:pt idx="8617">
                  <c:v>19.161909999999999</c:v>
                </c:pt>
                <c:pt idx="8618">
                  <c:v>19.161985000000001</c:v>
                </c:pt>
                <c:pt idx="8619">
                  <c:v>18.209904999999999</c:v>
                </c:pt>
                <c:pt idx="8620">
                  <c:v>18.42709</c:v>
                </c:pt>
                <c:pt idx="8621">
                  <c:v>19.644895000000002</c:v>
                </c:pt>
                <c:pt idx="8622">
                  <c:v>20.006824999999999</c:v>
                </c:pt>
                <c:pt idx="8623">
                  <c:v>20.89282</c:v>
                </c:pt>
                <c:pt idx="8624">
                  <c:v>21.070145</c:v>
                </c:pt>
                <c:pt idx="8625">
                  <c:v>20.892439999999997</c:v>
                </c:pt>
                <c:pt idx="8626">
                  <c:v>21.552755000000001</c:v>
                </c:pt>
                <c:pt idx="8627">
                  <c:v>20.88175</c:v>
                </c:pt>
                <c:pt idx="8628">
                  <c:v>22.10417</c:v>
                </c:pt>
                <c:pt idx="8629">
                  <c:v>21.873669999999997</c:v>
                </c:pt>
                <c:pt idx="8630">
                  <c:v>21.439824999999999</c:v>
                </c:pt>
                <c:pt idx="8631">
                  <c:v>21.854555000000001</c:v>
                </c:pt>
                <c:pt idx="8632">
                  <c:v>21.853300000000001</c:v>
                </c:pt>
                <c:pt idx="8633">
                  <c:v>22.321494999999999</c:v>
                </c:pt>
                <c:pt idx="8634">
                  <c:v>22.064019999999999</c:v>
                </c:pt>
                <c:pt idx="8635">
                  <c:v>21.981259999999999</c:v>
                </c:pt>
                <c:pt idx="8636">
                  <c:v>22.116294999999997</c:v>
                </c:pt>
                <c:pt idx="8637">
                  <c:v>22.197814999999999</c:v>
                </c:pt>
                <c:pt idx="8638">
                  <c:v>21.790945000000001</c:v>
                </c:pt>
                <c:pt idx="8639">
                  <c:v>21.018969999999999</c:v>
                </c:pt>
                <c:pt idx="8640">
                  <c:v>19.462814999999999</c:v>
                </c:pt>
                <c:pt idx="8641">
                  <c:v>20.063689999999998</c:v>
                </c:pt>
                <c:pt idx="8642">
                  <c:v>19.679525000000002</c:v>
                </c:pt>
                <c:pt idx="8643">
                  <c:v>19.473459999999999</c:v>
                </c:pt>
                <c:pt idx="8644">
                  <c:v>20.373065</c:v>
                </c:pt>
                <c:pt idx="8645">
                  <c:v>20.260085</c:v>
                </c:pt>
                <c:pt idx="8646">
                  <c:v>21.50882</c:v>
                </c:pt>
                <c:pt idx="8647">
                  <c:v>23.454825</c:v>
                </c:pt>
                <c:pt idx="8648">
                  <c:v>23.128384999999998</c:v>
                </c:pt>
                <c:pt idx="8649">
                  <c:v>22.641394999999999</c:v>
                </c:pt>
                <c:pt idx="8650">
                  <c:v>21.97578</c:v>
                </c:pt>
                <c:pt idx="8651">
                  <c:v>22.257294999999999</c:v>
                </c:pt>
                <c:pt idx="8652">
                  <c:v>22.339130000000001</c:v>
                </c:pt>
                <c:pt idx="8653">
                  <c:v>22.202030000000001</c:v>
                </c:pt>
                <c:pt idx="8654">
                  <c:v>21.922330000000002</c:v>
                </c:pt>
                <c:pt idx="8655">
                  <c:v>21.645330000000001</c:v>
                </c:pt>
                <c:pt idx="8656">
                  <c:v>21.432165000000001</c:v>
                </c:pt>
                <c:pt idx="8657">
                  <c:v>22.442055</c:v>
                </c:pt>
                <c:pt idx="8658">
                  <c:v>21.454715</c:v>
                </c:pt>
                <c:pt idx="8659">
                  <c:v>21.034504999999999</c:v>
                </c:pt>
                <c:pt idx="8660">
                  <c:v>20.737500000000001</c:v>
                </c:pt>
                <c:pt idx="8661">
                  <c:v>20.607380000000003</c:v>
                </c:pt>
                <c:pt idx="8662">
                  <c:v>19.775675</c:v>
                </c:pt>
                <c:pt idx="8663">
                  <c:v>20.019514999999998</c:v>
                </c:pt>
                <c:pt idx="8664">
                  <c:v>19.758514999999999</c:v>
                </c:pt>
                <c:pt idx="8665">
                  <c:v>19.9697</c:v>
                </c:pt>
                <c:pt idx="8666">
                  <c:v>19.618179999999999</c:v>
                </c:pt>
                <c:pt idx="8667">
                  <c:v>19.077480000000001</c:v>
                </c:pt>
                <c:pt idx="8668">
                  <c:v>20.050224999999998</c:v>
                </c:pt>
                <c:pt idx="8669">
                  <c:v>20.887580000000003</c:v>
                </c:pt>
                <c:pt idx="8670">
                  <c:v>21.29673</c:v>
                </c:pt>
                <c:pt idx="8671">
                  <c:v>21.858080000000001</c:v>
                </c:pt>
                <c:pt idx="8672">
                  <c:v>22.137255</c:v>
                </c:pt>
                <c:pt idx="8673">
                  <c:v>22.102640000000001</c:v>
                </c:pt>
                <c:pt idx="8674">
                  <c:v>21.911799999999999</c:v>
                </c:pt>
                <c:pt idx="8675">
                  <c:v>22.04139</c:v>
                </c:pt>
                <c:pt idx="8676">
                  <c:v>21.740165000000001</c:v>
                </c:pt>
                <c:pt idx="8677">
                  <c:v>21.687455000000003</c:v>
                </c:pt>
                <c:pt idx="8678">
                  <c:v>21.028244999999998</c:v>
                </c:pt>
                <c:pt idx="8679">
                  <c:v>20.978874999999999</c:v>
                </c:pt>
                <c:pt idx="8680">
                  <c:v>21.052375000000001</c:v>
                </c:pt>
                <c:pt idx="8681">
                  <c:v>21.276645000000002</c:v>
                </c:pt>
                <c:pt idx="8682">
                  <c:v>21.287414999999999</c:v>
                </c:pt>
                <c:pt idx="8683">
                  <c:v>20.960854999999999</c:v>
                </c:pt>
                <c:pt idx="8684">
                  <c:v>19.957729999999998</c:v>
                </c:pt>
                <c:pt idx="8685">
                  <c:v>20.037354999999998</c:v>
                </c:pt>
                <c:pt idx="8686">
                  <c:v>20.418225</c:v>
                </c:pt>
                <c:pt idx="8687">
                  <c:v>19.600764999999999</c:v>
                </c:pt>
                <c:pt idx="8688">
                  <c:v>19.391290000000001</c:v>
                </c:pt>
                <c:pt idx="8689">
                  <c:v>20.016549999999999</c:v>
                </c:pt>
                <c:pt idx="8690">
                  <c:v>20.233525</c:v>
                </c:pt>
                <c:pt idx="8691">
                  <c:v>20.515895</c:v>
                </c:pt>
                <c:pt idx="8692">
                  <c:v>20.321445000000001</c:v>
                </c:pt>
                <c:pt idx="8693">
                  <c:v>20.837205000000001</c:v>
                </c:pt>
                <c:pt idx="8694">
                  <c:v>20.722124999999998</c:v>
                </c:pt>
                <c:pt idx="8695">
                  <c:v>21.352014999999998</c:v>
                </c:pt>
                <c:pt idx="8696">
                  <c:v>21.702290000000001</c:v>
                </c:pt>
                <c:pt idx="8697">
                  <c:v>22.012764999999998</c:v>
                </c:pt>
                <c:pt idx="8698">
                  <c:v>22.138574999999999</c:v>
                </c:pt>
                <c:pt idx="8699">
                  <c:v>21.860915000000002</c:v>
                </c:pt>
                <c:pt idx="8700">
                  <c:v>22.48255</c:v>
                </c:pt>
                <c:pt idx="8701">
                  <c:v>22.644705000000002</c:v>
                </c:pt>
                <c:pt idx="8702">
                  <c:v>21.648330000000001</c:v>
                </c:pt>
                <c:pt idx="8703">
                  <c:v>21.608944999999999</c:v>
                </c:pt>
                <c:pt idx="8704">
                  <c:v>21.121645000000001</c:v>
                </c:pt>
                <c:pt idx="8705">
                  <c:v>22.057224999999999</c:v>
                </c:pt>
                <c:pt idx="8706">
                  <c:v>22.133479999999999</c:v>
                </c:pt>
                <c:pt idx="8707">
                  <c:v>21.891255000000001</c:v>
                </c:pt>
                <c:pt idx="8708">
                  <c:v>21.90803</c:v>
                </c:pt>
                <c:pt idx="8709">
                  <c:v>21.651349999999997</c:v>
                </c:pt>
                <c:pt idx="8710">
                  <c:v>21.61871</c:v>
                </c:pt>
                <c:pt idx="8711">
                  <c:v>21.418555000000001</c:v>
                </c:pt>
                <c:pt idx="8712">
                  <c:v>21.065080000000002</c:v>
                </c:pt>
                <c:pt idx="8713">
                  <c:v>20.790950000000002</c:v>
                </c:pt>
                <c:pt idx="8714">
                  <c:v>20.562255</c:v>
                </c:pt>
                <c:pt idx="8715">
                  <c:v>20.348095000000001</c:v>
                </c:pt>
                <c:pt idx="8716">
                  <c:v>20.775680000000001</c:v>
                </c:pt>
                <c:pt idx="8717">
                  <c:v>21.744759999999999</c:v>
                </c:pt>
                <c:pt idx="8718">
                  <c:v>21.738869999999999</c:v>
                </c:pt>
                <c:pt idx="8719">
                  <c:v>22.10464</c:v>
                </c:pt>
                <c:pt idx="8720">
                  <c:v>22.091365000000003</c:v>
                </c:pt>
                <c:pt idx="8721">
                  <c:v>22.793089999999999</c:v>
                </c:pt>
                <c:pt idx="8722">
                  <c:v>23.953375000000001</c:v>
                </c:pt>
                <c:pt idx="8723">
                  <c:v>23.636634999999998</c:v>
                </c:pt>
                <c:pt idx="8724">
                  <c:v>23.211355000000001</c:v>
                </c:pt>
                <c:pt idx="8725">
                  <c:v>23.706779999999998</c:v>
                </c:pt>
                <c:pt idx="8726">
                  <c:v>23.441680000000002</c:v>
                </c:pt>
                <c:pt idx="8727">
                  <c:v>23.45176</c:v>
                </c:pt>
                <c:pt idx="8728">
                  <c:v>23.20703</c:v>
                </c:pt>
                <c:pt idx="8729">
                  <c:v>23.505804999999999</c:v>
                </c:pt>
                <c:pt idx="8730">
                  <c:v>23.239819999999998</c:v>
                </c:pt>
                <c:pt idx="8731">
                  <c:v>22.561199999999999</c:v>
                </c:pt>
                <c:pt idx="8732">
                  <c:v>21.866585000000001</c:v>
                </c:pt>
                <c:pt idx="8733">
                  <c:v>21.937355</c:v>
                </c:pt>
                <c:pt idx="8734">
                  <c:v>21.700009999999999</c:v>
                </c:pt>
                <c:pt idx="8735">
                  <c:v>21.973455000000001</c:v>
                </c:pt>
                <c:pt idx="8736">
                  <c:v>21.277540000000002</c:v>
                </c:pt>
                <c:pt idx="8737">
                  <c:v>21.537410000000001</c:v>
                </c:pt>
                <c:pt idx="8738">
                  <c:v>21.376235000000001</c:v>
                </c:pt>
                <c:pt idx="8739">
                  <c:v>21.52046</c:v>
                </c:pt>
                <c:pt idx="8740">
                  <c:v>21.657875000000001</c:v>
                </c:pt>
                <c:pt idx="8741">
                  <c:v>21.747205000000001</c:v>
                </c:pt>
                <c:pt idx="8742">
                  <c:v>22.031244999999998</c:v>
                </c:pt>
                <c:pt idx="8743">
                  <c:v>22.443314999999998</c:v>
                </c:pt>
                <c:pt idx="8744">
                  <c:v>21.992740000000001</c:v>
                </c:pt>
                <c:pt idx="8745">
                  <c:v>22.618334999999998</c:v>
                </c:pt>
                <c:pt idx="8746">
                  <c:v>22.642395</c:v>
                </c:pt>
                <c:pt idx="8747">
                  <c:v>22.324154999999998</c:v>
                </c:pt>
                <c:pt idx="8748">
                  <c:v>22.333945</c:v>
                </c:pt>
                <c:pt idx="8749">
                  <c:v>21.848064999999998</c:v>
                </c:pt>
                <c:pt idx="8750">
                  <c:v>21.778634999999998</c:v>
                </c:pt>
                <c:pt idx="8751">
                  <c:v>22.22418</c:v>
                </c:pt>
                <c:pt idx="8752">
                  <c:v>22.717424999999999</c:v>
                </c:pt>
                <c:pt idx="8753">
                  <c:v>22.465109999999999</c:v>
                </c:pt>
                <c:pt idx="8754">
                  <c:v>22.361474999999999</c:v>
                </c:pt>
                <c:pt idx="8755">
                  <c:v>22.452625000000001</c:v>
                </c:pt>
                <c:pt idx="8756">
                  <c:v>21.196895000000001</c:v>
                </c:pt>
                <c:pt idx="8757">
                  <c:v>21.663444999999999</c:v>
                </c:pt>
                <c:pt idx="8758">
                  <c:v>21.825340000000001</c:v>
                </c:pt>
                <c:pt idx="8759">
                  <c:v>21.550069999999998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878096"/>
        <c:axId val="2518784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Residence1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0.94590999999999992</c:v>
                      </c:pt>
                      <c:pt idx="1">
                        <c:v>0.86740499999999998</c:v>
                      </c:pt>
                      <c:pt idx="2">
                        <c:v>0.88266499999999992</c:v>
                      </c:pt>
                      <c:pt idx="3">
                        <c:v>0.87150000000000005</c:v>
                      </c:pt>
                      <c:pt idx="4">
                        <c:v>0.86121000000000003</c:v>
                      </c:pt>
                      <c:pt idx="5">
                        <c:v>0.86705499999999991</c:v>
                      </c:pt>
                      <c:pt idx="6">
                        <c:v>0.84948500000000005</c:v>
                      </c:pt>
                      <c:pt idx="7">
                        <c:v>0.86411499999999997</c:v>
                      </c:pt>
                      <c:pt idx="8">
                        <c:v>0.85886499999999999</c:v>
                      </c:pt>
                      <c:pt idx="9">
                        <c:v>0.92344000000000004</c:v>
                      </c:pt>
                      <c:pt idx="10">
                        <c:v>0.97299999999999998</c:v>
                      </c:pt>
                      <c:pt idx="11">
                        <c:v>1.00681</c:v>
                      </c:pt>
                      <c:pt idx="12">
                        <c:v>1.0139500000000001</c:v>
                      </c:pt>
                      <c:pt idx="13">
                        <c:v>0.98857500000000009</c:v>
                      </c:pt>
                      <c:pt idx="14">
                        <c:v>0.95941999999999994</c:v>
                      </c:pt>
                      <c:pt idx="15">
                        <c:v>0.96677000000000002</c:v>
                      </c:pt>
                      <c:pt idx="16">
                        <c:v>0.99473500000000004</c:v>
                      </c:pt>
                      <c:pt idx="17">
                        <c:v>1.0987899999999999</c:v>
                      </c:pt>
                      <c:pt idx="18">
                        <c:v>1.086225</c:v>
                      </c:pt>
                      <c:pt idx="19">
                        <c:v>1.080695</c:v>
                      </c:pt>
                      <c:pt idx="20">
                        <c:v>1.0405850000000001</c:v>
                      </c:pt>
                      <c:pt idx="21">
                        <c:v>1.0040800000000001</c:v>
                      </c:pt>
                      <c:pt idx="22">
                        <c:v>0.97572999999999999</c:v>
                      </c:pt>
                      <c:pt idx="23">
                        <c:v>0.90076000000000001</c:v>
                      </c:pt>
                      <c:pt idx="24">
                        <c:v>0.85158500000000004</c:v>
                      </c:pt>
                      <c:pt idx="25">
                        <c:v>0.87129000000000001</c:v>
                      </c:pt>
                      <c:pt idx="26">
                        <c:v>0.85935499999999998</c:v>
                      </c:pt>
                      <c:pt idx="27">
                        <c:v>0.85938999999999999</c:v>
                      </c:pt>
                      <c:pt idx="28">
                        <c:v>0.88752999999999993</c:v>
                      </c:pt>
                      <c:pt idx="29">
                        <c:v>0.90275499999999997</c:v>
                      </c:pt>
                      <c:pt idx="30">
                        <c:v>0.92312499999999997</c:v>
                      </c:pt>
                      <c:pt idx="31">
                        <c:v>0.89960499999999999</c:v>
                      </c:pt>
                      <c:pt idx="32">
                        <c:v>0.90146000000000004</c:v>
                      </c:pt>
                      <c:pt idx="33">
                        <c:v>1.010345</c:v>
                      </c:pt>
                      <c:pt idx="34">
                        <c:v>1.1158699999999999</c:v>
                      </c:pt>
                      <c:pt idx="35">
                        <c:v>1.1949700000000001</c:v>
                      </c:pt>
                      <c:pt idx="36">
                        <c:v>1.161545</c:v>
                      </c:pt>
                      <c:pt idx="37">
                        <c:v>1.1132449999999998</c:v>
                      </c:pt>
                      <c:pt idx="38">
                        <c:v>1.0800650000000001</c:v>
                      </c:pt>
                      <c:pt idx="39">
                        <c:v>1.058295</c:v>
                      </c:pt>
                      <c:pt idx="40">
                        <c:v>1.0615150000000002</c:v>
                      </c:pt>
                      <c:pt idx="41">
                        <c:v>1.1897899999999999</c:v>
                      </c:pt>
                      <c:pt idx="42">
                        <c:v>1.19049</c:v>
                      </c:pt>
                      <c:pt idx="43">
                        <c:v>1.1016600000000001</c:v>
                      </c:pt>
                      <c:pt idx="44">
                        <c:v>1.0284749999999998</c:v>
                      </c:pt>
                      <c:pt idx="45">
                        <c:v>0.95504499999999992</c:v>
                      </c:pt>
                      <c:pt idx="46">
                        <c:v>0.92686999999999997</c:v>
                      </c:pt>
                      <c:pt idx="47">
                        <c:v>0.89932500000000004</c:v>
                      </c:pt>
                      <c:pt idx="48">
                        <c:v>0.90940500000000002</c:v>
                      </c:pt>
                      <c:pt idx="49">
                        <c:v>0.889455</c:v>
                      </c:pt>
                      <c:pt idx="50">
                        <c:v>0.88637500000000002</c:v>
                      </c:pt>
                      <c:pt idx="51">
                        <c:v>0.89466999999999997</c:v>
                      </c:pt>
                      <c:pt idx="52">
                        <c:v>0.94458000000000009</c:v>
                      </c:pt>
                      <c:pt idx="53">
                        <c:v>1.000475</c:v>
                      </c:pt>
                      <c:pt idx="54">
                        <c:v>1.142995</c:v>
                      </c:pt>
                      <c:pt idx="55">
                        <c:v>1.5337000000000001</c:v>
                      </c:pt>
                      <c:pt idx="56">
                        <c:v>1.8985399999999999</c:v>
                      </c:pt>
                      <c:pt idx="57">
                        <c:v>2.18127</c:v>
                      </c:pt>
                      <c:pt idx="58">
                        <c:v>2.2460900000000001</c:v>
                      </c:pt>
                      <c:pt idx="59">
                        <c:v>2.2265949999999997</c:v>
                      </c:pt>
                      <c:pt idx="60">
                        <c:v>2.1418600000000003</c:v>
                      </c:pt>
                      <c:pt idx="61">
                        <c:v>2.0885199999999999</c:v>
                      </c:pt>
                      <c:pt idx="62">
                        <c:v>2.03518</c:v>
                      </c:pt>
                      <c:pt idx="63">
                        <c:v>1.9638499999999999</c:v>
                      </c:pt>
                      <c:pt idx="64">
                        <c:v>1.8461099999999999</c:v>
                      </c:pt>
                      <c:pt idx="65">
                        <c:v>1.73516</c:v>
                      </c:pt>
                      <c:pt idx="66">
                        <c:v>1.4922599999999999</c:v>
                      </c:pt>
                      <c:pt idx="67">
                        <c:v>1.3368599999999999</c:v>
                      </c:pt>
                      <c:pt idx="68">
                        <c:v>1.2131350000000001</c:v>
                      </c:pt>
                      <c:pt idx="69">
                        <c:v>1.1187049999999998</c:v>
                      </c:pt>
                      <c:pt idx="70">
                        <c:v>1.0533250000000001</c:v>
                      </c:pt>
                      <c:pt idx="71">
                        <c:v>0.96673500000000001</c:v>
                      </c:pt>
                      <c:pt idx="72">
                        <c:v>0.91150500000000001</c:v>
                      </c:pt>
                      <c:pt idx="73">
                        <c:v>0.91675499999999999</c:v>
                      </c:pt>
                      <c:pt idx="74">
                        <c:v>0.89957000000000009</c:v>
                      </c:pt>
                      <c:pt idx="75">
                        <c:v>0.92847999999999997</c:v>
                      </c:pt>
                      <c:pt idx="76">
                        <c:v>0.98909999999999998</c:v>
                      </c:pt>
                      <c:pt idx="77">
                        <c:v>1.0565450000000001</c:v>
                      </c:pt>
                      <c:pt idx="78">
                        <c:v>1.22773</c:v>
                      </c:pt>
                      <c:pt idx="79">
                        <c:v>1.5737399999999999</c:v>
                      </c:pt>
                      <c:pt idx="80">
                        <c:v>1.9853399999999999</c:v>
                      </c:pt>
                      <c:pt idx="81">
                        <c:v>2.2320199999999999</c:v>
                      </c:pt>
                      <c:pt idx="82">
                        <c:v>2.4165049999999999</c:v>
                      </c:pt>
                      <c:pt idx="83">
                        <c:v>2.4163999999999999</c:v>
                      </c:pt>
                      <c:pt idx="84">
                        <c:v>2.335305</c:v>
                      </c:pt>
                      <c:pt idx="85">
                        <c:v>2.2503249999999997</c:v>
                      </c:pt>
                      <c:pt idx="86">
                        <c:v>2.1973699999999998</c:v>
                      </c:pt>
                      <c:pt idx="87">
                        <c:v>2.1548449999999999</c:v>
                      </c:pt>
                      <c:pt idx="88">
                        <c:v>2.0295799999999997</c:v>
                      </c:pt>
                      <c:pt idx="89">
                        <c:v>1.8352599999999999</c:v>
                      </c:pt>
                      <c:pt idx="90">
                        <c:v>1.5737049999999999</c:v>
                      </c:pt>
                      <c:pt idx="91">
                        <c:v>1.4307300000000001</c:v>
                      </c:pt>
                      <c:pt idx="92">
                        <c:v>1.324435</c:v>
                      </c:pt>
                      <c:pt idx="93">
                        <c:v>1.10761</c:v>
                      </c:pt>
                      <c:pt idx="94">
                        <c:v>1.00674</c:v>
                      </c:pt>
                      <c:pt idx="95">
                        <c:v>0.94076499999999996</c:v>
                      </c:pt>
                      <c:pt idx="96">
                        <c:v>0.91269500000000003</c:v>
                      </c:pt>
                      <c:pt idx="97">
                        <c:v>0.92536499999999999</c:v>
                      </c:pt>
                      <c:pt idx="98">
                        <c:v>0.90390999999999999</c:v>
                      </c:pt>
                      <c:pt idx="99">
                        <c:v>0.90677999999999992</c:v>
                      </c:pt>
                      <c:pt idx="100">
                        <c:v>0.96369000000000005</c:v>
                      </c:pt>
                      <c:pt idx="101">
                        <c:v>1.0281600000000002</c:v>
                      </c:pt>
                      <c:pt idx="102">
                        <c:v>1.1917850000000001</c:v>
                      </c:pt>
                      <c:pt idx="103">
                        <c:v>1.5521800000000001</c:v>
                      </c:pt>
                      <c:pt idx="104">
                        <c:v>1.932105</c:v>
                      </c:pt>
                      <c:pt idx="105">
                        <c:v>2.2328249999999996</c:v>
                      </c:pt>
                      <c:pt idx="106">
                        <c:v>2.341745</c:v>
                      </c:pt>
                      <c:pt idx="107">
                        <c:v>2.3130100000000002</c:v>
                      </c:pt>
                      <c:pt idx="108">
                        <c:v>2.2682800000000003</c:v>
                      </c:pt>
                      <c:pt idx="109">
                        <c:v>2.2529499999999998</c:v>
                      </c:pt>
                      <c:pt idx="110">
                        <c:v>2.2061899999999999</c:v>
                      </c:pt>
                      <c:pt idx="111">
                        <c:v>2.151205</c:v>
                      </c:pt>
                      <c:pt idx="112">
                        <c:v>2.0205850000000001</c:v>
                      </c:pt>
                      <c:pt idx="113">
                        <c:v>1.8592</c:v>
                      </c:pt>
                      <c:pt idx="114">
                        <c:v>1.6489200000000002</c:v>
                      </c:pt>
                      <c:pt idx="115">
                        <c:v>1.5167950000000001</c:v>
                      </c:pt>
                      <c:pt idx="116">
                        <c:v>1.3464149999999999</c:v>
                      </c:pt>
                      <c:pt idx="117">
                        <c:v>1.16662</c:v>
                      </c:pt>
                      <c:pt idx="118">
                        <c:v>1.0696700000000001</c:v>
                      </c:pt>
                      <c:pt idx="119">
                        <c:v>1.02095</c:v>
                      </c:pt>
                      <c:pt idx="120">
                        <c:v>0.99417499999999992</c:v>
                      </c:pt>
                      <c:pt idx="121">
                        <c:v>0.97597500000000004</c:v>
                      </c:pt>
                      <c:pt idx="122">
                        <c:v>0.94234000000000007</c:v>
                      </c:pt>
                      <c:pt idx="123">
                        <c:v>0.948465</c:v>
                      </c:pt>
                      <c:pt idx="124">
                        <c:v>1.006705</c:v>
                      </c:pt>
                      <c:pt idx="125">
                        <c:v>1.0724</c:v>
                      </c:pt>
                      <c:pt idx="126">
                        <c:v>1.2282899999999999</c:v>
                      </c:pt>
                      <c:pt idx="127">
                        <c:v>1.57192</c:v>
                      </c:pt>
                      <c:pt idx="128">
                        <c:v>1.9510399999999999</c:v>
                      </c:pt>
                      <c:pt idx="129">
                        <c:v>2.1938</c:v>
                      </c:pt>
                      <c:pt idx="130">
                        <c:v>2.4160849999999998</c:v>
                      </c:pt>
                      <c:pt idx="131">
                        <c:v>2.3688699999999998</c:v>
                      </c:pt>
                      <c:pt idx="132">
                        <c:v>2.2793400000000004</c:v>
                      </c:pt>
                      <c:pt idx="133">
                        <c:v>2.2609650000000001</c:v>
                      </c:pt>
                      <c:pt idx="134">
                        <c:v>2.1949200000000002</c:v>
                      </c:pt>
                      <c:pt idx="135">
                        <c:v>2.1329699999999998</c:v>
                      </c:pt>
                      <c:pt idx="136">
                        <c:v>2.0805749999999996</c:v>
                      </c:pt>
                      <c:pt idx="137">
                        <c:v>1.84877</c:v>
                      </c:pt>
                      <c:pt idx="138">
                        <c:v>1.6688000000000001</c:v>
                      </c:pt>
                      <c:pt idx="139">
                        <c:v>1.51095</c:v>
                      </c:pt>
                      <c:pt idx="140">
                        <c:v>1.31796</c:v>
                      </c:pt>
                      <c:pt idx="141">
                        <c:v>1.1544400000000001</c:v>
                      </c:pt>
                      <c:pt idx="142">
                        <c:v>1.07226</c:v>
                      </c:pt>
                      <c:pt idx="143">
                        <c:v>1.0160149999999999</c:v>
                      </c:pt>
                      <c:pt idx="144">
                        <c:v>0.97824999999999995</c:v>
                      </c:pt>
                      <c:pt idx="145">
                        <c:v>0.95791499999999996</c:v>
                      </c:pt>
                      <c:pt idx="146">
                        <c:v>0.94374000000000002</c:v>
                      </c:pt>
                      <c:pt idx="147">
                        <c:v>0.96071499999999999</c:v>
                      </c:pt>
                      <c:pt idx="148">
                        <c:v>0.98430499999999999</c:v>
                      </c:pt>
                      <c:pt idx="149">
                        <c:v>1.065015</c:v>
                      </c:pt>
                      <c:pt idx="150">
                        <c:v>1.21401</c:v>
                      </c:pt>
                      <c:pt idx="151">
                        <c:v>1.5639400000000001</c:v>
                      </c:pt>
                      <c:pt idx="152">
                        <c:v>1.931195</c:v>
                      </c:pt>
                      <c:pt idx="153">
                        <c:v>2.2383200000000003</c:v>
                      </c:pt>
                      <c:pt idx="154">
                        <c:v>2.3367049999999998</c:v>
                      </c:pt>
                      <c:pt idx="155">
                        <c:v>2.3369149999999999</c:v>
                      </c:pt>
                      <c:pt idx="156">
                        <c:v>2.1796250000000001</c:v>
                      </c:pt>
                      <c:pt idx="157">
                        <c:v>2.1610050000000003</c:v>
                      </c:pt>
                      <c:pt idx="158">
                        <c:v>2.1173249999999997</c:v>
                      </c:pt>
                      <c:pt idx="159">
                        <c:v>2.0078100000000001</c:v>
                      </c:pt>
                      <c:pt idx="160">
                        <c:v>1.88104</c:v>
                      </c:pt>
                      <c:pt idx="161">
                        <c:v>1.685845</c:v>
                      </c:pt>
                      <c:pt idx="162">
                        <c:v>1.46349</c:v>
                      </c:pt>
                      <c:pt idx="163">
                        <c:v>1.39076</c:v>
                      </c:pt>
                      <c:pt idx="164">
                        <c:v>1.31369</c:v>
                      </c:pt>
                      <c:pt idx="165">
                        <c:v>1.15717</c:v>
                      </c:pt>
                      <c:pt idx="166">
                        <c:v>1.05217</c:v>
                      </c:pt>
                      <c:pt idx="167">
                        <c:v>0.95476499999999997</c:v>
                      </c:pt>
                      <c:pt idx="168">
                        <c:v>0.91049000000000002</c:v>
                      </c:pt>
                      <c:pt idx="169">
                        <c:v>0.92186500000000005</c:v>
                      </c:pt>
                      <c:pt idx="170">
                        <c:v>0.90712999999999999</c:v>
                      </c:pt>
                      <c:pt idx="171">
                        <c:v>0.87275999999999998</c:v>
                      </c:pt>
                      <c:pt idx="172">
                        <c:v>0.88917499999999994</c:v>
                      </c:pt>
                      <c:pt idx="173">
                        <c:v>0.91892499999999999</c:v>
                      </c:pt>
                      <c:pt idx="174">
                        <c:v>0.99494500000000008</c:v>
                      </c:pt>
                      <c:pt idx="175">
                        <c:v>1.014405</c:v>
                      </c:pt>
                      <c:pt idx="176">
                        <c:v>1.13127</c:v>
                      </c:pt>
                      <c:pt idx="177">
                        <c:v>1.3590850000000001</c:v>
                      </c:pt>
                      <c:pt idx="178">
                        <c:v>1.5833299999999999</c:v>
                      </c:pt>
                      <c:pt idx="179">
                        <c:v>1.59971</c:v>
                      </c:pt>
                      <c:pt idx="180">
                        <c:v>1.4988050000000002</c:v>
                      </c:pt>
                      <c:pt idx="181">
                        <c:v>1.459605</c:v>
                      </c:pt>
                      <c:pt idx="182">
                        <c:v>1.3786149999999999</c:v>
                      </c:pt>
                      <c:pt idx="183">
                        <c:v>1.3075300000000001</c:v>
                      </c:pt>
                      <c:pt idx="184">
                        <c:v>1.2677</c:v>
                      </c:pt>
                      <c:pt idx="185">
                        <c:v>1.35121</c:v>
                      </c:pt>
                      <c:pt idx="186">
                        <c:v>1.3149500000000001</c:v>
                      </c:pt>
                      <c:pt idx="187">
                        <c:v>1.2383</c:v>
                      </c:pt>
                      <c:pt idx="188">
                        <c:v>1.1456199999999999</c:v>
                      </c:pt>
                      <c:pt idx="189">
                        <c:v>1.0511199999999998</c:v>
                      </c:pt>
                      <c:pt idx="190">
                        <c:v>1.00695</c:v>
                      </c:pt>
                      <c:pt idx="191">
                        <c:v>0.98070000000000002</c:v>
                      </c:pt>
                      <c:pt idx="192">
                        <c:v>0.92854999999999999</c:v>
                      </c:pt>
                      <c:pt idx="193">
                        <c:v>0.92455999999999994</c:v>
                      </c:pt>
                      <c:pt idx="194">
                        <c:v>0.91164499999999993</c:v>
                      </c:pt>
                      <c:pt idx="195">
                        <c:v>0.89974500000000002</c:v>
                      </c:pt>
                      <c:pt idx="196">
                        <c:v>0.89981500000000003</c:v>
                      </c:pt>
                      <c:pt idx="197">
                        <c:v>0.89942999999999995</c:v>
                      </c:pt>
                      <c:pt idx="198">
                        <c:v>0.93373000000000006</c:v>
                      </c:pt>
                      <c:pt idx="199">
                        <c:v>0.91489999999999994</c:v>
                      </c:pt>
                      <c:pt idx="200">
                        <c:v>0.90789999999999993</c:v>
                      </c:pt>
                      <c:pt idx="201">
                        <c:v>1.0557049999999999</c:v>
                      </c:pt>
                      <c:pt idx="202">
                        <c:v>1.144185</c:v>
                      </c:pt>
                      <c:pt idx="203">
                        <c:v>1.2207999999999999</c:v>
                      </c:pt>
                      <c:pt idx="204">
                        <c:v>1.187935</c:v>
                      </c:pt>
                      <c:pt idx="205">
                        <c:v>1.1696300000000002</c:v>
                      </c:pt>
                      <c:pt idx="206">
                        <c:v>1.1155899999999999</c:v>
                      </c:pt>
                      <c:pt idx="207">
                        <c:v>1.1017650000000001</c:v>
                      </c:pt>
                      <c:pt idx="208">
                        <c:v>1.100155</c:v>
                      </c:pt>
                      <c:pt idx="209">
                        <c:v>1.2232149999999999</c:v>
                      </c:pt>
                      <c:pt idx="210">
                        <c:v>1.2019000000000002</c:v>
                      </c:pt>
                      <c:pt idx="211">
                        <c:v>1.13365</c:v>
                      </c:pt>
                      <c:pt idx="212">
                        <c:v>1.07653</c:v>
                      </c:pt>
                      <c:pt idx="213">
                        <c:v>0.99424500000000005</c:v>
                      </c:pt>
                      <c:pt idx="214">
                        <c:v>0.96323500000000006</c:v>
                      </c:pt>
                      <c:pt idx="215">
                        <c:v>0.94835999999999998</c:v>
                      </c:pt>
                      <c:pt idx="216">
                        <c:v>0.90114499999999997</c:v>
                      </c:pt>
                      <c:pt idx="217">
                        <c:v>0.89719000000000004</c:v>
                      </c:pt>
                      <c:pt idx="218">
                        <c:v>0.88798500000000002</c:v>
                      </c:pt>
                      <c:pt idx="219">
                        <c:v>0.87818499999999999</c:v>
                      </c:pt>
                      <c:pt idx="220">
                        <c:v>0.92998500000000006</c:v>
                      </c:pt>
                      <c:pt idx="221">
                        <c:v>0.97720000000000007</c:v>
                      </c:pt>
                      <c:pt idx="222">
                        <c:v>1.1434500000000001</c:v>
                      </c:pt>
                      <c:pt idx="223">
                        <c:v>1.5309349999999999</c:v>
                      </c:pt>
                      <c:pt idx="224">
                        <c:v>1.90757</c:v>
                      </c:pt>
                      <c:pt idx="225">
                        <c:v>2.1954450000000003</c:v>
                      </c:pt>
                      <c:pt idx="226">
                        <c:v>2.3413249999999999</c:v>
                      </c:pt>
                      <c:pt idx="227">
                        <c:v>2.3411500000000003</c:v>
                      </c:pt>
                      <c:pt idx="228">
                        <c:v>2.2857449999999999</c:v>
                      </c:pt>
                      <c:pt idx="229">
                        <c:v>2.2867950000000001</c:v>
                      </c:pt>
                      <c:pt idx="230">
                        <c:v>2.224005</c:v>
                      </c:pt>
                      <c:pt idx="231">
                        <c:v>2.1536900000000001</c:v>
                      </c:pt>
                      <c:pt idx="232">
                        <c:v>1.9607000000000001</c:v>
                      </c:pt>
                      <c:pt idx="233">
                        <c:v>1.7566850000000001</c:v>
                      </c:pt>
                      <c:pt idx="234">
                        <c:v>1.5654100000000002</c:v>
                      </c:pt>
                      <c:pt idx="235">
                        <c:v>1.39839</c:v>
                      </c:pt>
                      <c:pt idx="236">
                        <c:v>1.2301099999999998</c:v>
                      </c:pt>
                      <c:pt idx="237">
                        <c:v>1.0932249999999999</c:v>
                      </c:pt>
                      <c:pt idx="238">
                        <c:v>0.99893499999999991</c:v>
                      </c:pt>
                      <c:pt idx="239">
                        <c:v>0.93835000000000002</c:v>
                      </c:pt>
                      <c:pt idx="240">
                        <c:v>0.89365499999999998</c:v>
                      </c:pt>
                      <c:pt idx="241">
                        <c:v>0.8696799999999999</c:v>
                      </c:pt>
                      <c:pt idx="242">
                        <c:v>0.854105</c:v>
                      </c:pt>
                      <c:pt idx="243">
                        <c:v>0.85753499999999994</c:v>
                      </c:pt>
                      <c:pt idx="244">
                        <c:v>0.90404999999999991</c:v>
                      </c:pt>
                      <c:pt idx="245">
                        <c:v>1.0114300000000001</c:v>
                      </c:pt>
                      <c:pt idx="246">
                        <c:v>1.1427499999999999</c:v>
                      </c:pt>
                      <c:pt idx="247">
                        <c:v>1.4891449999999999</c:v>
                      </c:pt>
                      <c:pt idx="248">
                        <c:v>1.84219</c:v>
                      </c:pt>
                      <c:pt idx="249">
                        <c:v>2.1786449999999999</c:v>
                      </c:pt>
                      <c:pt idx="250">
                        <c:v>2.3467500000000001</c:v>
                      </c:pt>
                      <c:pt idx="251">
                        <c:v>2.3508100000000001</c:v>
                      </c:pt>
                      <c:pt idx="252">
                        <c:v>2.2877399999999999</c:v>
                      </c:pt>
                      <c:pt idx="253">
                        <c:v>2.2749999999999999</c:v>
                      </c:pt>
                      <c:pt idx="254">
                        <c:v>2.2199450000000001</c:v>
                      </c:pt>
                      <c:pt idx="255">
                        <c:v>2.1804299999999999</c:v>
                      </c:pt>
                      <c:pt idx="256">
                        <c:v>2.0571950000000001</c:v>
                      </c:pt>
                      <c:pt idx="257">
                        <c:v>1.820945</c:v>
                      </c:pt>
                      <c:pt idx="258">
                        <c:v>1.59649</c:v>
                      </c:pt>
                      <c:pt idx="259">
                        <c:v>1.4532349999999998</c:v>
                      </c:pt>
                      <c:pt idx="260">
                        <c:v>1.3357750000000002</c:v>
                      </c:pt>
                      <c:pt idx="261">
                        <c:v>1.180795</c:v>
                      </c:pt>
                      <c:pt idx="262">
                        <c:v>1.0544100000000001</c:v>
                      </c:pt>
                      <c:pt idx="263">
                        <c:v>0.96096000000000004</c:v>
                      </c:pt>
                      <c:pt idx="264">
                        <c:v>0.92798999999999998</c:v>
                      </c:pt>
                      <c:pt idx="265">
                        <c:v>0.92116500000000001</c:v>
                      </c:pt>
                      <c:pt idx="266">
                        <c:v>0.91104999999999992</c:v>
                      </c:pt>
                      <c:pt idx="267">
                        <c:v>0.90439999999999998</c:v>
                      </c:pt>
                      <c:pt idx="268">
                        <c:v>0.9420599999999999</c:v>
                      </c:pt>
                      <c:pt idx="269">
                        <c:v>0.98930999999999991</c:v>
                      </c:pt>
                      <c:pt idx="270">
                        <c:v>1.2036150000000001</c:v>
                      </c:pt>
                      <c:pt idx="271">
                        <c:v>1.54924</c:v>
                      </c:pt>
                      <c:pt idx="272">
                        <c:v>1.922655</c:v>
                      </c:pt>
                      <c:pt idx="273">
                        <c:v>2.2830850000000003</c:v>
                      </c:pt>
                      <c:pt idx="274">
                        <c:v>2.43425</c:v>
                      </c:pt>
                      <c:pt idx="275">
                        <c:v>2.4543400000000002</c:v>
                      </c:pt>
                      <c:pt idx="276">
                        <c:v>2.3193099999999998</c:v>
                      </c:pt>
                      <c:pt idx="277">
                        <c:v>2.2813699999999999</c:v>
                      </c:pt>
                      <c:pt idx="278">
                        <c:v>2.2150449999999999</c:v>
                      </c:pt>
                      <c:pt idx="279">
                        <c:v>2.1643649999999997</c:v>
                      </c:pt>
                      <c:pt idx="280">
                        <c:v>2.0680100000000001</c:v>
                      </c:pt>
                      <c:pt idx="281">
                        <c:v>1.9697650000000002</c:v>
                      </c:pt>
                      <c:pt idx="282">
                        <c:v>1.6808399999999999</c:v>
                      </c:pt>
                      <c:pt idx="283">
                        <c:v>1.5122800000000001</c:v>
                      </c:pt>
                      <c:pt idx="284">
                        <c:v>1.37382</c:v>
                      </c:pt>
                      <c:pt idx="285">
                        <c:v>1.19882</c:v>
                      </c:pt>
                      <c:pt idx="286">
                        <c:v>1.0974600000000001</c:v>
                      </c:pt>
                      <c:pt idx="287">
                        <c:v>1.005865</c:v>
                      </c:pt>
                      <c:pt idx="288">
                        <c:v>0.94286500000000006</c:v>
                      </c:pt>
                      <c:pt idx="289">
                        <c:v>0.91853999999999991</c:v>
                      </c:pt>
                      <c:pt idx="290">
                        <c:v>0.90215999999999996</c:v>
                      </c:pt>
                      <c:pt idx="291">
                        <c:v>0.90608</c:v>
                      </c:pt>
                      <c:pt idx="292">
                        <c:v>0.95787999999999995</c:v>
                      </c:pt>
                      <c:pt idx="293">
                        <c:v>1.01654</c:v>
                      </c:pt>
                      <c:pt idx="294">
                        <c:v>1.178485</c:v>
                      </c:pt>
                      <c:pt idx="295">
                        <c:v>1.498</c:v>
                      </c:pt>
                      <c:pt idx="296">
                        <c:v>1.9307750000000001</c:v>
                      </c:pt>
                      <c:pt idx="297">
                        <c:v>2.1567699999999999</c:v>
                      </c:pt>
                      <c:pt idx="298">
                        <c:v>2.3468200000000001</c:v>
                      </c:pt>
                      <c:pt idx="299">
                        <c:v>2.39771</c:v>
                      </c:pt>
                      <c:pt idx="300">
                        <c:v>2.3529800000000001</c:v>
                      </c:pt>
                      <c:pt idx="301">
                        <c:v>2.3317700000000001</c:v>
                      </c:pt>
                      <c:pt idx="302">
                        <c:v>2.2740200000000002</c:v>
                      </c:pt>
                      <c:pt idx="303">
                        <c:v>2.1924350000000001</c:v>
                      </c:pt>
                      <c:pt idx="304">
                        <c:v>2.0378750000000001</c:v>
                      </c:pt>
                      <c:pt idx="305">
                        <c:v>1.8856949999999999</c:v>
                      </c:pt>
                      <c:pt idx="306">
                        <c:v>1.66306</c:v>
                      </c:pt>
                      <c:pt idx="307">
                        <c:v>1.5090599999999998</c:v>
                      </c:pt>
                      <c:pt idx="308">
                        <c:v>1.3036099999999999</c:v>
                      </c:pt>
                      <c:pt idx="309">
                        <c:v>1.1407550000000002</c:v>
                      </c:pt>
                      <c:pt idx="310">
                        <c:v>1.0526249999999999</c:v>
                      </c:pt>
                      <c:pt idx="311">
                        <c:v>0.97604499999999994</c:v>
                      </c:pt>
                      <c:pt idx="312">
                        <c:v>0.91542499999999993</c:v>
                      </c:pt>
                      <c:pt idx="313">
                        <c:v>0.88903500000000002</c:v>
                      </c:pt>
                      <c:pt idx="314">
                        <c:v>0.89670000000000005</c:v>
                      </c:pt>
                      <c:pt idx="315">
                        <c:v>0.89988500000000005</c:v>
                      </c:pt>
                      <c:pt idx="316">
                        <c:v>0.90516999999999992</c:v>
                      </c:pt>
                      <c:pt idx="317">
                        <c:v>0.97733999999999999</c:v>
                      </c:pt>
                      <c:pt idx="318">
                        <c:v>1.1652550000000002</c:v>
                      </c:pt>
                      <c:pt idx="319">
                        <c:v>1.5423800000000001</c:v>
                      </c:pt>
                      <c:pt idx="320">
                        <c:v>1.8972449999999998</c:v>
                      </c:pt>
                      <c:pt idx="321">
                        <c:v>2.1634199999999999</c:v>
                      </c:pt>
                      <c:pt idx="322">
                        <c:v>2.3821350000000003</c:v>
                      </c:pt>
                      <c:pt idx="323">
                        <c:v>2.3639699999999997</c:v>
                      </c:pt>
                      <c:pt idx="324">
                        <c:v>2.2273299999999998</c:v>
                      </c:pt>
                      <c:pt idx="325">
                        <c:v>2.183265</c:v>
                      </c:pt>
                      <c:pt idx="326">
                        <c:v>2.1257600000000001</c:v>
                      </c:pt>
                      <c:pt idx="327">
                        <c:v>2.0327299999999999</c:v>
                      </c:pt>
                      <c:pt idx="328">
                        <c:v>1.85605</c:v>
                      </c:pt>
                      <c:pt idx="329">
                        <c:v>1.7910899999999998</c:v>
                      </c:pt>
                      <c:pt idx="330">
                        <c:v>1.549555</c:v>
                      </c:pt>
                      <c:pt idx="331">
                        <c:v>1.39391</c:v>
                      </c:pt>
                      <c:pt idx="332">
                        <c:v>1.2411350000000001</c:v>
                      </c:pt>
                      <c:pt idx="333">
                        <c:v>1.1469500000000001</c:v>
                      </c:pt>
                      <c:pt idx="334">
                        <c:v>0.98745500000000008</c:v>
                      </c:pt>
                      <c:pt idx="335">
                        <c:v>0.90978999999999999</c:v>
                      </c:pt>
                      <c:pt idx="336">
                        <c:v>0.86729999999999996</c:v>
                      </c:pt>
                      <c:pt idx="337">
                        <c:v>0.84770000000000001</c:v>
                      </c:pt>
                      <c:pt idx="338">
                        <c:v>0.82894000000000001</c:v>
                      </c:pt>
                      <c:pt idx="339">
                        <c:v>0.85018499999999997</c:v>
                      </c:pt>
                      <c:pt idx="340">
                        <c:v>0.86099999999999999</c:v>
                      </c:pt>
                      <c:pt idx="341">
                        <c:v>0.85708000000000006</c:v>
                      </c:pt>
                      <c:pt idx="342">
                        <c:v>0.90212499999999995</c:v>
                      </c:pt>
                      <c:pt idx="343">
                        <c:v>0.941465</c:v>
                      </c:pt>
                      <c:pt idx="344">
                        <c:v>1.0332699999999999</c:v>
                      </c:pt>
                      <c:pt idx="345">
                        <c:v>1.220275</c:v>
                      </c:pt>
                      <c:pt idx="346">
                        <c:v>1.443155</c:v>
                      </c:pt>
                      <c:pt idx="347">
                        <c:v>1.47861</c:v>
                      </c:pt>
                      <c:pt idx="348">
                        <c:v>1.468915</c:v>
                      </c:pt>
                      <c:pt idx="349">
                        <c:v>1.45425</c:v>
                      </c:pt>
                      <c:pt idx="350">
                        <c:v>1.3700399999999999</c:v>
                      </c:pt>
                      <c:pt idx="351">
                        <c:v>1.3418299999999999</c:v>
                      </c:pt>
                      <c:pt idx="352">
                        <c:v>1.2917799999999999</c:v>
                      </c:pt>
                      <c:pt idx="353">
                        <c:v>1.30823</c:v>
                      </c:pt>
                      <c:pt idx="354">
                        <c:v>1.26231</c:v>
                      </c:pt>
                      <c:pt idx="355">
                        <c:v>1.16473</c:v>
                      </c:pt>
                      <c:pt idx="356">
                        <c:v>1.0771600000000001</c:v>
                      </c:pt>
                      <c:pt idx="357">
                        <c:v>0.97754999999999992</c:v>
                      </c:pt>
                      <c:pt idx="358">
                        <c:v>0.92291499999999993</c:v>
                      </c:pt>
                      <c:pt idx="359">
                        <c:v>0.88665499999999997</c:v>
                      </c:pt>
                      <c:pt idx="360">
                        <c:v>0.85358000000000001</c:v>
                      </c:pt>
                      <c:pt idx="361">
                        <c:v>0.85039500000000001</c:v>
                      </c:pt>
                      <c:pt idx="362">
                        <c:v>0.85378999999999994</c:v>
                      </c:pt>
                      <c:pt idx="363">
                        <c:v>0.85302</c:v>
                      </c:pt>
                      <c:pt idx="364">
                        <c:v>0.87202499999999994</c:v>
                      </c:pt>
                      <c:pt idx="365">
                        <c:v>0.86068499999999992</c:v>
                      </c:pt>
                      <c:pt idx="366">
                        <c:v>0.86912</c:v>
                      </c:pt>
                      <c:pt idx="367">
                        <c:v>0.86512999999999995</c:v>
                      </c:pt>
                      <c:pt idx="368">
                        <c:v>0.86870000000000003</c:v>
                      </c:pt>
                      <c:pt idx="369">
                        <c:v>0.97219500000000003</c:v>
                      </c:pt>
                      <c:pt idx="370">
                        <c:v>1.082025</c:v>
                      </c:pt>
                      <c:pt idx="371">
                        <c:v>1.1355050000000002</c:v>
                      </c:pt>
                      <c:pt idx="372">
                        <c:v>1.0923499999999999</c:v>
                      </c:pt>
                      <c:pt idx="373">
                        <c:v>1.0720499999999999</c:v>
                      </c:pt>
                      <c:pt idx="374">
                        <c:v>1.0667650000000002</c:v>
                      </c:pt>
                      <c:pt idx="375">
                        <c:v>1.08409</c:v>
                      </c:pt>
                      <c:pt idx="376">
                        <c:v>1.127</c:v>
                      </c:pt>
                      <c:pt idx="377">
                        <c:v>1.2306700000000002</c:v>
                      </c:pt>
                      <c:pt idx="378">
                        <c:v>1.2056099999999998</c:v>
                      </c:pt>
                      <c:pt idx="379">
                        <c:v>1.099035</c:v>
                      </c:pt>
                      <c:pt idx="380">
                        <c:v>1.042055</c:v>
                      </c:pt>
                      <c:pt idx="381">
                        <c:v>0.98199499999999995</c:v>
                      </c:pt>
                      <c:pt idx="382">
                        <c:v>0.950075</c:v>
                      </c:pt>
                      <c:pt idx="383">
                        <c:v>0.91339499999999996</c:v>
                      </c:pt>
                      <c:pt idx="384">
                        <c:v>0.91091</c:v>
                      </c:pt>
                      <c:pt idx="385">
                        <c:v>0.89613999999999994</c:v>
                      </c:pt>
                      <c:pt idx="386">
                        <c:v>0.88263000000000003</c:v>
                      </c:pt>
                      <c:pt idx="387">
                        <c:v>0.876085</c:v>
                      </c:pt>
                      <c:pt idx="388">
                        <c:v>0.92725499999999994</c:v>
                      </c:pt>
                      <c:pt idx="389">
                        <c:v>0.96565000000000001</c:v>
                      </c:pt>
                      <c:pt idx="390">
                        <c:v>1.1444649999999998</c:v>
                      </c:pt>
                      <c:pt idx="391">
                        <c:v>1.4364349999999999</c:v>
                      </c:pt>
                      <c:pt idx="392">
                        <c:v>1.715665</c:v>
                      </c:pt>
                      <c:pt idx="393">
                        <c:v>2.018205</c:v>
                      </c:pt>
                      <c:pt idx="394">
                        <c:v>2.1430149999999997</c:v>
                      </c:pt>
                      <c:pt idx="395">
                        <c:v>2.1710850000000002</c:v>
                      </c:pt>
                      <c:pt idx="396">
                        <c:v>2.0988449999999998</c:v>
                      </c:pt>
                      <c:pt idx="397">
                        <c:v>2.069725</c:v>
                      </c:pt>
                      <c:pt idx="398">
                        <c:v>2.0554099999999997</c:v>
                      </c:pt>
                      <c:pt idx="399">
                        <c:v>1.9840450000000001</c:v>
                      </c:pt>
                      <c:pt idx="400">
                        <c:v>1.8522700000000001</c:v>
                      </c:pt>
                      <c:pt idx="401">
                        <c:v>1.72865</c:v>
                      </c:pt>
                      <c:pt idx="402">
                        <c:v>1.473115</c:v>
                      </c:pt>
                      <c:pt idx="403">
                        <c:v>1.37354</c:v>
                      </c:pt>
                      <c:pt idx="404">
                        <c:v>1.2625899999999999</c:v>
                      </c:pt>
                      <c:pt idx="405">
                        <c:v>1.107785</c:v>
                      </c:pt>
                      <c:pt idx="406">
                        <c:v>1.024205</c:v>
                      </c:pt>
                      <c:pt idx="407">
                        <c:v>0.94730999999999999</c:v>
                      </c:pt>
                      <c:pt idx="408">
                        <c:v>0.8804249999999999</c:v>
                      </c:pt>
                      <c:pt idx="409">
                        <c:v>0.869085</c:v>
                      </c:pt>
                      <c:pt idx="410">
                        <c:v>0.85148000000000001</c:v>
                      </c:pt>
                      <c:pt idx="411">
                        <c:v>0.86926000000000003</c:v>
                      </c:pt>
                      <c:pt idx="412">
                        <c:v>0.95063500000000001</c:v>
                      </c:pt>
                      <c:pt idx="413">
                        <c:v>0.99823499999999998</c:v>
                      </c:pt>
                      <c:pt idx="414">
                        <c:v>1.1607400000000001</c:v>
                      </c:pt>
                      <c:pt idx="415">
                        <c:v>1.4674800000000001</c:v>
                      </c:pt>
                      <c:pt idx="416">
                        <c:v>1.9019000000000001</c:v>
                      </c:pt>
                      <c:pt idx="417">
                        <c:v>2.1536900000000001</c:v>
                      </c:pt>
                      <c:pt idx="418">
                        <c:v>2.3265199999999999</c:v>
                      </c:pt>
                      <c:pt idx="419">
                        <c:v>2.3508800000000001</c:v>
                      </c:pt>
                      <c:pt idx="420">
                        <c:v>2.2878799999999999</c:v>
                      </c:pt>
                      <c:pt idx="421">
                        <c:v>2.2536849999999999</c:v>
                      </c:pt>
                      <c:pt idx="422">
                        <c:v>2.2163750000000002</c:v>
                      </c:pt>
                      <c:pt idx="423">
                        <c:v>2.1654149999999999</c:v>
                      </c:pt>
                      <c:pt idx="424">
                        <c:v>2.0591900000000001</c:v>
                      </c:pt>
                      <c:pt idx="425">
                        <c:v>1.858535</c:v>
                      </c:pt>
                      <c:pt idx="426">
                        <c:v>1.646925</c:v>
                      </c:pt>
                      <c:pt idx="427">
                        <c:v>1.505385</c:v>
                      </c:pt>
                      <c:pt idx="428">
                        <c:v>1.31887</c:v>
                      </c:pt>
                      <c:pt idx="429">
                        <c:v>1.1405099999999999</c:v>
                      </c:pt>
                      <c:pt idx="430">
                        <c:v>0.98451500000000003</c:v>
                      </c:pt>
                      <c:pt idx="431">
                        <c:v>0.88934999999999997</c:v>
                      </c:pt>
                      <c:pt idx="432">
                        <c:v>0.84234500000000001</c:v>
                      </c:pt>
                      <c:pt idx="433">
                        <c:v>0.822465</c:v>
                      </c:pt>
                      <c:pt idx="434">
                        <c:v>0.81245500000000004</c:v>
                      </c:pt>
                      <c:pt idx="435">
                        <c:v>0.83286000000000004</c:v>
                      </c:pt>
                      <c:pt idx="436">
                        <c:v>0.87429999999999997</c:v>
                      </c:pt>
                      <c:pt idx="437">
                        <c:v>0.93285499999999999</c:v>
                      </c:pt>
                      <c:pt idx="438">
                        <c:v>1.1030250000000001</c:v>
                      </c:pt>
                      <c:pt idx="439">
                        <c:v>1.4576099999999999</c:v>
                      </c:pt>
                      <c:pt idx="440">
                        <c:v>1.80789</c:v>
                      </c:pt>
                      <c:pt idx="441">
                        <c:v>2.131535</c:v>
                      </c:pt>
                      <c:pt idx="442">
                        <c:v>2.3922500000000002</c:v>
                      </c:pt>
                      <c:pt idx="443">
                        <c:v>2.4459400000000002</c:v>
                      </c:pt>
                      <c:pt idx="444">
                        <c:v>2.3683800000000002</c:v>
                      </c:pt>
                      <c:pt idx="445">
                        <c:v>2.3473099999999998</c:v>
                      </c:pt>
                      <c:pt idx="446">
                        <c:v>2.2995349999999997</c:v>
                      </c:pt>
                      <c:pt idx="447">
                        <c:v>2.2772399999999999</c:v>
                      </c:pt>
                      <c:pt idx="448">
                        <c:v>2.1778400000000002</c:v>
                      </c:pt>
                      <c:pt idx="449">
                        <c:v>1.951775</c:v>
                      </c:pt>
                      <c:pt idx="450">
                        <c:v>1.718885</c:v>
                      </c:pt>
                      <c:pt idx="451">
                        <c:v>1.517285</c:v>
                      </c:pt>
                      <c:pt idx="452">
                        <c:v>1.3358449999999999</c:v>
                      </c:pt>
                      <c:pt idx="453">
                        <c:v>1.1095699999999999</c:v>
                      </c:pt>
                      <c:pt idx="454">
                        <c:v>0.99987999999999999</c:v>
                      </c:pt>
                      <c:pt idx="455">
                        <c:v>0.92903999999999998</c:v>
                      </c:pt>
                      <c:pt idx="456">
                        <c:v>0.87832500000000002</c:v>
                      </c:pt>
                      <c:pt idx="457">
                        <c:v>0.84913499999999997</c:v>
                      </c:pt>
                      <c:pt idx="458">
                        <c:v>0.83730499999999997</c:v>
                      </c:pt>
                      <c:pt idx="459">
                        <c:v>0.84322000000000008</c:v>
                      </c:pt>
                      <c:pt idx="460">
                        <c:v>0.90856500000000007</c:v>
                      </c:pt>
                      <c:pt idx="461">
                        <c:v>1.0009999999999999</c:v>
                      </c:pt>
                      <c:pt idx="462">
                        <c:v>1.1414549999999999</c:v>
                      </c:pt>
                      <c:pt idx="463">
                        <c:v>1.4193549999999999</c:v>
                      </c:pt>
                      <c:pt idx="464">
                        <c:v>1.8599000000000001</c:v>
                      </c:pt>
                      <c:pt idx="465">
                        <c:v>2.1259699999999997</c:v>
                      </c:pt>
                      <c:pt idx="466">
                        <c:v>2.2830149999999998</c:v>
                      </c:pt>
                      <c:pt idx="467">
                        <c:v>2.33352</c:v>
                      </c:pt>
                      <c:pt idx="468">
                        <c:v>2.3110500000000003</c:v>
                      </c:pt>
                      <c:pt idx="469">
                        <c:v>2.2336649999999998</c:v>
                      </c:pt>
                      <c:pt idx="470">
                        <c:v>2.2018850000000003</c:v>
                      </c:pt>
                      <c:pt idx="471">
                        <c:v>2.1139999999999999</c:v>
                      </c:pt>
                      <c:pt idx="472">
                        <c:v>2.0495300000000003</c:v>
                      </c:pt>
                      <c:pt idx="473">
                        <c:v>1.9104400000000001</c:v>
                      </c:pt>
                      <c:pt idx="474">
                        <c:v>1.6388399999999999</c:v>
                      </c:pt>
                      <c:pt idx="475">
                        <c:v>1.4824249999999999</c:v>
                      </c:pt>
                      <c:pt idx="476">
                        <c:v>1.2966099999999998</c:v>
                      </c:pt>
                      <c:pt idx="477">
                        <c:v>1.15899</c:v>
                      </c:pt>
                      <c:pt idx="478">
                        <c:v>1.0475150000000002</c:v>
                      </c:pt>
                      <c:pt idx="479">
                        <c:v>0.97065499999999993</c:v>
                      </c:pt>
                      <c:pt idx="480">
                        <c:v>0.94279499999999994</c:v>
                      </c:pt>
                      <c:pt idx="481">
                        <c:v>0.91920500000000005</c:v>
                      </c:pt>
                      <c:pt idx="482">
                        <c:v>0.89025999999999994</c:v>
                      </c:pt>
                      <c:pt idx="483">
                        <c:v>0.88280499999999995</c:v>
                      </c:pt>
                      <c:pt idx="484">
                        <c:v>0.90009499999999998</c:v>
                      </c:pt>
                      <c:pt idx="485">
                        <c:v>0.99869000000000008</c:v>
                      </c:pt>
                      <c:pt idx="486">
                        <c:v>1.1734100000000001</c:v>
                      </c:pt>
                      <c:pt idx="487">
                        <c:v>1.4524999999999999</c:v>
                      </c:pt>
                      <c:pt idx="488">
                        <c:v>1.8854500000000001</c:v>
                      </c:pt>
                      <c:pt idx="489">
                        <c:v>2.1544949999999998</c:v>
                      </c:pt>
                      <c:pt idx="490">
                        <c:v>2.2783600000000002</c:v>
                      </c:pt>
                      <c:pt idx="491">
                        <c:v>2.3344650000000002</c:v>
                      </c:pt>
                      <c:pt idx="492">
                        <c:v>2.2250199999999998</c:v>
                      </c:pt>
                      <c:pt idx="493">
                        <c:v>2.1655900000000003</c:v>
                      </c:pt>
                      <c:pt idx="494">
                        <c:v>2.1430500000000001</c:v>
                      </c:pt>
                      <c:pt idx="495">
                        <c:v>2.0369299999999999</c:v>
                      </c:pt>
                      <c:pt idx="496">
                        <c:v>1.9148849999999999</c:v>
                      </c:pt>
                      <c:pt idx="497">
                        <c:v>1.7347399999999999</c:v>
                      </c:pt>
                      <c:pt idx="498">
                        <c:v>1.490475</c:v>
                      </c:pt>
                      <c:pt idx="499">
                        <c:v>1.33525</c:v>
                      </c:pt>
                      <c:pt idx="500">
                        <c:v>1.186045</c:v>
                      </c:pt>
                      <c:pt idx="501">
                        <c:v>1.0278450000000001</c:v>
                      </c:pt>
                      <c:pt idx="502">
                        <c:v>0.92921500000000001</c:v>
                      </c:pt>
                      <c:pt idx="503">
                        <c:v>0.86019500000000004</c:v>
                      </c:pt>
                      <c:pt idx="504">
                        <c:v>0.83135500000000007</c:v>
                      </c:pt>
                      <c:pt idx="505">
                        <c:v>0.81052999999999997</c:v>
                      </c:pt>
                      <c:pt idx="506">
                        <c:v>0.793485</c:v>
                      </c:pt>
                      <c:pt idx="507">
                        <c:v>0.79194500000000001</c:v>
                      </c:pt>
                      <c:pt idx="508">
                        <c:v>0.81864999999999999</c:v>
                      </c:pt>
                      <c:pt idx="509">
                        <c:v>0.82495000000000007</c:v>
                      </c:pt>
                      <c:pt idx="510">
                        <c:v>0.84987000000000001</c:v>
                      </c:pt>
                      <c:pt idx="511">
                        <c:v>0.87017</c:v>
                      </c:pt>
                      <c:pt idx="512">
                        <c:v>0.97083000000000008</c:v>
                      </c:pt>
                      <c:pt idx="513">
                        <c:v>1.23732</c:v>
                      </c:pt>
                      <c:pt idx="514">
                        <c:v>1.4258299999999999</c:v>
                      </c:pt>
                      <c:pt idx="515">
                        <c:v>1.4462699999999999</c:v>
                      </c:pt>
                      <c:pt idx="516">
                        <c:v>1.4266700000000001</c:v>
                      </c:pt>
                      <c:pt idx="517">
                        <c:v>1.383445</c:v>
                      </c:pt>
                      <c:pt idx="518">
                        <c:v>1.3472200000000001</c:v>
                      </c:pt>
                      <c:pt idx="519">
                        <c:v>1.2882449999999999</c:v>
                      </c:pt>
                      <c:pt idx="520">
                        <c:v>1.2853749999999999</c:v>
                      </c:pt>
                      <c:pt idx="521">
                        <c:v>1.30816</c:v>
                      </c:pt>
                      <c:pt idx="522">
                        <c:v>1.2667200000000001</c:v>
                      </c:pt>
                      <c:pt idx="523">
                        <c:v>1.1842950000000001</c:v>
                      </c:pt>
                      <c:pt idx="524">
                        <c:v>1.0632300000000001</c:v>
                      </c:pt>
                      <c:pt idx="525">
                        <c:v>0.99987999999999999</c:v>
                      </c:pt>
                      <c:pt idx="526">
                        <c:v>0.92588999999999999</c:v>
                      </c:pt>
                      <c:pt idx="527">
                        <c:v>0.89249999999999996</c:v>
                      </c:pt>
                      <c:pt idx="528">
                        <c:v>0.86653000000000002</c:v>
                      </c:pt>
                      <c:pt idx="529">
                        <c:v>0.84290500000000002</c:v>
                      </c:pt>
                      <c:pt idx="530">
                        <c:v>0.83366499999999999</c:v>
                      </c:pt>
                      <c:pt idx="531">
                        <c:v>0.81494000000000011</c:v>
                      </c:pt>
                      <c:pt idx="532">
                        <c:v>0.80226999999999993</c:v>
                      </c:pt>
                      <c:pt idx="533">
                        <c:v>0.80825499999999995</c:v>
                      </c:pt>
                      <c:pt idx="534">
                        <c:v>0.84241499999999991</c:v>
                      </c:pt>
                      <c:pt idx="535">
                        <c:v>0.83705999999999992</c:v>
                      </c:pt>
                      <c:pt idx="536">
                        <c:v>0.83523999999999998</c:v>
                      </c:pt>
                      <c:pt idx="537">
                        <c:v>0.94191999999999998</c:v>
                      </c:pt>
                      <c:pt idx="538">
                        <c:v>1.07548</c:v>
                      </c:pt>
                      <c:pt idx="539">
                        <c:v>1.14303</c:v>
                      </c:pt>
                      <c:pt idx="540">
                        <c:v>1.1503800000000002</c:v>
                      </c:pt>
                      <c:pt idx="541">
                        <c:v>1.169875</c:v>
                      </c:pt>
                      <c:pt idx="542">
                        <c:v>1.1219250000000001</c:v>
                      </c:pt>
                      <c:pt idx="543">
                        <c:v>1.1416300000000001</c:v>
                      </c:pt>
                      <c:pt idx="544">
                        <c:v>1.1298699999999999</c:v>
                      </c:pt>
                      <c:pt idx="545">
                        <c:v>1.169665</c:v>
                      </c:pt>
                      <c:pt idx="546">
                        <c:v>1.0815350000000001</c:v>
                      </c:pt>
                      <c:pt idx="547">
                        <c:v>1.032535</c:v>
                      </c:pt>
                      <c:pt idx="548">
                        <c:v>0.99144500000000002</c:v>
                      </c:pt>
                      <c:pt idx="549">
                        <c:v>0.95987500000000003</c:v>
                      </c:pt>
                      <c:pt idx="550">
                        <c:v>0.91661499999999996</c:v>
                      </c:pt>
                      <c:pt idx="551">
                        <c:v>0.85511999999999999</c:v>
                      </c:pt>
                      <c:pt idx="552">
                        <c:v>0.81833500000000003</c:v>
                      </c:pt>
                      <c:pt idx="553">
                        <c:v>0.81725000000000003</c:v>
                      </c:pt>
                      <c:pt idx="554">
                        <c:v>0.81427499999999997</c:v>
                      </c:pt>
                      <c:pt idx="555">
                        <c:v>0.82711999999999997</c:v>
                      </c:pt>
                      <c:pt idx="556">
                        <c:v>0.88224500000000006</c:v>
                      </c:pt>
                      <c:pt idx="557">
                        <c:v>0.94818499999999994</c:v>
                      </c:pt>
                      <c:pt idx="558">
                        <c:v>1.1060000000000001</c:v>
                      </c:pt>
                      <c:pt idx="559">
                        <c:v>1.3784049999999999</c:v>
                      </c:pt>
                      <c:pt idx="560">
                        <c:v>1.770195</c:v>
                      </c:pt>
                      <c:pt idx="561">
                        <c:v>2.0226850000000001</c:v>
                      </c:pt>
                      <c:pt idx="562">
                        <c:v>2.2160600000000001</c:v>
                      </c:pt>
                      <c:pt idx="563">
                        <c:v>2.30538</c:v>
                      </c:pt>
                      <c:pt idx="564">
                        <c:v>2.2246350000000001</c:v>
                      </c:pt>
                      <c:pt idx="565">
                        <c:v>2.2426599999999999</c:v>
                      </c:pt>
                      <c:pt idx="566">
                        <c:v>2.2142399999999998</c:v>
                      </c:pt>
                      <c:pt idx="567">
                        <c:v>2.1698249999999999</c:v>
                      </c:pt>
                      <c:pt idx="568">
                        <c:v>2.0250650000000001</c:v>
                      </c:pt>
                      <c:pt idx="569">
                        <c:v>1.795045</c:v>
                      </c:pt>
                      <c:pt idx="570">
                        <c:v>1.55694</c:v>
                      </c:pt>
                      <c:pt idx="571">
                        <c:v>1.4158900000000001</c:v>
                      </c:pt>
                      <c:pt idx="572">
                        <c:v>1.3047299999999999</c:v>
                      </c:pt>
                      <c:pt idx="573">
                        <c:v>1.1487700000000001</c:v>
                      </c:pt>
                      <c:pt idx="574">
                        <c:v>1.0563</c:v>
                      </c:pt>
                      <c:pt idx="575">
                        <c:v>0.95129999999999992</c:v>
                      </c:pt>
                      <c:pt idx="576">
                        <c:v>0.90737500000000004</c:v>
                      </c:pt>
                      <c:pt idx="577">
                        <c:v>0.89120500000000002</c:v>
                      </c:pt>
                      <c:pt idx="578">
                        <c:v>0.86754500000000001</c:v>
                      </c:pt>
                      <c:pt idx="579">
                        <c:v>0.86117499999999991</c:v>
                      </c:pt>
                      <c:pt idx="580">
                        <c:v>0.91752499999999992</c:v>
                      </c:pt>
                      <c:pt idx="581">
                        <c:v>0.94552499999999995</c:v>
                      </c:pt>
                      <c:pt idx="582">
                        <c:v>1.152655</c:v>
                      </c:pt>
                      <c:pt idx="583">
                        <c:v>1.421875</c:v>
                      </c:pt>
                      <c:pt idx="584">
                        <c:v>1.7965150000000001</c:v>
                      </c:pt>
                      <c:pt idx="585">
                        <c:v>2.118795</c:v>
                      </c:pt>
                      <c:pt idx="586">
                        <c:v>2.2621899999999999</c:v>
                      </c:pt>
                      <c:pt idx="587">
                        <c:v>2.3544499999999999</c:v>
                      </c:pt>
                      <c:pt idx="588">
                        <c:v>2.2613850000000002</c:v>
                      </c:pt>
                      <c:pt idx="589">
                        <c:v>2.2957199999999998</c:v>
                      </c:pt>
                      <c:pt idx="590">
                        <c:v>2.22831</c:v>
                      </c:pt>
                      <c:pt idx="591">
                        <c:v>2.2083249999999999</c:v>
                      </c:pt>
                      <c:pt idx="592">
                        <c:v>2.0806799999999996</c:v>
                      </c:pt>
                      <c:pt idx="593">
                        <c:v>1.8993450000000001</c:v>
                      </c:pt>
                      <c:pt idx="594">
                        <c:v>1.712655</c:v>
                      </c:pt>
                      <c:pt idx="595">
                        <c:v>1.5222899999999999</c:v>
                      </c:pt>
                      <c:pt idx="596">
                        <c:v>1.42723</c:v>
                      </c:pt>
                      <c:pt idx="597">
                        <c:v>1.3556900000000001</c:v>
                      </c:pt>
                      <c:pt idx="598">
                        <c:v>1.1082750000000001</c:v>
                      </c:pt>
                      <c:pt idx="599">
                        <c:v>1.099</c:v>
                      </c:pt>
                      <c:pt idx="600">
                        <c:v>1.0502799999999999</c:v>
                      </c:pt>
                      <c:pt idx="601">
                        <c:v>0.97940499999999997</c:v>
                      </c:pt>
                      <c:pt idx="602">
                        <c:v>0.89890499999999995</c:v>
                      </c:pt>
                      <c:pt idx="603">
                        <c:v>0.91595000000000004</c:v>
                      </c:pt>
                      <c:pt idx="604">
                        <c:v>0.92889999999999995</c:v>
                      </c:pt>
                      <c:pt idx="605">
                        <c:v>0.98350000000000004</c:v>
                      </c:pt>
                      <c:pt idx="606">
                        <c:v>1.1510100000000001</c:v>
                      </c:pt>
                      <c:pt idx="607">
                        <c:v>1.4798699999999998</c:v>
                      </c:pt>
                      <c:pt idx="608">
                        <c:v>1.90232</c:v>
                      </c:pt>
                      <c:pt idx="609">
                        <c:v>2.1732199999999997</c:v>
                      </c:pt>
                      <c:pt idx="610">
                        <c:v>2.3648800000000003</c:v>
                      </c:pt>
                      <c:pt idx="611">
                        <c:v>2.3712849999999999</c:v>
                      </c:pt>
                      <c:pt idx="612">
                        <c:v>2.2810549999999998</c:v>
                      </c:pt>
                      <c:pt idx="613">
                        <c:v>2.2558200000000004</c:v>
                      </c:pt>
                      <c:pt idx="614">
                        <c:v>2.1966350000000001</c:v>
                      </c:pt>
                      <c:pt idx="615">
                        <c:v>2.1859250000000001</c:v>
                      </c:pt>
                      <c:pt idx="616">
                        <c:v>2.0993000000000004</c:v>
                      </c:pt>
                      <c:pt idx="617">
                        <c:v>1.8596900000000001</c:v>
                      </c:pt>
                      <c:pt idx="618">
                        <c:v>1.59999</c:v>
                      </c:pt>
                      <c:pt idx="619">
                        <c:v>1.4674449999999999</c:v>
                      </c:pt>
                      <c:pt idx="620">
                        <c:v>1.27799</c:v>
                      </c:pt>
                      <c:pt idx="621">
                        <c:v>1.150415</c:v>
                      </c:pt>
                      <c:pt idx="622">
                        <c:v>1.0278800000000001</c:v>
                      </c:pt>
                      <c:pt idx="623">
                        <c:v>1.0180449999999999</c:v>
                      </c:pt>
                      <c:pt idx="624">
                        <c:v>0.94867499999999993</c:v>
                      </c:pt>
                      <c:pt idx="625">
                        <c:v>0.91052500000000003</c:v>
                      </c:pt>
                      <c:pt idx="626">
                        <c:v>0.87969000000000008</c:v>
                      </c:pt>
                      <c:pt idx="627">
                        <c:v>0.89561500000000005</c:v>
                      </c:pt>
                      <c:pt idx="628">
                        <c:v>0.94296999999999997</c:v>
                      </c:pt>
                      <c:pt idx="629">
                        <c:v>1.006705</c:v>
                      </c:pt>
                      <c:pt idx="630">
                        <c:v>1.19343</c:v>
                      </c:pt>
                      <c:pt idx="631">
                        <c:v>1.473115</c:v>
                      </c:pt>
                      <c:pt idx="632">
                        <c:v>1.873375</c:v>
                      </c:pt>
                      <c:pt idx="633">
                        <c:v>2.1655199999999999</c:v>
                      </c:pt>
                      <c:pt idx="634">
                        <c:v>2.31392</c:v>
                      </c:pt>
                      <c:pt idx="635">
                        <c:v>2.3028599999999999</c:v>
                      </c:pt>
                      <c:pt idx="636">
                        <c:v>2.1835100000000001</c:v>
                      </c:pt>
                      <c:pt idx="637">
                        <c:v>2.1971599999999998</c:v>
                      </c:pt>
                      <c:pt idx="638">
                        <c:v>2.1636649999999999</c:v>
                      </c:pt>
                      <c:pt idx="639">
                        <c:v>2.1147</c:v>
                      </c:pt>
                      <c:pt idx="640">
                        <c:v>1.9637449999999999</c:v>
                      </c:pt>
                      <c:pt idx="641">
                        <c:v>1.76057</c:v>
                      </c:pt>
                      <c:pt idx="642">
                        <c:v>1.597785</c:v>
                      </c:pt>
                      <c:pt idx="643">
                        <c:v>1.4107799999999999</c:v>
                      </c:pt>
                      <c:pt idx="644">
                        <c:v>1.2391749999999999</c:v>
                      </c:pt>
                      <c:pt idx="645">
                        <c:v>1.104635</c:v>
                      </c:pt>
                      <c:pt idx="646">
                        <c:v>1.0362100000000001</c:v>
                      </c:pt>
                      <c:pt idx="647">
                        <c:v>0.96711999999999998</c:v>
                      </c:pt>
                      <c:pt idx="648">
                        <c:v>0.89785500000000007</c:v>
                      </c:pt>
                      <c:pt idx="649">
                        <c:v>0.91125999999999996</c:v>
                      </c:pt>
                      <c:pt idx="650">
                        <c:v>0.92053499999999999</c:v>
                      </c:pt>
                      <c:pt idx="651">
                        <c:v>0.94657500000000006</c:v>
                      </c:pt>
                      <c:pt idx="652">
                        <c:v>0.95042499999999996</c:v>
                      </c:pt>
                      <c:pt idx="653">
                        <c:v>0.98868</c:v>
                      </c:pt>
                      <c:pt idx="654">
                        <c:v>1.1831400000000001</c:v>
                      </c:pt>
                      <c:pt idx="655">
                        <c:v>1.5035999999999998</c:v>
                      </c:pt>
                      <c:pt idx="656">
                        <c:v>1.9329100000000001</c:v>
                      </c:pt>
                      <c:pt idx="657">
                        <c:v>2.0904450000000003</c:v>
                      </c:pt>
                      <c:pt idx="658">
                        <c:v>2.3108749999999998</c:v>
                      </c:pt>
                      <c:pt idx="659">
                        <c:v>2.2997100000000001</c:v>
                      </c:pt>
                      <c:pt idx="660">
                        <c:v>2.1776999999999997</c:v>
                      </c:pt>
                      <c:pt idx="661">
                        <c:v>2.1871149999999999</c:v>
                      </c:pt>
                      <c:pt idx="662">
                        <c:v>2.116555</c:v>
                      </c:pt>
                      <c:pt idx="663">
                        <c:v>2.0252050000000001</c:v>
                      </c:pt>
                      <c:pt idx="664">
                        <c:v>1.8745999999999998</c:v>
                      </c:pt>
                      <c:pt idx="665">
                        <c:v>1.7068099999999999</c:v>
                      </c:pt>
                      <c:pt idx="666">
                        <c:v>1.5401400000000001</c:v>
                      </c:pt>
                      <c:pt idx="667">
                        <c:v>1.3784749999999999</c:v>
                      </c:pt>
                      <c:pt idx="668">
                        <c:v>1.274105</c:v>
                      </c:pt>
                      <c:pt idx="669">
                        <c:v>1.1545799999999999</c:v>
                      </c:pt>
                      <c:pt idx="670">
                        <c:v>1.0181150000000001</c:v>
                      </c:pt>
                      <c:pt idx="671">
                        <c:v>0.98822500000000002</c:v>
                      </c:pt>
                      <c:pt idx="672">
                        <c:v>0.90776000000000001</c:v>
                      </c:pt>
                      <c:pt idx="673">
                        <c:v>0.90023500000000001</c:v>
                      </c:pt>
                      <c:pt idx="674">
                        <c:v>0.90961500000000006</c:v>
                      </c:pt>
                      <c:pt idx="675">
                        <c:v>0.88976999999999995</c:v>
                      </c:pt>
                      <c:pt idx="676">
                        <c:v>0.90520500000000004</c:v>
                      </c:pt>
                      <c:pt idx="677">
                        <c:v>0.92130499999999993</c:v>
                      </c:pt>
                      <c:pt idx="678">
                        <c:v>0.99053499999999994</c:v>
                      </c:pt>
                      <c:pt idx="679">
                        <c:v>1.0009999999999999</c:v>
                      </c:pt>
                      <c:pt idx="680">
                        <c:v>1.084195</c:v>
                      </c:pt>
                      <c:pt idx="681">
                        <c:v>1.342495</c:v>
                      </c:pt>
                      <c:pt idx="682">
                        <c:v>1.553825</c:v>
                      </c:pt>
                      <c:pt idx="683">
                        <c:v>1.5373399999999999</c:v>
                      </c:pt>
                      <c:pt idx="684">
                        <c:v>1.448475</c:v>
                      </c:pt>
                      <c:pt idx="685">
                        <c:v>1.3869449999999999</c:v>
                      </c:pt>
                      <c:pt idx="686">
                        <c:v>1.3591900000000001</c:v>
                      </c:pt>
                      <c:pt idx="687">
                        <c:v>1.3135150000000002</c:v>
                      </c:pt>
                      <c:pt idx="688">
                        <c:v>1.2398750000000001</c:v>
                      </c:pt>
                      <c:pt idx="689">
                        <c:v>1.28044</c:v>
                      </c:pt>
                      <c:pt idx="690">
                        <c:v>1.26763</c:v>
                      </c:pt>
                      <c:pt idx="691">
                        <c:v>1.1971050000000001</c:v>
                      </c:pt>
                      <c:pt idx="692">
                        <c:v>1.07996</c:v>
                      </c:pt>
                      <c:pt idx="693">
                        <c:v>1.015525</c:v>
                      </c:pt>
                      <c:pt idx="694">
                        <c:v>0.94549000000000005</c:v>
                      </c:pt>
                      <c:pt idx="695">
                        <c:v>0.89102999999999999</c:v>
                      </c:pt>
                      <c:pt idx="696">
                        <c:v>0.86582999999999999</c:v>
                      </c:pt>
                      <c:pt idx="697">
                        <c:v>0.850325</c:v>
                      </c:pt>
                      <c:pt idx="698">
                        <c:v>0.84160999999999997</c:v>
                      </c:pt>
                      <c:pt idx="699">
                        <c:v>0.86509500000000006</c:v>
                      </c:pt>
                      <c:pt idx="700">
                        <c:v>0.84983500000000001</c:v>
                      </c:pt>
                      <c:pt idx="701">
                        <c:v>0.84220500000000009</c:v>
                      </c:pt>
                      <c:pt idx="702">
                        <c:v>0.85662499999999997</c:v>
                      </c:pt>
                      <c:pt idx="703">
                        <c:v>0.842835</c:v>
                      </c:pt>
                      <c:pt idx="704">
                        <c:v>0.86180499999999993</c:v>
                      </c:pt>
                      <c:pt idx="705">
                        <c:v>0.95483499999999999</c:v>
                      </c:pt>
                      <c:pt idx="706">
                        <c:v>1.1209100000000001</c:v>
                      </c:pt>
                      <c:pt idx="707">
                        <c:v>1.2033</c:v>
                      </c:pt>
                      <c:pt idx="708">
                        <c:v>1.201025</c:v>
                      </c:pt>
                      <c:pt idx="709">
                        <c:v>1.178625</c:v>
                      </c:pt>
                      <c:pt idx="710">
                        <c:v>1.131515</c:v>
                      </c:pt>
                      <c:pt idx="711">
                        <c:v>1.11958</c:v>
                      </c:pt>
                      <c:pt idx="712">
                        <c:v>1.0773699999999999</c:v>
                      </c:pt>
                      <c:pt idx="713">
                        <c:v>1.1384799999999999</c:v>
                      </c:pt>
                      <c:pt idx="714">
                        <c:v>1.1489800000000001</c:v>
                      </c:pt>
                      <c:pt idx="715">
                        <c:v>1.0964800000000001</c:v>
                      </c:pt>
                      <c:pt idx="716">
                        <c:v>1.06372</c:v>
                      </c:pt>
                      <c:pt idx="717">
                        <c:v>0.99179499999999998</c:v>
                      </c:pt>
                      <c:pt idx="718">
                        <c:v>0.929145</c:v>
                      </c:pt>
                      <c:pt idx="719">
                        <c:v>0.91164499999999993</c:v>
                      </c:pt>
                      <c:pt idx="720">
                        <c:v>0.88567499999999999</c:v>
                      </c:pt>
                      <c:pt idx="721">
                        <c:v>0.88336499999999996</c:v>
                      </c:pt>
                      <c:pt idx="722">
                        <c:v>0.86792999999999998</c:v>
                      </c:pt>
                      <c:pt idx="723">
                        <c:v>0.85774499999999998</c:v>
                      </c:pt>
                      <c:pt idx="724">
                        <c:v>0.90251000000000003</c:v>
                      </c:pt>
                      <c:pt idx="725">
                        <c:v>0.93772</c:v>
                      </c:pt>
                      <c:pt idx="726">
                        <c:v>1.1210499999999999</c:v>
                      </c:pt>
                      <c:pt idx="727">
                        <c:v>1.5048599999999999</c:v>
                      </c:pt>
                      <c:pt idx="728">
                        <c:v>1.9003950000000001</c:v>
                      </c:pt>
                      <c:pt idx="729">
                        <c:v>2.18757</c:v>
                      </c:pt>
                      <c:pt idx="730">
                        <c:v>2.359105</c:v>
                      </c:pt>
                      <c:pt idx="731">
                        <c:v>2.35711</c:v>
                      </c:pt>
                      <c:pt idx="732">
                        <c:v>2.2744749999999998</c:v>
                      </c:pt>
                      <c:pt idx="733">
                        <c:v>2.2957899999999998</c:v>
                      </c:pt>
                      <c:pt idx="734">
                        <c:v>2.2124200000000003</c:v>
                      </c:pt>
                      <c:pt idx="735">
                        <c:v>2.1628949999999998</c:v>
                      </c:pt>
                      <c:pt idx="736">
                        <c:v>2.0059900000000002</c:v>
                      </c:pt>
                      <c:pt idx="737">
                        <c:v>1.8375699999999999</c:v>
                      </c:pt>
                      <c:pt idx="738">
                        <c:v>1.6048199999999999</c:v>
                      </c:pt>
                      <c:pt idx="739">
                        <c:v>1.4212100000000001</c:v>
                      </c:pt>
                      <c:pt idx="740">
                        <c:v>1.2913950000000001</c:v>
                      </c:pt>
                      <c:pt idx="741">
                        <c:v>1.146075</c:v>
                      </c:pt>
                      <c:pt idx="742">
                        <c:v>1.0340050000000001</c:v>
                      </c:pt>
                      <c:pt idx="743">
                        <c:v>0.96638499999999994</c:v>
                      </c:pt>
                      <c:pt idx="744">
                        <c:v>0.92144500000000007</c:v>
                      </c:pt>
                      <c:pt idx="745">
                        <c:v>0.88602499999999995</c:v>
                      </c:pt>
                      <c:pt idx="746">
                        <c:v>0.86712500000000003</c:v>
                      </c:pt>
                      <c:pt idx="747">
                        <c:v>0.86919000000000002</c:v>
                      </c:pt>
                      <c:pt idx="748">
                        <c:v>0.91294000000000008</c:v>
                      </c:pt>
                      <c:pt idx="749">
                        <c:v>0.982765</c:v>
                      </c:pt>
                      <c:pt idx="750">
                        <c:v>1.15073</c:v>
                      </c:pt>
                      <c:pt idx="751">
                        <c:v>1.42387</c:v>
                      </c:pt>
                      <c:pt idx="752">
                        <c:v>1.7481450000000001</c:v>
                      </c:pt>
                      <c:pt idx="753">
                        <c:v>2.0536249999999998</c:v>
                      </c:pt>
                      <c:pt idx="754">
                        <c:v>2.2642199999999999</c:v>
                      </c:pt>
                      <c:pt idx="755">
                        <c:v>2.2654099999999997</c:v>
                      </c:pt>
                      <c:pt idx="756">
                        <c:v>2.217635</c:v>
                      </c:pt>
                      <c:pt idx="757">
                        <c:v>2.2748600000000003</c:v>
                      </c:pt>
                      <c:pt idx="758">
                        <c:v>2.219595</c:v>
                      </c:pt>
                      <c:pt idx="759">
                        <c:v>2.17231</c:v>
                      </c:pt>
                      <c:pt idx="760">
                        <c:v>2.0499149999999999</c:v>
                      </c:pt>
                      <c:pt idx="761">
                        <c:v>1.7870299999999999</c:v>
                      </c:pt>
                      <c:pt idx="762">
                        <c:v>1.5894900000000001</c:v>
                      </c:pt>
                      <c:pt idx="763">
                        <c:v>1.469265</c:v>
                      </c:pt>
                      <c:pt idx="764">
                        <c:v>1.26875</c:v>
                      </c:pt>
                      <c:pt idx="765">
                        <c:v>1.1489449999999999</c:v>
                      </c:pt>
                      <c:pt idx="766">
                        <c:v>1.0019100000000001</c:v>
                      </c:pt>
                      <c:pt idx="767">
                        <c:v>0.92102499999999998</c:v>
                      </c:pt>
                      <c:pt idx="768">
                        <c:v>0.88339999999999996</c:v>
                      </c:pt>
                      <c:pt idx="769">
                        <c:v>0.88259500000000002</c:v>
                      </c:pt>
                      <c:pt idx="770">
                        <c:v>0.87024000000000001</c:v>
                      </c:pt>
                      <c:pt idx="771">
                        <c:v>0.88882500000000009</c:v>
                      </c:pt>
                      <c:pt idx="772">
                        <c:v>0.93744000000000005</c:v>
                      </c:pt>
                      <c:pt idx="773">
                        <c:v>0.98644000000000009</c:v>
                      </c:pt>
                      <c:pt idx="774">
                        <c:v>1.1938150000000001</c:v>
                      </c:pt>
                      <c:pt idx="775">
                        <c:v>1.5414700000000001</c:v>
                      </c:pt>
                      <c:pt idx="776">
                        <c:v>1.8459700000000001</c:v>
                      </c:pt>
                      <c:pt idx="777">
                        <c:v>2.099685</c:v>
                      </c:pt>
                      <c:pt idx="778">
                        <c:v>2.2445500000000003</c:v>
                      </c:pt>
                      <c:pt idx="779">
                        <c:v>2.30125</c:v>
                      </c:pt>
                      <c:pt idx="780">
                        <c:v>2.2490999999999999</c:v>
                      </c:pt>
                      <c:pt idx="781">
                        <c:v>2.2054549999999997</c:v>
                      </c:pt>
                      <c:pt idx="782">
                        <c:v>2.1590100000000003</c:v>
                      </c:pt>
                      <c:pt idx="783">
                        <c:v>2.1850149999999999</c:v>
                      </c:pt>
                      <c:pt idx="784">
                        <c:v>2.0451199999999998</c:v>
                      </c:pt>
                      <c:pt idx="785">
                        <c:v>1.8661300000000001</c:v>
                      </c:pt>
                      <c:pt idx="786">
                        <c:v>1.7015250000000002</c:v>
                      </c:pt>
                      <c:pt idx="787">
                        <c:v>1.5198050000000001</c:v>
                      </c:pt>
                      <c:pt idx="788">
                        <c:v>1.29304</c:v>
                      </c:pt>
                      <c:pt idx="789">
                        <c:v>1.1470199999999999</c:v>
                      </c:pt>
                      <c:pt idx="790">
                        <c:v>1.0032399999999999</c:v>
                      </c:pt>
                      <c:pt idx="791">
                        <c:v>0.92746499999999998</c:v>
                      </c:pt>
                      <c:pt idx="792">
                        <c:v>0.88430999999999993</c:v>
                      </c:pt>
                      <c:pt idx="793">
                        <c:v>0.89334000000000002</c:v>
                      </c:pt>
                      <c:pt idx="794">
                        <c:v>0.86705499999999991</c:v>
                      </c:pt>
                      <c:pt idx="795">
                        <c:v>0.873915</c:v>
                      </c:pt>
                      <c:pt idx="796">
                        <c:v>0.92550500000000002</c:v>
                      </c:pt>
                      <c:pt idx="797">
                        <c:v>0.99750000000000005</c:v>
                      </c:pt>
                      <c:pt idx="798">
                        <c:v>1.131165</c:v>
                      </c:pt>
                      <c:pt idx="799">
                        <c:v>1.4598150000000001</c:v>
                      </c:pt>
                      <c:pt idx="800">
                        <c:v>1.82595</c:v>
                      </c:pt>
                      <c:pt idx="801">
                        <c:v>2.05457</c:v>
                      </c:pt>
                      <c:pt idx="802">
                        <c:v>2.2226399999999997</c:v>
                      </c:pt>
                      <c:pt idx="803">
                        <c:v>2.290645</c:v>
                      </c:pt>
                      <c:pt idx="804">
                        <c:v>2.2746849999999998</c:v>
                      </c:pt>
                      <c:pt idx="805">
                        <c:v>2.3178749999999999</c:v>
                      </c:pt>
                      <c:pt idx="806">
                        <c:v>2.2845900000000001</c:v>
                      </c:pt>
                      <c:pt idx="807">
                        <c:v>2.23048</c:v>
                      </c:pt>
                      <c:pt idx="808">
                        <c:v>2.0943299999999998</c:v>
                      </c:pt>
                      <c:pt idx="809">
                        <c:v>1.8074000000000001</c:v>
                      </c:pt>
                      <c:pt idx="810">
                        <c:v>1.60727</c:v>
                      </c:pt>
                      <c:pt idx="811">
                        <c:v>1.46916</c:v>
                      </c:pt>
                      <c:pt idx="812">
                        <c:v>1.3319949999999998</c:v>
                      </c:pt>
                      <c:pt idx="813">
                        <c:v>1.1835250000000002</c:v>
                      </c:pt>
                      <c:pt idx="814">
                        <c:v>1.04125</c:v>
                      </c:pt>
                      <c:pt idx="815">
                        <c:v>0.97923000000000004</c:v>
                      </c:pt>
                      <c:pt idx="816">
                        <c:v>0.93054499999999996</c:v>
                      </c:pt>
                      <c:pt idx="817">
                        <c:v>0.92284500000000003</c:v>
                      </c:pt>
                      <c:pt idx="818">
                        <c:v>0.89309499999999997</c:v>
                      </c:pt>
                      <c:pt idx="819">
                        <c:v>0.90275499999999997</c:v>
                      </c:pt>
                      <c:pt idx="820">
                        <c:v>0.92771000000000003</c:v>
                      </c:pt>
                      <c:pt idx="821">
                        <c:v>0.97153</c:v>
                      </c:pt>
                      <c:pt idx="822">
                        <c:v>1.1981900000000001</c:v>
                      </c:pt>
                      <c:pt idx="823">
                        <c:v>1.4576099999999999</c:v>
                      </c:pt>
                      <c:pt idx="824">
                        <c:v>1.816325</c:v>
                      </c:pt>
                      <c:pt idx="825">
                        <c:v>2.0874000000000001</c:v>
                      </c:pt>
                      <c:pt idx="826">
                        <c:v>2.2814399999999999</c:v>
                      </c:pt>
                      <c:pt idx="827">
                        <c:v>2.3174200000000003</c:v>
                      </c:pt>
                      <c:pt idx="828">
                        <c:v>2.2610700000000001</c:v>
                      </c:pt>
                      <c:pt idx="829">
                        <c:v>2.2891750000000002</c:v>
                      </c:pt>
                      <c:pt idx="830">
                        <c:v>2.1817950000000002</c:v>
                      </c:pt>
                      <c:pt idx="831">
                        <c:v>2.0756049999999999</c:v>
                      </c:pt>
                      <c:pt idx="832">
                        <c:v>1.9478199999999999</c:v>
                      </c:pt>
                      <c:pt idx="833">
                        <c:v>1.7706500000000001</c:v>
                      </c:pt>
                      <c:pt idx="834">
                        <c:v>1.5683499999999999</c:v>
                      </c:pt>
                      <c:pt idx="835">
                        <c:v>1.42422</c:v>
                      </c:pt>
                      <c:pt idx="836">
                        <c:v>1.27197</c:v>
                      </c:pt>
                      <c:pt idx="837">
                        <c:v>1.1693150000000001</c:v>
                      </c:pt>
                      <c:pt idx="838">
                        <c:v>1.002785</c:v>
                      </c:pt>
                      <c:pt idx="839">
                        <c:v>0.95766999999999991</c:v>
                      </c:pt>
                      <c:pt idx="840">
                        <c:v>0.89351499999999995</c:v>
                      </c:pt>
                      <c:pt idx="841">
                        <c:v>0.87888500000000003</c:v>
                      </c:pt>
                      <c:pt idx="842">
                        <c:v>0.88511499999999999</c:v>
                      </c:pt>
                      <c:pt idx="843">
                        <c:v>0.86471000000000009</c:v>
                      </c:pt>
                      <c:pt idx="844">
                        <c:v>0.87717000000000001</c:v>
                      </c:pt>
                      <c:pt idx="845">
                        <c:v>0.92501500000000003</c:v>
                      </c:pt>
                      <c:pt idx="846">
                        <c:v>0.95196500000000006</c:v>
                      </c:pt>
                      <c:pt idx="847">
                        <c:v>0.98321999999999998</c:v>
                      </c:pt>
                      <c:pt idx="848">
                        <c:v>1.0620050000000001</c:v>
                      </c:pt>
                      <c:pt idx="849">
                        <c:v>1.3138650000000001</c:v>
                      </c:pt>
                      <c:pt idx="850">
                        <c:v>1.53783</c:v>
                      </c:pt>
                      <c:pt idx="851">
                        <c:v>1.582805</c:v>
                      </c:pt>
                      <c:pt idx="852">
                        <c:v>1.5242149999999999</c:v>
                      </c:pt>
                      <c:pt idx="853">
                        <c:v>1.483125</c:v>
                      </c:pt>
                      <c:pt idx="854">
                        <c:v>1.4086099999999999</c:v>
                      </c:pt>
                      <c:pt idx="855">
                        <c:v>1.3710550000000001</c:v>
                      </c:pt>
                      <c:pt idx="856">
                        <c:v>1.33091</c:v>
                      </c:pt>
                      <c:pt idx="857">
                        <c:v>1.3128150000000001</c:v>
                      </c:pt>
                      <c:pt idx="858">
                        <c:v>1.3372449999999998</c:v>
                      </c:pt>
                      <c:pt idx="859">
                        <c:v>1.24614</c:v>
                      </c:pt>
                      <c:pt idx="860">
                        <c:v>1.1070150000000001</c:v>
                      </c:pt>
                      <c:pt idx="861">
                        <c:v>1.0059</c:v>
                      </c:pt>
                      <c:pt idx="862">
                        <c:v>0.95966499999999999</c:v>
                      </c:pt>
                      <c:pt idx="863">
                        <c:v>0.92417499999999997</c:v>
                      </c:pt>
                      <c:pt idx="864">
                        <c:v>0.87849999999999995</c:v>
                      </c:pt>
                      <c:pt idx="865">
                        <c:v>0.89067999999999992</c:v>
                      </c:pt>
                      <c:pt idx="866">
                        <c:v>0.88875499999999996</c:v>
                      </c:pt>
                      <c:pt idx="867">
                        <c:v>0.89460000000000006</c:v>
                      </c:pt>
                      <c:pt idx="868">
                        <c:v>0.88588500000000003</c:v>
                      </c:pt>
                      <c:pt idx="869">
                        <c:v>0.902895</c:v>
                      </c:pt>
                      <c:pt idx="870">
                        <c:v>0.93208500000000005</c:v>
                      </c:pt>
                      <c:pt idx="871">
                        <c:v>0.87174499999999999</c:v>
                      </c:pt>
                      <c:pt idx="872">
                        <c:v>0.88270000000000004</c:v>
                      </c:pt>
                      <c:pt idx="873">
                        <c:v>0.95364499999999996</c:v>
                      </c:pt>
                      <c:pt idx="874">
                        <c:v>1.0719449999999999</c:v>
                      </c:pt>
                      <c:pt idx="875">
                        <c:v>1.18713</c:v>
                      </c:pt>
                      <c:pt idx="876">
                        <c:v>1.2006400000000002</c:v>
                      </c:pt>
                      <c:pt idx="877">
                        <c:v>1.1776800000000001</c:v>
                      </c:pt>
                      <c:pt idx="878">
                        <c:v>1.1662699999999999</c:v>
                      </c:pt>
                      <c:pt idx="879">
                        <c:v>1.136415</c:v>
                      </c:pt>
                      <c:pt idx="880">
                        <c:v>1.14107</c:v>
                      </c:pt>
                      <c:pt idx="881">
                        <c:v>1.204315</c:v>
                      </c:pt>
                      <c:pt idx="882">
                        <c:v>1.2607000000000002</c:v>
                      </c:pt>
                      <c:pt idx="883">
                        <c:v>1.1391099999999998</c:v>
                      </c:pt>
                      <c:pt idx="884">
                        <c:v>1.0695999999999999</c:v>
                      </c:pt>
                      <c:pt idx="885">
                        <c:v>1.0256749999999999</c:v>
                      </c:pt>
                      <c:pt idx="886">
                        <c:v>0.94142999999999999</c:v>
                      </c:pt>
                      <c:pt idx="887">
                        <c:v>0.90244000000000002</c:v>
                      </c:pt>
                      <c:pt idx="888">
                        <c:v>0.87720500000000001</c:v>
                      </c:pt>
                      <c:pt idx="889">
                        <c:v>0.86607500000000004</c:v>
                      </c:pt>
                      <c:pt idx="890">
                        <c:v>0.85928499999999997</c:v>
                      </c:pt>
                      <c:pt idx="891">
                        <c:v>0.85599499999999995</c:v>
                      </c:pt>
                      <c:pt idx="892">
                        <c:v>0.93274999999999997</c:v>
                      </c:pt>
                      <c:pt idx="893">
                        <c:v>1.0109399999999999</c:v>
                      </c:pt>
                      <c:pt idx="894">
                        <c:v>1.2358150000000001</c:v>
                      </c:pt>
                      <c:pt idx="895">
                        <c:v>1.50423</c:v>
                      </c:pt>
                      <c:pt idx="896">
                        <c:v>1.8516049999999999</c:v>
                      </c:pt>
                      <c:pt idx="897">
                        <c:v>2.09328</c:v>
                      </c:pt>
                      <c:pt idx="898">
                        <c:v>2.2462649999999997</c:v>
                      </c:pt>
                      <c:pt idx="899">
                        <c:v>2.2897699999999999</c:v>
                      </c:pt>
                      <c:pt idx="900">
                        <c:v>2.200345</c:v>
                      </c:pt>
                      <c:pt idx="901">
                        <c:v>2.21326</c:v>
                      </c:pt>
                      <c:pt idx="902">
                        <c:v>2.1481249999999998</c:v>
                      </c:pt>
                      <c:pt idx="903">
                        <c:v>2.11904</c:v>
                      </c:pt>
                      <c:pt idx="904">
                        <c:v>2.0089999999999999</c:v>
                      </c:pt>
                      <c:pt idx="905">
                        <c:v>1.740165</c:v>
                      </c:pt>
                      <c:pt idx="906">
                        <c:v>1.5619100000000001</c:v>
                      </c:pt>
                      <c:pt idx="907">
                        <c:v>1.4091</c:v>
                      </c:pt>
                      <c:pt idx="908">
                        <c:v>1.2808599999999999</c:v>
                      </c:pt>
                      <c:pt idx="909">
                        <c:v>1.1401250000000001</c:v>
                      </c:pt>
                      <c:pt idx="910">
                        <c:v>0.98675500000000005</c:v>
                      </c:pt>
                      <c:pt idx="911">
                        <c:v>0.92057</c:v>
                      </c:pt>
                      <c:pt idx="912">
                        <c:v>0.84171499999999999</c:v>
                      </c:pt>
                      <c:pt idx="913">
                        <c:v>0.83135500000000007</c:v>
                      </c:pt>
                      <c:pt idx="914">
                        <c:v>0.84882000000000002</c:v>
                      </c:pt>
                      <c:pt idx="915">
                        <c:v>0.85116499999999995</c:v>
                      </c:pt>
                      <c:pt idx="916">
                        <c:v>0.90915999999999997</c:v>
                      </c:pt>
                      <c:pt idx="917">
                        <c:v>0.98731500000000005</c:v>
                      </c:pt>
                      <c:pt idx="918">
                        <c:v>1.1787300000000001</c:v>
                      </c:pt>
                      <c:pt idx="919">
                        <c:v>1.4907900000000001</c:v>
                      </c:pt>
                      <c:pt idx="920">
                        <c:v>1.8747400000000001</c:v>
                      </c:pt>
                      <c:pt idx="921">
                        <c:v>2.1393400000000002</c:v>
                      </c:pt>
                      <c:pt idx="922">
                        <c:v>2.3192750000000002</c:v>
                      </c:pt>
                      <c:pt idx="923">
                        <c:v>2.3944899999999998</c:v>
                      </c:pt>
                      <c:pt idx="924">
                        <c:v>2.2659000000000002</c:v>
                      </c:pt>
                      <c:pt idx="925">
                        <c:v>2.3079350000000001</c:v>
                      </c:pt>
                      <c:pt idx="926">
                        <c:v>2.3577750000000002</c:v>
                      </c:pt>
                      <c:pt idx="927">
                        <c:v>2.2310749999999997</c:v>
                      </c:pt>
                      <c:pt idx="928">
                        <c:v>2.0429500000000003</c:v>
                      </c:pt>
                      <c:pt idx="929">
                        <c:v>1.8159749999999999</c:v>
                      </c:pt>
                      <c:pt idx="930">
                        <c:v>1.6810849999999999</c:v>
                      </c:pt>
                      <c:pt idx="931">
                        <c:v>1.5251949999999999</c:v>
                      </c:pt>
                      <c:pt idx="932">
                        <c:v>1.324365</c:v>
                      </c:pt>
                      <c:pt idx="933">
                        <c:v>1.1305699999999999</c:v>
                      </c:pt>
                      <c:pt idx="934">
                        <c:v>0.99221500000000007</c:v>
                      </c:pt>
                      <c:pt idx="935">
                        <c:v>0.89403999999999995</c:v>
                      </c:pt>
                      <c:pt idx="936">
                        <c:v>0.85484000000000004</c:v>
                      </c:pt>
                      <c:pt idx="937">
                        <c:v>0.84885500000000003</c:v>
                      </c:pt>
                      <c:pt idx="938">
                        <c:v>0.85490999999999995</c:v>
                      </c:pt>
                      <c:pt idx="939">
                        <c:v>0.86184000000000005</c:v>
                      </c:pt>
                      <c:pt idx="940">
                        <c:v>0.92476999999999998</c:v>
                      </c:pt>
                      <c:pt idx="941">
                        <c:v>0.98255499999999996</c:v>
                      </c:pt>
                      <c:pt idx="942">
                        <c:v>1.1909799999999999</c:v>
                      </c:pt>
                      <c:pt idx="943">
                        <c:v>1.5027950000000001</c:v>
                      </c:pt>
                      <c:pt idx="944">
                        <c:v>1.828505</c:v>
                      </c:pt>
                      <c:pt idx="945">
                        <c:v>2.1056699999999999</c:v>
                      </c:pt>
                      <c:pt idx="946">
                        <c:v>2.3444050000000001</c:v>
                      </c:pt>
                      <c:pt idx="947">
                        <c:v>2.40842</c:v>
                      </c:pt>
                      <c:pt idx="948">
                        <c:v>2.3259250000000002</c:v>
                      </c:pt>
                      <c:pt idx="949">
                        <c:v>2.3317350000000001</c:v>
                      </c:pt>
                      <c:pt idx="950">
                        <c:v>2.286165</c:v>
                      </c:pt>
                      <c:pt idx="951">
                        <c:v>2.2115800000000001</c:v>
                      </c:pt>
                      <c:pt idx="952">
                        <c:v>2.1072800000000003</c:v>
                      </c:pt>
                      <c:pt idx="953">
                        <c:v>1.885345</c:v>
                      </c:pt>
                      <c:pt idx="954">
                        <c:v>1.702855</c:v>
                      </c:pt>
                      <c:pt idx="955">
                        <c:v>1.5505</c:v>
                      </c:pt>
                      <c:pt idx="956">
                        <c:v>1.339205</c:v>
                      </c:pt>
                      <c:pt idx="957">
                        <c:v>1.1939900000000001</c:v>
                      </c:pt>
                      <c:pt idx="958">
                        <c:v>1.028405</c:v>
                      </c:pt>
                      <c:pt idx="959">
                        <c:v>0.92764000000000002</c:v>
                      </c:pt>
                      <c:pt idx="960">
                        <c:v>0.86306500000000008</c:v>
                      </c:pt>
                      <c:pt idx="961">
                        <c:v>0.83965000000000001</c:v>
                      </c:pt>
                      <c:pt idx="962">
                        <c:v>0.82396999999999998</c:v>
                      </c:pt>
                      <c:pt idx="963">
                        <c:v>0.84392</c:v>
                      </c:pt>
                      <c:pt idx="964">
                        <c:v>0.91752499999999992</c:v>
                      </c:pt>
                      <c:pt idx="965">
                        <c:v>0.97856500000000002</c:v>
                      </c:pt>
                      <c:pt idx="966">
                        <c:v>1.16466</c:v>
                      </c:pt>
                      <c:pt idx="967">
                        <c:v>1.4494549999999999</c:v>
                      </c:pt>
                      <c:pt idx="968">
                        <c:v>1.7474799999999999</c:v>
                      </c:pt>
                      <c:pt idx="969">
                        <c:v>2.0148099999999998</c:v>
                      </c:pt>
                      <c:pt idx="970">
                        <c:v>2.2125250000000003</c:v>
                      </c:pt>
                      <c:pt idx="971">
                        <c:v>2.2579899999999999</c:v>
                      </c:pt>
                      <c:pt idx="972">
                        <c:v>2.24987</c:v>
                      </c:pt>
                      <c:pt idx="973">
                        <c:v>2.2889650000000001</c:v>
                      </c:pt>
                      <c:pt idx="974">
                        <c:v>2.2517600000000004</c:v>
                      </c:pt>
                      <c:pt idx="975">
                        <c:v>2.15978</c:v>
                      </c:pt>
                      <c:pt idx="976">
                        <c:v>2.020235</c:v>
                      </c:pt>
                      <c:pt idx="977">
                        <c:v>1.7506300000000001</c:v>
                      </c:pt>
                      <c:pt idx="978">
                        <c:v>1.57395</c:v>
                      </c:pt>
                      <c:pt idx="979">
                        <c:v>1.4682500000000001</c:v>
                      </c:pt>
                      <c:pt idx="980">
                        <c:v>1.3162799999999999</c:v>
                      </c:pt>
                      <c:pt idx="981">
                        <c:v>1.1282249999999998</c:v>
                      </c:pt>
                      <c:pt idx="982">
                        <c:v>1.0309600000000001</c:v>
                      </c:pt>
                      <c:pt idx="983">
                        <c:v>0.958125</c:v>
                      </c:pt>
                      <c:pt idx="984">
                        <c:v>0.90898500000000004</c:v>
                      </c:pt>
                      <c:pt idx="985">
                        <c:v>0.90541499999999997</c:v>
                      </c:pt>
                      <c:pt idx="986">
                        <c:v>0.89257000000000009</c:v>
                      </c:pt>
                      <c:pt idx="987">
                        <c:v>0.87311000000000005</c:v>
                      </c:pt>
                      <c:pt idx="988">
                        <c:v>0.92071000000000003</c:v>
                      </c:pt>
                      <c:pt idx="989">
                        <c:v>0.96680499999999991</c:v>
                      </c:pt>
                      <c:pt idx="990">
                        <c:v>1.1693499999999999</c:v>
                      </c:pt>
                      <c:pt idx="991">
                        <c:v>1.4513099999999999</c:v>
                      </c:pt>
                      <c:pt idx="992">
                        <c:v>1.7903549999999999</c:v>
                      </c:pt>
                      <c:pt idx="993">
                        <c:v>2.0858949999999998</c:v>
                      </c:pt>
                      <c:pt idx="994">
                        <c:v>2.282</c:v>
                      </c:pt>
                      <c:pt idx="995">
                        <c:v>2.372055</c:v>
                      </c:pt>
                      <c:pt idx="996">
                        <c:v>2.2806700000000002</c:v>
                      </c:pt>
                      <c:pt idx="997">
                        <c:v>2.25162</c:v>
                      </c:pt>
                      <c:pt idx="998">
                        <c:v>2.2093049999999996</c:v>
                      </c:pt>
                      <c:pt idx="999">
                        <c:v>2.08684</c:v>
                      </c:pt>
                      <c:pt idx="1000">
                        <c:v>1.970955</c:v>
                      </c:pt>
                      <c:pt idx="1001">
                        <c:v>1.7117100000000001</c:v>
                      </c:pt>
                      <c:pt idx="1002">
                        <c:v>1.5652349999999999</c:v>
                      </c:pt>
                      <c:pt idx="1003">
                        <c:v>1.4333549999999999</c:v>
                      </c:pt>
                      <c:pt idx="1004">
                        <c:v>1.28009</c:v>
                      </c:pt>
                      <c:pt idx="1005">
                        <c:v>1.1638550000000001</c:v>
                      </c:pt>
                      <c:pt idx="1006">
                        <c:v>1.04321</c:v>
                      </c:pt>
                      <c:pt idx="1007">
                        <c:v>0.95172000000000001</c:v>
                      </c:pt>
                      <c:pt idx="1008">
                        <c:v>0.88675999999999999</c:v>
                      </c:pt>
                      <c:pt idx="1009">
                        <c:v>0.87773000000000001</c:v>
                      </c:pt>
                      <c:pt idx="1010">
                        <c:v>0.86597000000000002</c:v>
                      </c:pt>
                      <c:pt idx="1011">
                        <c:v>0.85970500000000005</c:v>
                      </c:pt>
                      <c:pt idx="1012">
                        <c:v>0.89424999999999999</c:v>
                      </c:pt>
                      <c:pt idx="1013">
                        <c:v>0.88665499999999997</c:v>
                      </c:pt>
                      <c:pt idx="1014">
                        <c:v>0.92347500000000005</c:v>
                      </c:pt>
                      <c:pt idx="1015">
                        <c:v>0.964005</c:v>
                      </c:pt>
                      <c:pt idx="1016">
                        <c:v>1.0277750000000001</c:v>
                      </c:pt>
                      <c:pt idx="1017">
                        <c:v>1.26231</c:v>
                      </c:pt>
                      <c:pt idx="1018">
                        <c:v>1.4836149999999999</c:v>
                      </c:pt>
                      <c:pt idx="1019">
                        <c:v>1.5618050000000001</c:v>
                      </c:pt>
                      <c:pt idx="1020">
                        <c:v>1.552705</c:v>
                      </c:pt>
                      <c:pt idx="1021">
                        <c:v>1.487395</c:v>
                      </c:pt>
                      <c:pt idx="1022">
                        <c:v>1.4494200000000002</c:v>
                      </c:pt>
                      <c:pt idx="1023">
                        <c:v>1.40168</c:v>
                      </c:pt>
                      <c:pt idx="1024">
                        <c:v>1.3539749999999999</c:v>
                      </c:pt>
                      <c:pt idx="1025">
                        <c:v>1.367135</c:v>
                      </c:pt>
                      <c:pt idx="1026">
                        <c:v>1.3559700000000001</c:v>
                      </c:pt>
                      <c:pt idx="1027">
                        <c:v>1.2735450000000001</c:v>
                      </c:pt>
                      <c:pt idx="1028">
                        <c:v>1.1522349999999999</c:v>
                      </c:pt>
                      <c:pt idx="1029">
                        <c:v>1.0364549999999999</c:v>
                      </c:pt>
                      <c:pt idx="1030">
                        <c:v>0.96603499999999998</c:v>
                      </c:pt>
                      <c:pt idx="1031">
                        <c:v>0.92942499999999995</c:v>
                      </c:pt>
                      <c:pt idx="1032">
                        <c:v>0.89788999999999997</c:v>
                      </c:pt>
                      <c:pt idx="1033">
                        <c:v>0.87954999999999994</c:v>
                      </c:pt>
                      <c:pt idx="1034">
                        <c:v>0.88241999999999998</c:v>
                      </c:pt>
                      <c:pt idx="1035">
                        <c:v>0.89124000000000003</c:v>
                      </c:pt>
                      <c:pt idx="1036">
                        <c:v>0.89088999999999996</c:v>
                      </c:pt>
                      <c:pt idx="1037">
                        <c:v>0.87100999999999995</c:v>
                      </c:pt>
                      <c:pt idx="1038">
                        <c:v>0.89551000000000003</c:v>
                      </c:pt>
                      <c:pt idx="1039">
                        <c:v>0.9028250000000001</c:v>
                      </c:pt>
                      <c:pt idx="1040">
                        <c:v>0.88214000000000004</c:v>
                      </c:pt>
                      <c:pt idx="1041">
                        <c:v>1.02067</c:v>
                      </c:pt>
                      <c:pt idx="1042">
                        <c:v>1.16564</c:v>
                      </c:pt>
                      <c:pt idx="1043">
                        <c:v>1.2401900000000001</c:v>
                      </c:pt>
                      <c:pt idx="1044">
                        <c:v>1.248275</c:v>
                      </c:pt>
                      <c:pt idx="1045">
                        <c:v>1.234345</c:v>
                      </c:pt>
                      <c:pt idx="1046">
                        <c:v>1.1984349999999999</c:v>
                      </c:pt>
                      <c:pt idx="1047">
                        <c:v>1.1659900000000001</c:v>
                      </c:pt>
                      <c:pt idx="1048">
                        <c:v>1.18377</c:v>
                      </c:pt>
                      <c:pt idx="1049">
                        <c:v>1.2270999999999999</c:v>
                      </c:pt>
                      <c:pt idx="1050">
                        <c:v>1.2190150000000002</c:v>
                      </c:pt>
                      <c:pt idx="1051">
                        <c:v>1.1113900000000001</c:v>
                      </c:pt>
                      <c:pt idx="1052">
                        <c:v>1.05399</c:v>
                      </c:pt>
                      <c:pt idx="1053">
                        <c:v>0.97104000000000001</c:v>
                      </c:pt>
                      <c:pt idx="1054">
                        <c:v>0.91570499999999999</c:v>
                      </c:pt>
                      <c:pt idx="1055">
                        <c:v>0.87048500000000006</c:v>
                      </c:pt>
                      <c:pt idx="1056">
                        <c:v>0.82375999999999994</c:v>
                      </c:pt>
                      <c:pt idx="1057">
                        <c:v>0.80682000000000009</c:v>
                      </c:pt>
                      <c:pt idx="1058">
                        <c:v>0.80940999999999996</c:v>
                      </c:pt>
                      <c:pt idx="1059">
                        <c:v>0.82901000000000002</c:v>
                      </c:pt>
                      <c:pt idx="1060">
                        <c:v>0.85763999999999996</c:v>
                      </c:pt>
                      <c:pt idx="1061">
                        <c:v>0.91283500000000006</c:v>
                      </c:pt>
                      <c:pt idx="1062">
                        <c:v>1.0800650000000001</c:v>
                      </c:pt>
                      <c:pt idx="1063">
                        <c:v>1.41008</c:v>
                      </c:pt>
                      <c:pt idx="1064">
                        <c:v>1.7615499999999999</c:v>
                      </c:pt>
                      <c:pt idx="1065">
                        <c:v>2.0229300000000001</c:v>
                      </c:pt>
                      <c:pt idx="1066">
                        <c:v>2.2054899999999997</c:v>
                      </c:pt>
                      <c:pt idx="1067">
                        <c:v>2.2206799999999998</c:v>
                      </c:pt>
                      <c:pt idx="1068">
                        <c:v>2.1231350000000004</c:v>
                      </c:pt>
                      <c:pt idx="1069">
                        <c:v>2.1073499999999998</c:v>
                      </c:pt>
                      <c:pt idx="1070">
                        <c:v>2.1108150000000001</c:v>
                      </c:pt>
                      <c:pt idx="1071">
                        <c:v>2.0584899999999999</c:v>
                      </c:pt>
                      <c:pt idx="1072">
                        <c:v>1.9704649999999999</c:v>
                      </c:pt>
                      <c:pt idx="1073">
                        <c:v>1.70058</c:v>
                      </c:pt>
                      <c:pt idx="1074">
                        <c:v>1.5900150000000002</c:v>
                      </c:pt>
                      <c:pt idx="1075">
                        <c:v>1.4426300000000001</c:v>
                      </c:pt>
                      <c:pt idx="1076">
                        <c:v>1.3354949999999999</c:v>
                      </c:pt>
                      <c:pt idx="1077">
                        <c:v>1.192345</c:v>
                      </c:pt>
                      <c:pt idx="1078">
                        <c:v>1.0760399999999999</c:v>
                      </c:pt>
                      <c:pt idx="1079">
                        <c:v>0.92686999999999997</c:v>
                      </c:pt>
                      <c:pt idx="1080">
                        <c:v>0.87335499999999999</c:v>
                      </c:pt>
                      <c:pt idx="1081">
                        <c:v>0.87041499999999994</c:v>
                      </c:pt>
                      <c:pt idx="1082">
                        <c:v>0.86884000000000006</c:v>
                      </c:pt>
                      <c:pt idx="1083">
                        <c:v>0.86520000000000008</c:v>
                      </c:pt>
                      <c:pt idx="1084">
                        <c:v>0.91308</c:v>
                      </c:pt>
                      <c:pt idx="1085">
                        <c:v>1.0117799999999999</c:v>
                      </c:pt>
                      <c:pt idx="1086">
                        <c:v>1.2146749999999999</c:v>
                      </c:pt>
                      <c:pt idx="1087">
                        <c:v>1.4832650000000001</c:v>
                      </c:pt>
                      <c:pt idx="1088">
                        <c:v>1.8628750000000001</c:v>
                      </c:pt>
                      <c:pt idx="1089">
                        <c:v>2.088765</c:v>
                      </c:pt>
                      <c:pt idx="1090">
                        <c:v>2.2075900000000002</c:v>
                      </c:pt>
                      <c:pt idx="1091">
                        <c:v>2.2529149999999998</c:v>
                      </c:pt>
                      <c:pt idx="1092">
                        <c:v>2.2077649999999998</c:v>
                      </c:pt>
                      <c:pt idx="1093">
                        <c:v>2.2113350000000001</c:v>
                      </c:pt>
                      <c:pt idx="1094">
                        <c:v>2.2404199999999999</c:v>
                      </c:pt>
                      <c:pt idx="1095">
                        <c:v>2.2061199999999999</c:v>
                      </c:pt>
                      <c:pt idx="1096">
                        <c:v>2.1071399999999998</c:v>
                      </c:pt>
                      <c:pt idx="1097">
                        <c:v>1.846565</c:v>
                      </c:pt>
                      <c:pt idx="1098">
                        <c:v>1.6725099999999999</c:v>
                      </c:pt>
                      <c:pt idx="1099">
                        <c:v>1.513855</c:v>
                      </c:pt>
                      <c:pt idx="1100">
                        <c:v>1.3431949999999999</c:v>
                      </c:pt>
                      <c:pt idx="1101">
                        <c:v>1.1821949999999999</c:v>
                      </c:pt>
                      <c:pt idx="1102">
                        <c:v>1.04972</c:v>
                      </c:pt>
                      <c:pt idx="1103">
                        <c:v>0.96057500000000007</c:v>
                      </c:pt>
                      <c:pt idx="1104">
                        <c:v>0.89634999999999998</c:v>
                      </c:pt>
                      <c:pt idx="1105">
                        <c:v>0.89116999999999991</c:v>
                      </c:pt>
                      <c:pt idx="1106">
                        <c:v>0.87402000000000002</c:v>
                      </c:pt>
                      <c:pt idx="1107">
                        <c:v>0.90425999999999995</c:v>
                      </c:pt>
                      <c:pt idx="1108">
                        <c:v>0.94486000000000003</c:v>
                      </c:pt>
                      <c:pt idx="1109">
                        <c:v>1.0169950000000001</c:v>
                      </c:pt>
                      <c:pt idx="1110">
                        <c:v>1.23417</c:v>
                      </c:pt>
                      <c:pt idx="1111">
                        <c:v>1.5358699999999998</c:v>
                      </c:pt>
                      <c:pt idx="1112">
                        <c:v>1.8908399999999999</c:v>
                      </c:pt>
                      <c:pt idx="1113">
                        <c:v>2.2429050000000004</c:v>
                      </c:pt>
                      <c:pt idx="1114">
                        <c:v>2.421125</c:v>
                      </c:pt>
                      <c:pt idx="1115">
                        <c:v>2.4569299999999998</c:v>
                      </c:pt>
                      <c:pt idx="1116">
                        <c:v>2.3951899999999999</c:v>
                      </c:pt>
                      <c:pt idx="1117">
                        <c:v>2.3682399999999997</c:v>
                      </c:pt>
                      <c:pt idx="1118">
                        <c:v>2.3538549999999998</c:v>
                      </c:pt>
                      <c:pt idx="1119">
                        <c:v>2.3194149999999998</c:v>
                      </c:pt>
                      <c:pt idx="1120">
                        <c:v>2.1356299999999999</c:v>
                      </c:pt>
                      <c:pt idx="1121">
                        <c:v>1.81972</c:v>
                      </c:pt>
                      <c:pt idx="1122">
                        <c:v>1.6709700000000001</c:v>
                      </c:pt>
                      <c:pt idx="1123">
                        <c:v>1.5765400000000001</c:v>
                      </c:pt>
                      <c:pt idx="1124">
                        <c:v>1.43066</c:v>
                      </c:pt>
                      <c:pt idx="1125">
                        <c:v>1.2500250000000002</c:v>
                      </c:pt>
                      <c:pt idx="1126">
                        <c:v>1.0927</c:v>
                      </c:pt>
                      <c:pt idx="1127">
                        <c:v>1.0117799999999999</c:v>
                      </c:pt>
                      <c:pt idx="1128">
                        <c:v>0.98748999999999998</c:v>
                      </c:pt>
                      <c:pt idx="1129">
                        <c:v>0.97240499999999996</c:v>
                      </c:pt>
                      <c:pt idx="1130">
                        <c:v>0.94783499999999998</c:v>
                      </c:pt>
                      <c:pt idx="1131">
                        <c:v>0.94622499999999998</c:v>
                      </c:pt>
                      <c:pt idx="1132">
                        <c:v>0.99655499999999997</c:v>
                      </c:pt>
                      <c:pt idx="1133">
                        <c:v>1.1122999999999998</c:v>
                      </c:pt>
                      <c:pt idx="1134">
                        <c:v>1.28149</c:v>
                      </c:pt>
                      <c:pt idx="1135">
                        <c:v>1.5599499999999999</c:v>
                      </c:pt>
                      <c:pt idx="1136">
                        <c:v>1.9266449999999999</c:v>
                      </c:pt>
                      <c:pt idx="1137">
                        <c:v>2.2030400000000001</c:v>
                      </c:pt>
                      <c:pt idx="1138">
                        <c:v>2.3601199999999998</c:v>
                      </c:pt>
                      <c:pt idx="1139">
                        <c:v>2.391445</c:v>
                      </c:pt>
                      <c:pt idx="1140">
                        <c:v>2.3207800000000001</c:v>
                      </c:pt>
                      <c:pt idx="1141">
                        <c:v>2.3305799999999999</c:v>
                      </c:pt>
                      <c:pt idx="1142">
                        <c:v>2.3050649999999999</c:v>
                      </c:pt>
                      <c:pt idx="1143">
                        <c:v>2.2311100000000001</c:v>
                      </c:pt>
                      <c:pt idx="1144">
                        <c:v>2.133775</c:v>
                      </c:pt>
                      <c:pt idx="1145">
                        <c:v>1.8123699999999998</c:v>
                      </c:pt>
                      <c:pt idx="1146">
                        <c:v>1.6939300000000002</c:v>
                      </c:pt>
                      <c:pt idx="1147">
                        <c:v>1.501185</c:v>
                      </c:pt>
                      <c:pt idx="1148">
                        <c:v>1.36171</c:v>
                      </c:pt>
                      <c:pt idx="1149">
                        <c:v>1.1704349999999999</c:v>
                      </c:pt>
                      <c:pt idx="1150">
                        <c:v>1.076355</c:v>
                      </c:pt>
                      <c:pt idx="1151">
                        <c:v>0.98959000000000008</c:v>
                      </c:pt>
                      <c:pt idx="1152">
                        <c:v>0.96610499999999999</c:v>
                      </c:pt>
                      <c:pt idx="1153">
                        <c:v>0.95679499999999995</c:v>
                      </c:pt>
                      <c:pt idx="1154">
                        <c:v>0.96516000000000002</c:v>
                      </c:pt>
                      <c:pt idx="1155">
                        <c:v>0.96092499999999992</c:v>
                      </c:pt>
                      <c:pt idx="1156">
                        <c:v>0.98308000000000006</c:v>
                      </c:pt>
                      <c:pt idx="1157">
                        <c:v>1.0482499999999999</c:v>
                      </c:pt>
                      <c:pt idx="1158">
                        <c:v>1.2216749999999998</c:v>
                      </c:pt>
                      <c:pt idx="1159">
                        <c:v>1.51193</c:v>
                      </c:pt>
                      <c:pt idx="1160">
                        <c:v>1.853145</c:v>
                      </c:pt>
                      <c:pt idx="1161">
                        <c:v>2.0406050000000002</c:v>
                      </c:pt>
                      <c:pt idx="1162">
                        <c:v>2.2534399999999999</c:v>
                      </c:pt>
                      <c:pt idx="1163">
                        <c:v>2.3021599999999998</c:v>
                      </c:pt>
                      <c:pt idx="1164">
                        <c:v>2.1848400000000003</c:v>
                      </c:pt>
                      <c:pt idx="1165">
                        <c:v>2.1754250000000002</c:v>
                      </c:pt>
                      <c:pt idx="1166">
                        <c:v>2.131675</c:v>
                      </c:pt>
                      <c:pt idx="1167">
                        <c:v>2.0517350000000003</c:v>
                      </c:pt>
                      <c:pt idx="1168">
                        <c:v>1.936585</c:v>
                      </c:pt>
                      <c:pt idx="1169">
                        <c:v>1.6851449999999999</c:v>
                      </c:pt>
                      <c:pt idx="1170">
                        <c:v>1.5576050000000001</c:v>
                      </c:pt>
                      <c:pt idx="1171">
                        <c:v>1.3685</c:v>
                      </c:pt>
                      <c:pt idx="1172">
                        <c:v>1.2575499999999999</c:v>
                      </c:pt>
                      <c:pt idx="1173">
                        <c:v>1.1191249999999999</c:v>
                      </c:pt>
                      <c:pt idx="1174">
                        <c:v>1.0215799999999999</c:v>
                      </c:pt>
                      <c:pt idx="1175">
                        <c:v>0.95192999999999994</c:v>
                      </c:pt>
                      <c:pt idx="1176">
                        <c:v>0.89179999999999993</c:v>
                      </c:pt>
                      <c:pt idx="1177">
                        <c:v>0.87538499999999997</c:v>
                      </c:pt>
                      <c:pt idx="1178">
                        <c:v>0.87160499999999996</c:v>
                      </c:pt>
                      <c:pt idx="1179">
                        <c:v>0.87139500000000003</c:v>
                      </c:pt>
                      <c:pt idx="1180">
                        <c:v>0.90513500000000002</c:v>
                      </c:pt>
                      <c:pt idx="1181">
                        <c:v>0.93509500000000001</c:v>
                      </c:pt>
                      <c:pt idx="1182">
                        <c:v>0.97104000000000001</c:v>
                      </c:pt>
                      <c:pt idx="1183">
                        <c:v>0.98227500000000001</c:v>
                      </c:pt>
                      <c:pt idx="1184">
                        <c:v>1.0877999999999999</c:v>
                      </c:pt>
                      <c:pt idx="1185">
                        <c:v>1.276205</c:v>
                      </c:pt>
                      <c:pt idx="1186">
                        <c:v>1.4707000000000001</c:v>
                      </c:pt>
                      <c:pt idx="1187">
                        <c:v>1.5511649999999999</c:v>
                      </c:pt>
                      <c:pt idx="1188">
                        <c:v>1.4994700000000001</c:v>
                      </c:pt>
                      <c:pt idx="1189">
                        <c:v>1.4191099999999999</c:v>
                      </c:pt>
                      <c:pt idx="1190">
                        <c:v>1.3954849999999999</c:v>
                      </c:pt>
                      <c:pt idx="1191">
                        <c:v>1.3729449999999999</c:v>
                      </c:pt>
                      <c:pt idx="1192">
                        <c:v>1.3322750000000001</c:v>
                      </c:pt>
                      <c:pt idx="1193">
                        <c:v>1.3111349999999999</c:v>
                      </c:pt>
                      <c:pt idx="1194">
                        <c:v>1.296435</c:v>
                      </c:pt>
                      <c:pt idx="1195">
                        <c:v>1.2487300000000001</c:v>
                      </c:pt>
                      <c:pt idx="1196">
                        <c:v>1.117305</c:v>
                      </c:pt>
                      <c:pt idx="1197">
                        <c:v>1.0351949999999999</c:v>
                      </c:pt>
                      <c:pt idx="1198">
                        <c:v>0.97891499999999998</c:v>
                      </c:pt>
                      <c:pt idx="1199">
                        <c:v>0.92046499999999998</c:v>
                      </c:pt>
                      <c:pt idx="1200">
                        <c:v>0.87076500000000001</c:v>
                      </c:pt>
                      <c:pt idx="1201">
                        <c:v>0.86351999999999995</c:v>
                      </c:pt>
                      <c:pt idx="1202">
                        <c:v>0.84384999999999999</c:v>
                      </c:pt>
                      <c:pt idx="1203">
                        <c:v>0.82025999999999999</c:v>
                      </c:pt>
                      <c:pt idx="1204">
                        <c:v>0.83877499999999994</c:v>
                      </c:pt>
                      <c:pt idx="1205">
                        <c:v>0.86044000000000009</c:v>
                      </c:pt>
                      <c:pt idx="1206">
                        <c:v>0.88675999999999999</c:v>
                      </c:pt>
                      <c:pt idx="1207">
                        <c:v>0.83821500000000004</c:v>
                      </c:pt>
                      <c:pt idx="1208">
                        <c:v>0.84770000000000001</c:v>
                      </c:pt>
                      <c:pt idx="1209">
                        <c:v>0.97254499999999999</c:v>
                      </c:pt>
                      <c:pt idx="1210">
                        <c:v>1.116325</c:v>
                      </c:pt>
                      <c:pt idx="1211">
                        <c:v>1.1885650000000001</c:v>
                      </c:pt>
                      <c:pt idx="1212">
                        <c:v>1.1814249999999999</c:v>
                      </c:pt>
                      <c:pt idx="1213">
                        <c:v>1.2132750000000001</c:v>
                      </c:pt>
                      <c:pt idx="1214">
                        <c:v>1.1993800000000001</c:v>
                      </c:pt>
                      <c:pt idx="1215">
                        <c:v>1.18587</c:v>
                      </c:pt>
                      <c:pt idx="1216">
                        <c:v>1.193325</c:v>
                      </c:pt>
                      <c:pt idx="1217">
                        <c:v>1.1982249999999999</c:v>
                      </c:pt>
                      <c:pt idx="1218">
                        <c:v>1.2003949999999999</c:v>
                      </c:pt>
                      <c:pt idx="1219">
                        <c:v>1.109675</c:v>
                      </c:pt>
                      <c:pt idx="1220">
                        <c:v>1.039185</c:v>
                      </c:pt>
                      <c:pt idx="1221">
                        <c:v>0.96652499999999997</c:v>
                      </c:pt>
                      <c:pt idx="1222">
                        <c:v>0.92396500000000004</c:v>
                      </c:pt>
                      <c:pt idx="1223">
                        <c:v>0.87975999999999999</c:v>
                      </c:pt>
                      <c:pt idx="1224">
                        <c:v>0.86019500000000004</c:v>
                      </c:pt>
                      <c:pt idx="1225">
                        <c:v>0.84913499999999997</c:v>
                      </c:pt>
                      <c:pt idx="1226">
                        <c:v>0.85448999999999997</c:v>
                      </c:pt>
                      <c:pt idx="1227">
                        <c:v>0.85921500000000006</c:v>
                      </c:pt>
                      <c:pt idx="1228">
                        <c:v>0.89348000000000005</c:v>
                      </c:pt>
                      <c:pt idx="1229">
                        <c:v>0.92690499999999998</c:v>
                      </c:pt>
                      <c:pt idx="1230">
                        <c:v>0.98892499999999994</c:v>
                      </c:pt>
                      <c:pt idx="1231">
                        <c:v>1.10768</c:v>
                      </c:pt>
                      <c:pt idx="1232">
                        <c:v>1.3036800000000002</c:v>
                      </c:pt>
                      <c:pt idx="1233">
                        <c:v>1.43045</c:v>
                      </c:pt>
                      <c:pt idx="1234">
                        <c:v>1.599955</c:v>
                      </c:pt>
                      <c:pt idx="1235">
                        <c:v>1.64794</c:v>
                      </c:pt>
                      <c:pt idx="1236">
                        <c:v>1.6110499999999999</c:v>
                      </c:pt>
                      <c:pt idx="1237">
                        <c:v>1.5962799999999999</c:v>
                      </c:pt>
                      <c:pt idx="1238">
                        <c:v>1.548295</c:v>
                      </c:pt>
                      <c:pt idx="1239">
                        <c:v>1.5411550000000001</c:v>
                      </c:pt>
                      <c:pt idx="1240">
                        <c:v>1.503145</c:v>
                      </c:pt>
                      <c:pt idx="1241">
                        <c:v>1.4095199999999999</c:v>
                      </c:pt>
                      <c:pt idx="1242">
                        <c:v>1.3634600000000001</c:v>
                      </c:pt>
                      <c:pt idx="1243">
                        <c:v>1.30053</c:v>
                      </c:pt>
                      <c:pt idx="1244">
                        <c:v>1.18489</c:v>
                      </c:pt>
                      <c:pt idx="1245">
                        <c:v>1.0193400000000001</c:v>
                      </c:pt>
                      <c:pt idx="1246">
                        <c:v>0.94296999999999997</c:v>
                      </c:pt>
                      <c:pt idx="1247">
                        <c:v>0.88329499999999994</c:v>
                      </c:pt>
                      <c:pt idx="1248">
                        <c:v>0.84962499999999996</c:v>
                      </c:pt>
                      <c:pt idx="1249">
                        <c:v>0.84962499999999996</c:v>
                      </c:pt>
                      <c:pt idx="1250">
                        <c:v>0.85830499999999998</c:v>
                      </c:pt>
                      <c:pt idx="1251">
                        <c:v>0.86026499999999995</c:v>
                      </c:pt>
                      <c:pt idx="1252">
                        <c:v>0.91661499999999996</c:v>
                      </c:pt>
                      <c:pt idx="1253">
                        <c:v>0.98794500000000007</c:v>
                      </c:pt>
                      <c:pt idx="1254">
                        <c:v>1.1671449999999999</c:v>
                      </c:pt>
                      <c:pt idx="1255">
                        <c:v>1.4611800000000001</c:v>
                      </c:pt>
                      <c:pt idx="1256">
                        <c:v>1.8816349999999999</c:v>
                      </c:pt>
                      <c:pt idx="1257">
                        <c:v>2.18743</c:v>
                      </c:pt>
                      <c:pt idx="1258">
                        <c:v>2.3920749999999997</c:v>
                      </c:pt>
                      <c:pt idx="1259">
                        <c:v>2.4526950000000003</c:v>
                      </c:pt>
                      <c:pt idx="1260">
                        <c:v>2.3906750000000003</c:v>
                      </c:pt>
                      <c:pt idx="1261">
                        <c:v>2.3942449999999997</c:v>
                      </c:pt>
                      <c:pt idx="1262">
                        <c:v>2.4038349999999999</c:v>
                      </c:pt>
                      <c:pt idx="1263">
                        <c:v>2.2664250000000004</c:v>
                      </c:pt>
                      <c:pt idx="1264">
                        <c:v>2.1720300000000003</c:v>
                      </c:pt>
                      <c:pt idx="1265">
                        <c:v>1.87327</c:v>
                      </c:pt>
                      <c:pt idx="1266">
                        <c:v>1.6429</c:v>
                      </c:pt>
                      <c:pt idx="1267">
                        <c:v>1.4983150000000001</c:v>
                      </c:pt>
                      <c:pt idx="1268">
                        <c:v>1.3542550000000002</c:v>
                      </c:pt>
                      <c:pt idx="1269">
                        <c:v>1.2113849999999999</c:v>
                      </c:pt>
                      <c:pt idx="1270">
                        <c:v>1.1135250000000001</c:v>
                      </c:pt>
                      <c:pt idx="1271">
                        <c:v>1.0307149999999998</c:v>
                      </c:pt>
                      <c:pt idx="1272">
                        <c:v>0.94244500000000009</c:v>
                      </c:pt>
                      <c:pt idx="1273">
                        <c:v>0.91812000000000005</c:v>
                      </c:pt>
                      <c:pt idx="1274">
                        <c:v>0.92764000000000002</c:v>
                      </c:pt>
                      <c:pt idx="1275">
                        <c:v>0.92312499999999997</c:v>
                      </c:pt>
                      <c:pt idx="1276">
                        <c:v>0.98626499999999995</c:v>
                      </c:pt>
                      <c:pt idx="1277">
                        <c:v>1.06288</c:v>
                      </c:pt>
                      <c:pt idx="1278">
                        <c:v>1.2301099999999998</c:v>
                      </c:pt>
                      <c:pt idx="1279">
                        <c:v>1.5629249999999999</c:v>
                      </c:pt>
                      <c:pt idx="1280">
                        <c:v>1.9391400000000001</c:v>
                      </c:pt>
                      <c:pt idx="1281">
                        <c:v>2.2148699999999999</c:v>
                      </c:pt>
                      <c:pt idx="1282">
                        <c:v>2.3408000000000002</c:v>
                      </c:pt>
                      <c:pt idx="1283">
                        <c:v>2.3558850000000002</c:v>
                      </c:pt>
                      <c:pt idx="1284">
                        <c:v>2.2764349999999998</c:v>
                      </c:pt>
                      <c:pt idx="1285">
                        <c:v>2.2910300000000001</c:v>
                      </c:pt>
                      <c:pt idx="1286">
                        <c:v>2.2418899999999997</c:v>
                      </c:pt>
                      <c:pt idx="1287">
                        <c:v>2.1758449999999998</c:v>
                      </c:pt>
                      <c:pt idx="1288">
                        <c:v>2.0507199999999997</c:v>
                      </c:pt>
                      <c:pt idx="1289">
                        <c:v>1.7920699999999998</c:v>
                      </c:pt>
                      <c:pt idx="1290">
                        <c:v>1.6280250000000001</c:v>
                      </c:pt>
                      <c:pt idx="1291">
                        <c:v>1.470175</c:v>
                      </c:pt>
                      <c:pt idx="1292">
                        <c:v>1.3292299999999999</c:v>
                      </c:pt>
                      <c:pt idx="1293">
                        <c:v>1.1855199999999999</c:v>
                      </c:pt>
                      <c:pt idx="1294">
                        <c:v>1.07884</c:v>
                      </c:pt>
                      <c:pt idx="1295">
                        <c:v>1.01423</c:v>
                      </c:pt>
                      <c:pt idx="1296">
                        <c:v>0.98371000000000008</c:v>
                      </c:pt>
                      <c:pt idx="1297">
                        <c:v>0.96684000000000003</c:v>
                      </c:pt>
                      <c:pt idx="1298">
                        <c:v>0.960225</c:v>
                      </c:pt>
                      <c:pt idx="1299">
                        <c:v>0.965055</c:v>
                      </c:pt>
                      <c:pt idx="1300">
                        <c:v>1.0297349999999998</c:v>
                      </c:pt>
                      <c:pt idx="1301">
                        <c:v>1.11209</c:v>
                      </c:pt>
                      <c:pt idx="1302">
                        <c:v>1.2862149999999999</c:v>
                      </c:pt>
                      <c:pt idx="1303">
                        <c:v>1.5542449999999999</c:v>
                      </c:pt>
                      <c:pt idx="1304">
                        <c:v>1.967665</c:v>
                      </c:pt>
                      <c:pt idx="1305">
                        <c:v>2.2446199999999998</c:v>
                      </c:pt>
                      <c:pt idx="1306">
                        <c:v>2.3828</c:v>
                      </c:pt>
                      <c:pt idx="1307">
                        <c:v>2.4425100000000004</c:v>
                      </c:pt>
                      <c:pt idx="1308">
                        <c:v>2.3604000000000003</c:v>
                      </c:pt>
                      <c:pt idx="1309">
                        <c:v>2.3233350000000002</c:v>
                      </c:pt>
                      <c:pt idx="1310">
                        <c:v>2.2923249999999999</c:v>
                      </c:pt>
                      <c:pt idx="1311">
                        <c:v>2.2157100000000001</c:v>
                      </c:pt>
                      <c:pt idx="1312">
                        <c:v>2.0979000000000001</c:v>
                      </c:pt>
                      <c:pt idx="1313">
                        <c:v>1.7834949999999998</c:v>
                      </c:pt>
                      <c:pt idx="1314">
                        <c:v>1.6218650000000001</c:v>
                      </c:pt>
                      <c:pt idx="1315">
                        <c:v>1.489355</c:v>
                      </c:pt>
                      <c:pt idx="1316">
                        <c:v>1.32643</c:v>
                      </c:pt>
                      <c:pt idx="1317">
                        <c:v>1.1263350000000001</c:v>
                      </c:pt>
                      <c:pt idx="1318">
                        <c:v>1.04643</c:v>
                      </c:pt>
                      <c:pt idx="1319">
                        <c:v>0.99935499999999999</c:v>
                      </c:pt>
                      <c:pt idx="1320">
                        <c:v>0.93313499999999994</c:v>
                      </c:pt>
                      <c:pt idx="1321">
                        <c:v>0.92120000000000002</c:v>
                      </c:pt>
                      <c:pt idx="1322">
                        <c:v>0.91349999999999998</c:v>
                      </c:pt>
                      <c:pt idx="1323">
                        <c:v>0.92876000000000003</c:v>
                      </c:pt>
                      <c:pt idx="1324">
                        <c:v>0.94608500000000006</c:v>
                      </c:pt>
                      <c:pt idx="1325">
                        <c:v>1.0283</c:v>
                      </c:pt>
                      <c:pt idx="1326">
                        <c:v>1.2291300000000001</c:v>
                      </c:pt>
                      <c:pt idx="1327">
                        <c:v>1.44977</c:v>
                      </c:pt>
                      <c:pt idx="1328">
                        <c:v>1.812265</c:v>
                      </c:pt>
                      <c:pt idx="1329">
                        <c:v>2.0935600000000001</c:v>
                      </c:pt>
                      <c:pt idx="1330">
                        <c:v>2.2550850000000002</c:v>
                      </c:pt>
                      <c:pt idx="1331">
                        <c:v>2.2274699999999998</c:v>
                      </c:pt>
                      <c:pt idx="1332">
                        <c:v>2.120965</c:v>
                      </c:pt>
                      <c:pt idx="1333">
                        <c:v>2.1045149999999997</c:v>
                      </c:pt>
                      <c:pt idx="1334">
                        <c:v>2.0089999999999999</c:v>
                      </c:pt>
                      <c:pt idx="1335">
                        <c:v>1.94404</c:v>
                      </c:pt>
                      <c:pt idx="1336">
                        <c:v>1.7923849999999999</c:v>
                      </c:pt>
                      <c:pt idx="1337">
                        <c:v>1.55505</c:v>
                      </c:pt>
                      <c:pt idx="1338">
                        <c:v>1.4260050000000002</c:v>
                      </c:pt>
                      <c:pt idx="1339">
                        <c:v>1.2848850000000001</c:v>
                      </c:pt>
                      <c:pt idx="1340">
                        <c:v>1.1492599999999999</c:v>
                      </c:pt>
                      <c:pt idx="1341">
                        <c:v>1.0276350000000001</c:v>
                      </c:pt>
                      <c:pt idx="1342">
                        <c:v>0.94776499999999997</c:v>
                      </c:pt>
                      <c:pt idx="1343">
                        <c:v>0.87472000000000005</c:v>
                      </c:pt>
                      <c:pt idx="1344">
                        <c:v>0.83422499999999999</c:v>
                      </c:pt>
                      <c:pt idx="1345">
                        <c:v>0.83601000000000003</c:v>
                      </c:pt>
                      <c:pt idx="1346">
                        <c:v>0.82988499999999998</c:v>
                      </c:pt>
                      <c:pt idx="1347">
                        <c:v>0.81182500000000002</c:v>
                      </c:pt>
                      <c:pt idx="1348">
                        <c:v>0.83590500000000001</c:v>
                      </c:pt>
                      <c:pt idx="1349">
                        <c:v>0.85298499999999999</c:v>
                      </c:pt>
                      <c:pt idx="1350">
                        <c:v>0.90286</c:v>
                      </c:pt>
                      <c:pt idx="1351">
                        <c:v>0.96967499999999995</c:v>
                      </c:pt>
                      <c:pt idx="1352">
                        <c:v>1.0309600000000001</c:v>
                      </c:pt>
                      <c:pt idx="1353">
                        <c:v>1.2528950000000001</c:v>
                      </c:pt>
                      <c:pt idx="1354">
                        <c:v>1.4570150000000002</c:v>
                      </c:pt>
                      <c:pt idx="1355">
                        <c:v>1.4887600000000001</c:v>
                      </c:pt>
                      <c:pt idx="1356">
                        <c:v>1.46132</c:v>
                      </c:pt>
                      <c:pt idx="1357">
                        <c:v>1.3709500000000001</c:v>
                      </c:pt>
                      <c:pt idx="1358">
                        <c:v>1.3454349999999999</c:v>
                      </c:pt>
                      <c:pt idx="1359">
                        <c:v>1.3250299999999999</c:v>
                      </c:pt>
                      <c:pt idx="1360">
                        <c:v>1.250445</c:v>
                      </c:pt>
                      <c:pt idx="1361">
                        <c:v>1.2047349999999999</c:v>
                      </c:pt>
                      <c:pt idx="1362">
                        <c:v>1.1592349999999998</c:v>
                      </c:pt>
                      <c:pt idx="1363">
                        <c:v>1.0954649999999999</c:v>
                      </c:pt>
                      <c:pt idx="1364">
                        <c:v>1.02284</c:v>
                      </c:pt>
                      <c:pt idx="1365">
                        <c:v>0.95955999999999997</c:v>
                      </c:pt>
                      <c:pt idx="1366">
                        <c:v>0.91903000000000001</c:v>
                      </c:pt>
                      <c:pt idx="1367">
                        <c:v>0.88287499999999997</c:v>
                      </c:pt>
                      <c:pt idx="1368">
                        <c:v>0.85763999999999996</c:v>
                      </c:pt>
                      <c:pt idx="1369">
                        <c:v>0.86036999999999997</c:v>
                      </c:pt>
                      <c:pt idx="1370">
                        <c:v>0.84098000000000006</c:v>
                      </c:pt>
                      <c:pt idx="1371">
                        <c:v>0.83972000000000002</c:v>
                      </c:pt>
                      <c:pt idx="1372">
                        <c:v>0.84384999999999999</c:v>
                      </c:pt>
                      <c:pt idx="1373">
                        <c:v>0.84458500000000003</c:v>
                      </c:pt>
                      <c:pt idx="1374">
                        <c:v>0.85767499999999997</c:v>
                      </c:pt>
                      <c:pt idx="1375">
                        <c:v>0.82446000000000008</c:v>
                      </c:pt>
                      <c:pt idx="1376">
                        <c:v>0.80846499999999999</c:v>
                      </c:pt>
                      <c:pt idx="1377">
                        <c:v>0.96299000000000001</c:v>
                      </c:pt>
                      <c:pt idx="1378">
                        <c:v>1.1169899999999999</c:v>
                      </c:pt>
                      <c:pt idx="1379">
                        <c:v>1.16032</c:v>
                      </c:pt>
                      <c:pt idx="1380">
                        <c:v>1.1523399999999999</c:v>
                      </c:pt>
                      <c:pt idx="1381">
                        <c:v>1.1104100000000001</c:v>
                      </c:pt>
                      <c:pt idx="1382">
                        <c:v>1.07667</c:v>
                      </c:pt>
                      <c:pt idx="1383">
                        <c:v>1.058435</c:v>
                      </c:pt>
                      <c:pt idx="1384">
                        <c:v>1.061375</c:v>
                      </c:pt>
                      <c:pt idx="1385">
                        <c:v>1.0726800000000001</c:v>
                      </c:pt>
                      <c:pt idx="1386">
                        <c:v>1.1176550000000001</c:v>
                      </c:pt>
                      <c:pt idx="1387">
                        <c:v>1.0447500000000001</c:v>
                      </c:pt>
                      <c:pt idx="1388">
                        <c:v>0.99336999999999998</c:v>
                      </c:pt>
                      <c:pt idx="1389">
                        <c:v>0.94555999999999996</c:v>
                      </c:pt>
                      <c:pt idx="1390">
                        <c:v>0.89491500000000002</c:v>
                      </c:pt>
                      <c:pt idx="1391">
                        <c:v>0.8674400000000001</c:v>
                      </c:pt>
                      <c:pt idx="1392">
                        <c:v>0.83870500000000003</c:v>
                      </c:pt>
                      <c:pt idx="1393">
                        <c:v>0.86044000000000009</c:v>
                      </c:pt>
                      <c:pt idx="1394">
                        <c:v>0.83380499999999991</c:v>
                      </c:pt>
                      <c:pt idx="1395">
                        <c:v>0.8326849999999999</c:v>
                      </c:pt>
                      <c:pt idx="1396">
                        <c:v>0.90579999999999994</c:v>
                      </c:pt>
                      <c:pt idx="1397">
                        <c:v>0.94387999999999994</c:v>
                      </c:pt>
                      <c:pt idx="1398">
                        <c:v>1.1199300000000001</c:v>
                      </c:pt>
                      <c:pt idx="1399">
                        <c:v>1.4737100000000001</c:v>
                      </c:pt>
                      <c:pt idx="1400">
                        <c:v>1.80985</c:v>
                      </c:pt>
                      <c:pt idx="1401">
                        <c:v>2.069445</c:v>
                      </c:pt>
                      <c:pt idx="1402">
                        <c:v>2.2550500000000002</c:v>
                      </c:pt>
                      <c:pt idx="1403">
                        <c:v>2.2435</c:v>
                      </c:pt>
                      <c:pt idx="1404">
                        <c:v>2.1120399999999999</c:v>
                      </c:pt>
                      <c:pt idx="1405">
                        <c:v>2.0713000000000004</c:v>
                      </c:pt>
                      <c:pt idx="1406">
                        <c:v>2.03105</c:v>
                      </c:pt>
                      <c:pt idx="1407">
                        <c:v>2.0261849999999999</c:v>
                      </c:pt>
                      <c:pt idx="1408">
                        <c:v>1.93571</c:v>
                      </c:pt>
                      <c:pt idx="1409">
                        <c:v>1.6722300000000001</c:v>
                      </c:pt>
                      <c:pt idx="1410">
                        <c:v>1.483125</c:v>
                      </c:pt>
                      <c:pt idx="1411">
                        <c:v>1.2992349999999999</c:v>
                      </c:pt>
                      <c:pt idx="1412">
                        <c:v>1.1642049999999999</c:v>
                      </c:pt>
                      <c:pt idx="1413">
                        <c:v>1.042265</c:v>
                      </c:pt>
                      <c:pt idx="1414">
                        <c:v>0.96592999999999996</c:v>
                      </c:pt>
                      <c:pt idx="1415">
                        <c:v>0.92161999999999999</c:v>
                      </c:pt>
                      <c:pt idx="1416">
                        <c:v>0.90898500000000004</c:v>
                      </c:pt>
                      <c:pt idx="1417">
                        <c:v>0.87983</c:v>
                      </c:pt>
                      <c:pt idx="1418">
                        <c:v>0.89257000000000009</c:v>
                      </c:pt>
                      <c:pt idx="1419">
                        <c:v>0.91577500000000001</c:v>
                      </c:pt>
                      <c:pt idx="1420">
                        <c:v>0.96379499999999996</c:v>
                      </c:pt>
                      <c:pt idx="1421">
                        <c:v>0.99911000000000005</c:v>
                      </c:pt>
                      <c:pt idx="1422">
                        <c:v>1.1641700000000001</c:v>
                      </c:pt>
                      <c:pt idx="1423">
                        <c:v>1.4812349999999999</c:v>
                      </c:pt>
                      <c:pt idx="1424">
                        <c:v>1.8342100000000001</c:v>
                      </c:pt>
                      <c:pt idx="1425">
                        <c:v>2.0916350000000001</c:v>
                      </c:pt>
                      <c:pt idx="1426">
                        <c:v>2.2385300000000004</c:v>
                      </c:pt>
                      <c:pt idx="1427">
                        <c:v>2.2359050000000003</c:v>
                      </c:pt>
                      <c:pt idx="1428">
                        <c:v>2.16832</c:v>
                      </c:pt>
                      <c:pt idx="1429">
                        <c:v>2.176965</c:v>
                      </c:pt>
                      <c:pt idx="1430">
                        <c:v>2.144555</c:v>
                      </c:pt>
                      <c:pt idx="1431">
                        <c:v>2.0812750000000002</c:v>
                      </c:pt>
                      <c:pt idx="1432">
                        <c:v>1.9523699999999999</c:v>
                      </c:pt>
                      <c:pt idx="1433">
                        <c:v>1.6346749999999999</c:v>
                      </c:pt>
                      <c:pt idx="1434">
                        <c:v>1.48421</c:v>
                      </c:pt>
                      <c:pt idx="1435">
                        <c:v>1.3578950000000001</c:v>
                      </c:pt>
                      <c:pt idx="1436">
                        <c:v>1.226715</c:v>
                      </c:pt>
                      <c:pt idx="1437">
                        <c:v>1.0816749999999999</c:v>
                      </c:pt>
                      <c:pt idx="1438">
                        <c:v>0.96172999999999997</c:v>
                      </c:pt>
                      <c:pt idx="1439">
                        <c:v>0.86863000000000001</c:v>
                      </c:pt>
                      <c:pt idx="1440">
                        <c:v>0.83261499999999999</c:v>
                      </c:pt>
                      <c:pt idx="1441">
                        <c:v>0.82764499999999996</c:v>
                      </c:pt>
                      <c:pt idx="1442">
                        <c:v>0.82774999999999999</c:v>
                      </c:pt>
                      <c:pt idx="1443">
                        <c:v>0.82887</c:v>
                      </c:pt>
                      <c:pt idx="1444">
                        <c:v>0.88941999999999999</c:v>
                      </c:pt>
                      <c:pt idx="1445">
                        <c:v>0.96495000000000009</c:v>
                      </c:pt>
                      <c:pt idx="1446">
                        <c:v>1.1812499999999999</c:v>
                      </c:pt>
                      <c:pt idx="1447">
                        <c:v>1.466955</c:v>
                      </c:pt>
                      <c:pt idx="1448">
                        <c:v>1.8597600000000001</c:v>
                      </c:pt>
                      <c:pt idx="1449">
                        <c:v>2.1470749999999996</c:v>
                      </c:pt>
                      <c:pt idx="1450">
                        <c:v>2.36782</c:v>
                      </c:pt>
                      <c:pt idx="1451">
                        <c:v>2.4249050000000003</c:v>
                      </c:pt>
                      <c:pt idx="1452">
                        <c:v>2.3536449999999998</c:v>
                      </c:pt>
                      <c:pt idx="1453">
                        <c:v>2.3561300000000003</c:v>
                      </c:pt>
                      <c:pt idx="1454">
                        <c:v>2.2977150000000002</c:v>
                      </c:pt>
                      <c:pt idx="1455">
                        <c:v>2.1825999999999999</c:v>
                      </c:pt>
                      <c:pt idx="1456">
                        <c:v>2.020165</c:v>
                      </c:pt>
                      <c:pt idx="1457">
                        <c:v>1.7332349999999999</c:v>
                      </c:pt>
                      <c:pt idx="1458">
                        <c:v>1.5437449999999999</c:v>
                      </c:pt>
                      <c:pt idx="1459">
                        <c:v>1.391635</c:v>
                      </c:pt>
                      <c:pt idx="1460">
                        <c:v>1.2809649999999999</c:v>
                      </c:pt>
                      <c:pt idx="1461">
                        <c:v>1.1381300000000001</c:v>
                      </c:pt>
                      <c:pt idx="1462">
                        <c:v>1.003765</c:v>
                      </c:pt>
                      <c:pt idx="1463">
                        <c:v>0.92876000000000003</c:v>
                      </c:pt>
                      <c:pt idx="1464">
                        <c:v>0.90905499999999995</c:v>
                      </c:pt>
                      <c:pt idx="1465">
                        <c:v>0.88742499999999991</c:v>
                      </c:pt>
                      <c:pt idx="1466">
                        <c:v>0.90009499999999998</c:v>
                      </c:pt>
                      <c:pt idx="1467">
                        <c:v>0.88997999999999999</c:v>
                      </c:pt>
                      <c:pt idx="1468">
                        <c:v>0.93261000000000005</c:v>
                      </c:pt>
                      <c:pt idx="1469">
                        <c:v>1.0278450000000001</c:v>
                      </c:pt>
                      <c:pt idx="1470">
                        <c:v>1.1905599999999998</c:v>
                      </c:pt>
                      <c:pt idx="1471">
                        <c:v>1.448615</c:v>
                      </c:pt>
                      <c:pt idx="1472">
                        <c:v>1.719795</c:v>
                      </c:pt>
                      <c:pt idx="1473">
                        <c:v>1.9405050000000001</c:v>
                      </c:pt>
                      <c:pt idx="1474">
                        <c:v>2.1333549999999999</c:v>
                      </c:pt>
                      <c:pt idx="1475">
                        <c:v>2.1392699999999998</c:v>
                      </c:pt>
                      <c:pt idx="1476">
                        <c:v>2.0260799999999999</c:v>
                      </c:pt>
                      <c:pt idx="1477">
                        <c:v>2.0378050000000001</c:v>
                      </c:pt>
                      <c:pt idx="1478">
                        <c:v>2.0130250000000003</c:v>
                      </c:pt>
                      <c:pt idx="1479">
                        <c:v>1.9937049999999998</c:v>
                      </c:pt>
                      <c:pt idx="1480">
                        <c:v>1.8543350000000001</c:v>
                      </c:pt>
                      <c:pt idx="1481">
                        <c:v>1.495655</c:v>
                      </c:pt>
                      <c:pt idx="1482">
                        <c:v>1.400385</c:v>
                      </c:pt>
                      <c:pt idx="1483">
                        <c:v>1.2820499999999999</c:v>
                      </c:pt>
                      <c:pt idx="1484">
                        <c:v>1.173935</c:v>
                      </c:pt>
                      <c:pt idx="1485">
                        <c:v>1.06064</c:v>
                      </c:pt>
                      <c:pt idx="1486">
                        <c:v>0.97464499999999998</c:v>
                      </c:pt>
                      <c:pt idx="1487">
                        <c:v>0.910945</c:v>
                      </c:pt>
                      <c:pt idx="1488">
                        <c:v>0.86624999999999996</c:v>
                      </c:pt>
                      <c:pt idx="1489">
                        <c:v>0.85708000000000006</c:v>
                      </c:pt>
                      <c:pt idx="1490">
                        <c:v>0.84902999999999995</c:v>
                      </c:pt>
                      <c:pt idx="1491">
                        <c:v>0.85771000000000008</c:v>
                      </c:pt>
                      <c:pt idx="1492">
                        <c:v>0.86082500000000006</c:v>
                      </c:pt>
                      <c:pt idx="1493">
                        <c:v>0.88910500000000003</c:v>
                      </c:pt>
                      <c:pt idx="1494">
                        <c:v>0.9302999999999999</c:v>
                      </c:pt>
                      <c:pt idx="1495">
                        <c:v>0.94265500000000002</c:v>
                      </c:pt>
                      <c:pt idx="1496">
                        <c:v>1.018815</c:v>
                      </c:pt>
                      <c:pt idx="1497">
                        <c:v>1.2306700000000002</c:v>
                      </c:pt>
                      <c:pt idx="1498">
                        <c:v>1.449945</c:v>
                      </c:pt>
                      <c:pt idx="1499">
                        <c:v>1.4565599999999999</c:v>
                      </c:pt>
                      <c:pt idx="1500">
                        <c:v>1.395975</c:v>
                      </c:pt>
                      <c:pt idx="1501">
                        <c:v>1.364055</c:v>
                      </c:pt>
                      <c:pt idx="1502">
                        <c:v>1.3935250000000001</c:v>
                      </c:pt>
                      <c:pt idx="1503">
                        <c:v>1.309245</c:v>
                      </c:pt>
                      <c:pt idx="1504">
                        <c:v>1.24698</c:v>
                      </c:pt>
                      <c:pt idx="1505">
                        <c:v>1.187095</c:v>
                      </c:pt>
                      <c:pt idx="1506">
                        <c:v>1.2065899999999998</c:v>
                      </c:pt>
                      <c:pt idx="1507">
                        <c:v>1.1639600000000001</c:v>
                      </c:pt>
                      <c:pt idx="1508">
                        <c:v>1.03915</c:v>
                      </c:pt>
                      <c:pt idx="1509">
                        <c:v>0.98458500000000004</c:v>
                      </c:pt>
                      <c:pt idx="1510">
                        <c:v>0.91325500000000004</c:v>
                      </c:pt>
                      <c:pt idx="1511">
                        <c:v>0.85553999999999997</c:v>
                      </c:pt>
                      <c:pt idx="1512">
                        <c:v>0.85463</c:v>
                      </c:pt>
                      <c:pt idx="1513">
                        <c:v>0.83023500000000006</c:v>
                      </c:pt>
                      <c:pt idx="1514">
                        <c:v>0.82827499999999998</c:v>
                      </c:pt>
                      <c:pt idx="1515">
                        <c:v>0.81850999999999996</c:v>
                      </c:pt>
                      <c:pt idx="1516">
                        <c:v>0.82719000000000009</c:v>
                      </c:pt>
                      <c:pt idx="1517">
                        <c:v>0.84619500000000003</c:v>
                      </c:pt>
                      <c:pt idx="1518">
                        <c:v>0.84084000000000003</c:v>
                      </c:pt>
                      <c:pt idx="1519">
                        <c:v>0.83216000000000001</c:v>
                      </c:pt>
                      <c:pt idx="1520">
                        <c:v>0.86316999999999999</c:v>
                      </c:pt>
                      <c:pt idx="1521">
                        <c:v>0.97565999999999997</c:v>
                      </c:pt>
                      <c:pt idx="1522">
                        <c:v>1.1124400000000001</c:v>
                      </c:pt>
                      <c:pt idx="1523">
                        <c:v>1.1706800000000002</c:v>
                      </c:pt>
                      <c:pt idx="1524">
                        <c:v>1.1564700000000001</c:v>
                      </c:pt>
                      <c:pt idx="1525">
                        <c:v>1.15703</c:v>
                      </c:pt>
                      <c:pt idx="1526">
                        <c:v>1.13435</c:v>
                      </c:pt>
                      <c:pt idx="1527">
                        <c:v>1.11629</c:v>
                      </c:pt>
                      <c:pt idx="1528">
                        <c:v>1.12679</c:v>
                      </c:pt>
                      <c:pt idx="1529">
                        <c:v>1.169035</c:v>
                      </c:pt>
                      <c:pt idx="1530">
                        <c:v>1.1994149999999999</c:v>
                      </c:pt>
                      <c:pt idx="1531">
                        <c:v>1.12294</c:v>
                      </c:pt>
                      <c:pt idx="1532">
                        <c:v>1.08213</c:v>
                      </c:pt>
                      <c:pt idx="1533">
                        <c:v>1.0200750000000001</c:v>
                      </c:pt>
                      <c:pt idx="1534">
                        <c:v>0.94311</c:v>
                      </c:pt>
                      <c:pt idx="1535">
                        <c:v>0.90625500000000003</c:v>
                      </c:pt>
                      <c:pt idx="1536">
                        <c:v>0.85602999999999996</c:v>
                      </c:pt>
                      <c:pt idx="1537">
                        <c:v>0.86646000000000001</c:v>
                      </c:pt>
                      <c:pt idx="1538">
                        <c:v>0.86260999999999999</c:v>
                      </c:pt>
                      <c:pt idx="1539">
                        <c:v>0.88102000000000003</c:v>
                      </c:pt>
                      <c:pt idx="1540">
                        <c:v>0.91108500000000003</c:v>
                      </c:pt>
                      <c:pt idx="1541">
                        <c:v>0.968275</c:v>
                      </c:pt>
                      <c:pt idx="1542">
                        <c:v>1.1513949999999999</c:v>
                      </c:pt>
                      <c:pt idx="1543">
                        <c:v>1.52691</c:v>
                      </c:pt>
                      <c:pt idx="1544">
                        <c:v>1.94607</c:v>
                      </c:pt>
                      <c:pt idx="1545">
                        <c:v>2.1949549999999998</c:v>
                      </c:pt>
                      <c:pt idx="1546">
                        <c:v>2.3479399999999999</c:v>
                      </c:pt>
                      <c:pt idx="1547">
                        <c:v>2.3800700000000004</c:v>
                      </c:pt>
                      <c:pt idx="1548">
                        <c:v>2.1816199999999997</c:v>
                      </c:pt>
                      <c:pt idx="1549">
                        <c:v>2.19387</c:v>
                      </c:pt>
                      <c:pt idx="1550">
                        <c:v>2.1505049999999999</c:v>
                      </c:pt>
                      <c:pt idx="1551">
                        <c:v>2.1072449999999998</c:v>
                      </c:pt>
                      <c:pt idx="1552">
                        <c:v>1.9721099999999998</c:v>
                      </c:pt>
                      <c:pt idx="1553">
                        <c:v>1.6521749999999999</c:v>
                      </c:pt>
                      <c:pt idx="1554">
                        <c:v>1.463455</c:v>
                      </c:pt>
                      <c:pt idx="1555">
                        <c:v>1.3505799999999999</c:v>
                      </c:pt>
                      <c:pt idx="1556">
                        <c:v>1.2164600000000001</c:v>
                      </c:pt>
                      <c:pt idx="1557">
                        <c:v>1.0878699999999999</c:v>
                      </c:pt>
                      <c:pt idx="1558">
                        <c:v>0.996695</c:v>
                      </c:pt>
                      <c:pt idx="1559">
                        <c:v>0.91976499999999994</c:v>
                      </c:pt>
                      <c:pt idx="1560">
                        <c:v>0.87814999999999999</c:v>
                      </c:pt>
                      <c:pt idx="1561">
                        <c:v>0.86575999999999997</c:v>
                      </c:pt>
                      <c:pt idx="1562">
                        <c:v>0.86184000000000005</c:v>
                      </c:pt>
                      <c:pt idx="1563">
                        <c:v>0.88462499999999999</c:v>
                      </c:pt>
                      <c:pt idx="1564">
                        <c:v>0.90702499999999997</c:v>
                      </c:pt>
                      <c:pt idx="1565">
                        <c:v>0.97677999999999998</c:v>
                      </c:pt>
                      <c:pt idx="1566">
                        <c:v>1.16564</c:v>
                      </c:pt>
                      <c:pt idx="1567">
                        <c:v>1.4866250000000001</c:v>
                      </c:pt>
                      <c:pt idx="1568">
                        <c:v>1.9059600000000001</c:v>
                      </c:pt>
                      <c:pt idx="1569">
                        <c:v>2.1806750000000004</c:v>
                      </c:pt>
                      <c:pt idx="1570">
                        <c:v>2.4059349999999999</c:v>
                      </c:pt>
                      <c:pt idx="1571">
                        <c:v>2.3865799999999999</c:v>
                      </c:pt>
                      <c:pt idx="1572">
                        <c:v>2.2722699999999998</c:v>
                      </c:pt>
                      <c:pt idx="1573">
                        <c:v>2.2959299999999998</c:v>
                      </c:pt>
                      <c:pt idx="1574">
                        <c:v>2.25169</c:v>
                      </c:pt>
                      <c:pt idx="1575">
                        <c:v>2.2360100000000003</c:v>
                      </c:pt>
                      <c:pt idx="1576">
                        <c:v>2.0551650000000001</c:v>
                      </c:pt>
                      <c:pt idx="1577">
                        <c:v>1.75651</c:v>
                      </c:pt>
                      <c:pt idx="1578">
                        <c:v>1.592465</c:v>
                      </c:pt>
                      <c:pt idx="1579">
                        <c:v>1.4302049999999999</c:v>
                      </c:pt>
                      <c:pt idx="1580">
                        <c:v>1.29556</c:v>
                      </c:pt>
                      <c:pt idx="1581">
                        <c:v>1.1368699999999998</c:v>
                      </c:pt>
                      <c:pt idx="1582">
                        <c:v>0.99382500000000007</c:v>
                      </c:pt>
                      <c:pt idx="1583">
                        <c:v>0.92032500000000006</c:v>
                      </c:pt>
                      <c:pt idx="1584">
                        <c:v>0.90600999999999998</c:v>
                      </c:pt>
                      <c:pt idx="1585">
                        <c:v>0.92574999999999996</c:v>
                      </c:pt>
                      <c:pt idx="1586">
                        <c:v>0.88872000000000007</c:v>
                      </c:pt>
                      <c:pt idx="1587">
                        <c:v>0.908775</c:v>
                      </c:pt>
                      <c:pt idx="1588">
                        <c:v>0.98234500000000002</c:v>
                      </c:pt>
                      <c:pt idx="1589">
                        <c:v>1.027075</c:v>
                      </c:pt>
                      <c:pt idx="1590">
                        <c:v>1.2641300000000002</c:v>
                      </c:pt>
                      <c:pt idx="1591">
                        <c:v>1.6143749999999999</c:v>
                      </c:pt>
                      <c:pt idx="1592">
                        <c:v>1.9809300000000001</c:v>
                      </c:pt>
                      <c:pt idx="1593">
                        <c:v>2.2157100000000001</c:v>
                      </c:pt>
                      <c:pt idx="1594">
                        <c:v>2.4714899999999997</c:v>
                      </c:pt>
                      <c:pt idx="1595">
                        <c:v>2.4603950000000001</c:v>
                      </c:pt>
                      <c:pt idx="1596">
                        <c:v>2.4045000000000001</c:v>
                      </c:pt>
                      <c:pt idx="1597">
                        <c:v>2.3879800000000002</c:v>
                      </c:pt>
                      <c:pt idx="1598">
                        <c:v>2.3636200000000001</c:v>
                      </c:pt>
                      <c:pt idx="1599">
                        <c:v>2.3019150000000002</c:v>
                      </c:pt>
                      <c:pt idx="1600">
                        <c:v>2.11225</c:v>
                      </c:pt>
                      <c:pt idx="1601">
                        <c:v>1.7867500000000001</c:v>
                      </c:pt>
                      <c:pt idx="1602">
                        <c:v>1.59327</c:v>
                      </c:pt>
                      <c:pt idx="1603">
                        <c:v>1.5047550000000001</c:v>
                      </c:pt>
                      <c:pt idx="1604">
                        <c:v>1.3611500000000001</c:v>
                      </c:pt>
                      <c:pt idx="1605">
                        <c:v>1.185975</c:v>
                      </c:pt>
                      <c:pt idx="1606">
                        <c:v>1.093855</c:v>
                      </c:pt>
                      <c:pt idx="1607">
                        <c:v>1.0194450000000002</c:v>
                      </c:pt>
                      <c:pt idx="1608">
                        <c:v>0.96981500000000009</c:v>
                      </c:pt>
                      <c:pt idx="1609">
                        <c:v>0.95525499999999997</c:v>
                      </c:pt>
                      <c:pt idx="1610">
                        <c:v>0.95080999999999993</c:v>
                      </c:pt>
                      <c:pt idx="1611">
                        <c:v>0.96305999999999992</c:v>
                      </c:pt>
                      <c:pt idx="1612">
                        <c:v>1.0043250000000001</c:v>
                      </c:pt>
                      <c:pt idx="1613">
                        <c:v>1.039255</c:v>
                      </c:pt>
                      <c:pt idx="1614">
                        <c:v>1.2388250000000001</c:v>
                      </c:pt>
                      <c:pt idx="1615">
                        <c:v>1.60118</c:v>
                      </c:pt>
                      <c:pt idx="1616">
                        <c:v>2.01383</c:v>
                      </c:pt>
                      <c:pt idx="1617">
                        <c:v>2.2456700000000001</c:v>
                      </c:pt>
                      <c:pt idx="1618">
                        <c:v>2.3846550000000004</c:v>
                      </c:pt>
                      <c:pt idx="1619">
                        <c:v>2.3727900000000002</c:v>
                      </c:pt>
                      <c:pt idx="1620">
                        <c:v>2.2984850000000003</c:v>
                      </c:pt>
                      <c:pt idx="1621">
                        <c:v>2.266845</c:v>
                      </c:pt>
                      <c:pt idx="1622">
                        <c:v>2.2289400000000001</c:v>
                      </c:pt>
                      <c:pt idx="1623">
                        <c:v>2.1262500000000002</c:v>
                      </c:pt>
                      <c:pt idx="1624">
                        <c:v>2.0034350000000001</c:v>
                      </c:pt>
                      <c:pt idx="1625">
                        <c:v>1.6657200000000001</c:v>
                      </c:pt>
                      <c:pt idx="1626">
                        <c:v>1.5471400000000002</c:v>
                      </c:pt>
                      <c:pt idx="1627">
                        <c:v>1.384425</c:v>
                      </c:pt>
                      <c:pt idx="1628">
                        <c:v>1.27519</c:v>
                      </c:pt>
                      <c:pt idx="1629">
                        <c:v>1.1050550000000001</c:v>
                      </c:pt>
                      <c:pt idx="1630">
                        <c:v>1.0372600000000001</c:v>
                      </c:pt>
                      <c:pt idx="1631">
                        <c:v>0.95539499999999999</c:v>
                      </c:pt>
                      <c:pt idx="1632">
                        <c:v>0.91279999999999994</c:v>
                      </c:pt>
                      <c:pt idx="1633">
                        <c:v>0.89712000000000003</c:v>
                      </c:pt>
                      <c:pt idx="1634">
                        <c:v>0.89057500000000001</c:v>
                      </c:pt>
                      <c:pt idx="1635">
                        <c:v>0.91525000000000001</c:v>
                      </c:pt>
                      <c:pt idx="1636">
                        <c:v>0.96792499999999992</c:v>
                      </c:pt>
                      <c:pt idx="1637">
                        <c:v>0.990255</c:v>
                      </c:pt>
                      <c:pt idx="1638">
                        <c:v>1.1740050000000002</c:v>
                      </c:pt>
                      <c:pt idx="1639">
                        <c:v>1.4717149999999999</c:v>
                      </c:pt>
                      <c:pt idx="1640">
                        <c:v>1.7851400000000002</c:v>
                      </c:pt>
                      <c:pt idx="1641">
                        <c:v>2.0020350000000002</c:v>
                      </c:pt>
                      <c:pt idx="1642">
                        <c:v>2.1281050000000001</c:v>
                      </c:pt>
                      <c:pt idx="1643">
                        <c:v>2.1636649999999999</c:v>
                      </c:pt>
                      <c:pt idx="1644">
                        <c:v>2.1278600000000001</c:v>
                      </c:pt>
                      <c:pt idx="1645">
                        <c:v>2.1131599999999997</c:v>
                      </c:pt>
                      <c:pt idx="1646">
                        <c:v>2.0707049999999998</c:v>
                      </c:pt>
                      <c:pt idx="1647">
                        <c:v>2.02685</c:v>
                      </c:pt>
                      <c:pt idx="1648">
                        <c:v>1.92577</c:v>
                      </c:pt>
                      <c:pt idx="1649">
                        <c:v>1.6698499999999998</c:v>
                      </c:pt>
                      <c:pt idx="1650">
                        <c:v>1.482985</c:v>
                      </c:pt>
                      <c:pt idx="1651">
                        <c:v>1.3215999999999999</c:v>
                      </c:pt>
                      <c:pt idx="1652">
                        <c:v>1.1980850000000001</c:v>
                      </c:pt>
                      <c:pt idx="1653">
                        <c:v>1.07996</c:v>
                      </c:pt>
                      <c:pt idx="1654">
                        <c:v>0.98391999999999991</c:v>
                      </c:pt>
                      <c:pt idx="1655">
                        <c:v>0.90503</c:v>
                      </c:pt>
                      <c:pt idx="1656">
                        <c:v>0.86554999999999993</c:v>
                      </c:pt>
                      <c:pt idx="1657">
                        <c:v>0.84699999999999998</c:v>
                      </c:pt>
                      <c:pt idx="1658">
                        <c:v>0.84325499999999998</c:v>
                      </c:pt>
                      <c:pt idx="1659">
                        <c:v>0.83083000000000007</c:v>
                      </c:pt>
                      <c:pt idx="1660">
                        <c:v>0.85021999999999998</c:v>
                      </c:pt>
                      <c:pt idx="1661">
                        <c:v>0.88039000000000001</c:v>
                      </c:pt>
                      <c:pt idx="1662">
                        <c:v>0.91017499999999996</c:v>
                      </c:pt>
                      <c:pt idx="1663">
                        <c:v>0.95882500000000004</c:v>
                      </c:pt>
                      <c:pt idx="1664">
                        <c:v>1.1090799999999998</c:v>
                      </c:pt>
                      <c:pt idx="1665">
                        <c:v>1.3216349999999999</c:v>
                      </c:pt>
                      <c:pt idx="1666">
                        <c:v>1.498035</c:v>
                      </c:pt>
                      <c:pt idx="1667">
                        <c:v>1.4940100000000001</c:v>
                      </c:pt>
                      <c:pt idx="1668">
                        <c:v>1.40924</c:v>
                      </c:pt>
                      <c:pt idx="1669">
                        <c:v>1.370635</c:v>
                      </c:pt>
                      <c:pt idx="1670">
                        <c:v>1.32874</c:v>
                      </c:pt>
                      <c:pt idx="1671">
                        <c:v>1.2838350000000001</c:v>
                      </c:pt>
                      <c:pt idx="1672">
                        <c:v>1.273965</c:v>
                      </c:pt>
                      <c:pt idx="1673">
                        <c:v>1.2456849999999999</c:v>
                      </c:pt>
                      <c:pt idx="1674">
                        <c:v>1.2445650000000001</c:v>
                      </c:pt>
                      <c:pt idx="1675">
                        <c:v>1.1783800000000002</c:v>
                      </c:pt>
                      <c:pt idx="1676">
                        <c:v>1.0353350000000001</c:v>
                      </c:pt>
                      <c:pt idx="1677">
                        <c:v>0.98829499999999992</c:v>
                      </c:pt>
                      <c:pt idx="1678">
                        <c:v>0.94625999999999999</c:v>
                      </c:pt>
                      <c:pt idx="1679">
                        <c:v>0.91045500000000001</c:v>
                      </c:pt>
                      <c:pt idx="1680">
                        <c:v>0.87885000000000002</c:v>
                      </c:pt>
                      <c:pt idx="1681">
                        <c:v>0.85799000000000003</c:v>
                      </c:pt>
                      <c:pt idx="1682">
                        <c:v>0.82859000000000005</c:v>
                      </c:pt>
                      <c:pt idx="1683">
                        <c:v>0.83583499999999999</c:v>
                      </c:pt>
                      <c:pt idx="1684">
                        <c:v>0.84703499999999998</c:v>
                      </c:pt>
                      <c:pt idx="1685">
                        <c:v>0.85508499999999998</c:v>
                      </c:pt>
                      <c:pt idx="1686">
                        <c:v>0.86197999999999997</c:v>
                      </c:pt>
                      <c:pt idx="1687">
                        <c:v>0.84686000000000006</c:v>
                      </c:pt>
                      <c:pt idx="1688">
                        <c:v>0.82928999999999997</c:v>
                      </c:pt>
                      <c:pt idx="1689">
                        <c:v>0.95423999999999998</c:v>
                      </c:pt>
                      <c:pt idx="1690">
                        <c:v>1.0580849999999999</c:v>
                      </c:pt>
                      <c:pt idx="1691">
                        <c:v>1.0965150000000001</c:v>
                      </c:pt>
                      <c:pt idx="1692">
                        <c:v>1.10033</c:v>
                      </c:pt>
                      <c:pt idx="1693">
                        <c:v>1.085315</c:v>
                      </c:pt>
                      <c:pt idx="1694">
                        <c:v>1.0781400000000001</c:v>
                      </c:pt>
                      <c:pt idx="1695">
                        <c:v>1.04993</c:v>
                      </c:pt>
                      <c:pt idx="1696">
                        <c:v>1.06701</c:v>
                      </c:pt>
                      <c:pt idx="1697">
                        <c:v>1.0479700000000001</c:v>
                      </c:pt>
                      <c:pt idx="1698">
                        <c:v>1.095745</c:v>
                      </c:pt>
                      <c:pt idx="1699">
                        <c:v>1.02921</c:v>
                      </c:pt>
                      <c:pt idx="1700">
                        <c:v>0.96519500000000003</c:v>
                      </c:pt>
                      <c:pt idx="1701">
                        <c:v>0.93467499999999992</c:v>
                      </c:pt>
                      <c:pt idx="1702">
                        <c:v>0.89824000000000004</c:v>
                      </c:pt>
                      <c:pt idx="1703">
                        <c:v>0.86355499999999996</c:v>
                      </c:pt>
                      <c:pt idx="1704">
                        <c:v>0.84206500000000006</c:v>
                      </c:pt>
                      <c:pt idx="1705">
                        <c:v>0.84493499999999999</c:v>
                      </c:pt>
                      <c:pt idx="1706">
                        <c:v>0.85365000000000002</c:v>
                      </c:pt>
                      <c:pt idx="1707">
                        <c:v>0.84731500000000004</c:v>
                      </c:pt>
                      <c:pt idx="1708">
                        <c:v>0.91903000000000001</c:v>
                      </c:pt>
                      <c:pt idx="1709">
                        <c:v>0.95462499999999995</c:v>
                      </c:pt>
                      <c:pt idx="1710">
                        <c:v>1.077895</c:v>
                      </c:pt>
                      <c:pt idx="1711">
                        <c:v>1.4238</c:v>
                      </c:pt>
                      <c:pt idx="1712">
                        <c:v>1.7955000000000001</c:v>
                      </c:pt>
                      <c:pt idx="1713">
                        <c:v>2.0339200000000002</c:v>
                      </c:pt>
                      <c:pt idx="1714">
                        <c:v>2.1342650000000001</c:v>
                      </c:pt>
                      <c:pt idx="1715">
                        <c:v>2.1173950000000001</c:v>
                      </c:pt>
                      <c:pt idx="1716">
                        <c:v>2.0892550000000001</c:v>
                      </c:pt>
                      <c:pt idx="1717">
                        <c:v>2.1219450000000002</c:v>
                      </c:pt>
                      <c:pt idx="1718">
                        <c:v>2.1078399999999999</c:v>
                      </c:pt>
                      <c:pt idx="1719">
                        <c:v>2.0923000000000003</c:v>
                      </c:pt>
                      <c:pt idx="1720">
                        <c:v>1.89168</c:v>
                      </c:pt>
                      <c:pt idx="1721">
                        <c:v>1.59334</c:v>
                      </c:pt>
                      <c:pt idx="1722">
                        <c:v>1.3957299999999999</c:v>
                      </c:pt>
                      <c:pt idx="1723">
                        <c:v>1.2920250000000002</c:v>
                      </c:pt>
                      <c:pt idx="1724">
                        <c:v>1.1553150000000001</c:v>
                      </c:pt>
                      <c:pt idx="1725">
                        <c:v>1.0140899999999999</c:v>
                      </c:pt>
                      <c:pt idx="1726">
                        <c:v>0.93215499999999996</c:v>
                      </c:pt>
                      <c:pt idx="1727">
                        <c:v>0.85956500000000002</c:v>
                      </c:pt>
                      <c:pt idx="1728">
                        <c:v>0.80629499999999998</c:v>
                      </c:pt>
                      <c:pt idx="1729">
                        <c:v>0.78389500000000001</c:v>
                      </c:pt>
                      <c:pt idx="1730">
                        <c:v>0.77983500000000006</c:v>
                      </c:pt>
                      <c:pt idx="1731">
                        <c:v>0.79712499999999997</c:v>
                      </c:pt>
                      <c:pt idx="1732">
                        <c:v>0.84689499999999995</c:v>
                      </c:pt>
                      <c:pt idx="1733">
                        <c:v>0.8920800000000001</c:v>
                      </c:pt>
                      <c:pt idx="1734">
                        <c:v>1.0275999999999998</c:v>
                      </c:pt>
                      <c:pt idx="1735">
                        <c:v>1.35093</c:v>
                      </c:pt>
                      <c:pt idx="1736">
                        <c:v>1.7368050000000002</c:v>
                      </c:pt>
                      <c:pt idx="1737">
                        <c:v>1.9787249999999998</c:v>
                      </c:pt>
                      <c:pt idx="1738">
                        <c:v>2.206575</c:v>
                      </c:pt>
                      <c:pt idx="1739">
                        <c:v>2.20458</c:v>
                      </c:pt>
                      <c:pt idx="1740">
                        <c:v>2.1699299999999999</c:v>
                      </c:pt>
                      <c:pt idx="1741">
                        <c:v>2.2676500000000002</c:v>
                      </c:pt>
                      <c:pt idx="1742">
                        <c:v>2.3499349999999999</c:v>
                      </c:pt>
                      <c:pt idx="1743">
                        <c:v>2.290225</c:v>
                      </c:pt>
                      <c:pt idx="1744">
                        <c:v>2.0817299999999999</c:v>
                      </c:pt>
                      <c:pt idx="1745">
                        <c:v>1.7074749999999999</c:v>
                      </c:pt>
                      <c:pt idx="1746">
                        <c:v>1.4986300000000001</c:v>
                      </c:pt>
                      <c:pt idx="1747">
                        <c:v>1.3965000000000001</c:v>
                      </c:pt>
                      <c:pt idx="1748">
                        <c:v>1.25804</c:v>
                      </c:pt>
                      <c:pt idx="1749">
                        <c:v>1.0674999999999999</c:v>
                      </c:pt>
                      <c:pt idx="1750">
                        <c:v>0.95907000000000009</c:v>
                      </c:pt>
                      <c:pt idx="1751">
                        <c:v>0.89627999999999997</c:v>
                      </c:pt>
                      <c:pt idx="1752">
                        <c:v>0.87178</c:v>
                      </c:pt>
                      <c:pt idx="1753">
                        <c:v>0.84553</c:v>
                      </c:pt>
                      <c:pt idx="1754">
                        <c:v>0.84111999999999998</c:v>
                      </c:pt>
                      <c:pt idx="1755">
                        <c:v>0.84479499999999996</c:v>
                      </c:pt>
                      <c:pt idx="1756">
                        <c:v>0.896455</c:v>
                      </c:pt>
                      <c:pt idx="1757">
                        <c:v>0.93261000000000005</c:v>
                      </c:pt>
                      <c:pt idx="1758">
                        <c:v>1.0760750000000001</c:v>
                      </c:pt>
                      <c:pt idx="1759">
                        <c:v>1.4226800000000002</c:v>
                      </c:pt>
                      <c:pt idx="1760">
                        <c:v>1.784545</c:v>
                      </c:pt>
                      <c:pt idx="1761">
                        <c:v>2.0382950000000002</c:v>
                      </c:pt>
                      <c:pt idx="1762">
                        <c:v>2.1968100000000002</c:v>
                      </c:pt>
                      <c:pt idx="1763">
                        <c:v>2.254035</c:v>
                      </c:pt>
                      <c:pt idx="1764">
                        <c:v>2.215255</c:v>
                      </c:pt>
                      <c:pt idx="1765">
                        <c:v>2.2984149999999999</c:v>
                      </c:pt>
                      <c:pt idx="1766">
                        <c:v>2.3456999999999999</c:v>
                      </c:pt>
                      <c:pt idx="1767">
                        <c:v>2.299255</c:v>
                      </c:pt>
                      <c:pt idx="1768">
                        <c:v>2.1183749999999999</c:v>
                      </c:pt>
                      <c:pt idx="1769">
                        <c:v>1.845585</c:v>
                      </c:pt>
                      <c:pt idx="1770">
                        <c:v>1.5984149999999999</c:v>
                      </c:pt>
                      <c:pt idx="1771">
                        <c:v>1.4844549999999999</c:v>
                      </c:pt>
                      <c:pt idx="1772">
                        <c:v>1.28345</c:v>
                      </c:pt>
                      <c:pt idx="1773">
                        <c:v>1.079715</c:v>
                      </c:pt>
                      <c:pt idx="1774">
                        <c:v>0.96673500000000001</c:v>
                      </c:pt>
                      <c:pt idx="1775">
                        <c:v>0.90355999999999992</c:v>
                      </c:pt>
                      <c:pt idx="1776">
                        <c:v>0.88270000000000004</c:v>
                      </c:pt>
                      <c:pt idx="1777">
                        <c:v>0.85302</c:v>
                      </c:pt>
                      <c:pt idx="1778">
                        <c:v>0.81262999999999996</c:v>
                      </c:pt>
                      <c:pt idx="1779">
                        <c:v>0.80213000000000001</c:v>
                      </c:pt>
                      <c:pt idx="1780">
                        <c:v>0.85484000000000004</c:v>
                      </c:pt>
                      <c:pt idx="1781">
                        <c:v>0.89263999999999999</c:v>
                      </c:pt>
                      <c:pt idx="1782">
                        <c:v>1.0668</c:v>
                      </c:pt>
                      <c:pt idx="1783">
                        <c:v>1.36185</c:v>
                      </c:pt>
                      <c:pt idx="1784">
                        <c:v>1.7238549999999999</c:v>
                      </c:pt>
                      <c:pt idx="1785">
                        <c:v>2.00508</c:v>
                      </c:pt>
                      <c:pt idx="1786">
                        <c:v>2.1641900000000001</c:v>
                      </c:pt>
                      <c:pt idx="1787">
                        <c:v>2.2341550000000003</c:v>
                      </c:pt>
                      <c:pt idx="1788">
                        <c:v>2.1947800000000002</c:v>
                      </c:pt>
                      <c:pt idx="1789">
                        <c:v>2.271255</c:v>
                      </c:pt>
                      <c:pt idx="1790">
                        <c:v>2.2877749999999999</c:v>
                      </c:pt>
                      <c:pt idx="1791">
                        <c:v>2.25848</c:v>
                      </c:pt>
                      <c:pt idx="1792">
                        <c:v>2.0618850000000002</c:v>
                      </c:pt>
                      <c:pt idx="1793">
                        <c:v>1.72312</c:v>
                      </c:pt>
                      <c:pt idx="1794">
                        <c:v>1.5263499999999999</c:v>
                      </c:pt>
                      <c:pt idx="1795">
                        <c:v>1.3956249999999999</c:v>
                      </c:pt>
                      <c:pt idx="1796">
                        <c:v>1.2453350000000001</c:v>
                      </c:pt>
                      <c:pt idx="1797">
                        <c:v>1.099035</c:v>
                      </c:pt>
                      <c:pt idx="1798">
                        <c:v>0.98262499999999997</c:v>
                      </c:pt>
                      <c:pt idx="1799">
                        <c:v>0.94692499999999991</c:v>
                      </c:pt>
                      <c:pt idx="1800">
                        <c:v>0.90915999999999997</c:v>
                      </c:pt>
                      <c:pt idx="1801">
                        <c:v>0.89985000000000004</c:v>
                      </c:pt>
                      <c:pt idx="1802">
                        <c:v>0.89649000000000001</c:v>
                      </c:pt>
                      <c:pt idx="1803">
                        <c:v>0.88497500000000007</c:v>
                      </c:pt>
                      <c:pt idx="1804">
                        <c:v>0.92011500000000002</c:v>
                      </c:pt>
                      <c:pt idx="1805">
                        <c:v>0.97289499999999995</c:v>
                      </c:pt>
                      <c:pt idx="1806">
                        <c:v>1.021755</c:v>
                      </c:pt>
                      <c:pt idx="1807">
                        <c:v>1.2886649999999999</c:v>
                      </c:pt>
                      <c:pt idx="1808">
                        <c:v>1.6291099999999998</c:v>
                      </c:pt>
                      <c:pt idx="1809">
                        <c:v>1.835715</c:v>
                      </c:pt>
                      <c:pt idx="1810">
                        <c:v>2.0461</c:v>
                      </c:pt>
                      <c:pt idx="1811">
                        <c:v>2.0680450000000001</c:v>
                      </c:pt>
                      <c:pt idx="1812">
                        <c:v>1.99556</c:v>
                      </c:pt>
                      <c:pt idx="1813">
                        <c:v>1.986985</c:v>
                      </c:pt>
                      <c:pt idx="1814">
                        <c:v>2.0424949999999997</c:v>
                      </c:pt>
                      <c:pt idx="1815">
                        <c:v>2.0248900000000001</c:v>
                      </c:pt>
                      <c:pt idx="1816">
                        <c:v>1.946105</c:v>
                      </c:pt>
                      <c:pt idx="1817">
                        <c:v>1.562435</c:v>
                      </c:pt>
                      <c:pt idx="1818">
                        <c:v>1.410255</c:v>
                      </c:pt>
                      <c:pt idx="1819">
                        <c:v>1.3160699999999999</c:v>
                      </c:pt>
                      <c:pt idx="1820">
                        <c:v>1.1512550000000001</c:v>
                      </c:pt>
                      <c:pt idx="1821">
                        <c:v>1.031555</c:v>
                      </c:pt>
                      <c:pt idx="1822">
                        <c:v>0.92147999999999997</c:v>
                      </c:pt>
                      <c:pt idx="1823">
                        <c:v>0.88151000000000002</c:v>
                      </c:pt>
                      <c:pt idx="1824">
                        <c:v>0.82789000000000001</c:v>
                      </c:pt>
                      <c:pt idx="1825">
                        <c:v>0.83160000000000001</c:v>
                      </c:pt>
                      <c:pt idx="1826">
                        <c:v>0.81850999999999996</c:v>
                      </c:pt>
                      <c:pt idx="1827">
                        <c:v>0.80989999999999995</c:v>
                      </c:pt>
                      <c:pt idx="1828">
                        <c:v>0.81115999999999999</c:v>
                      </c:pt>
                      <c:pt idx="1829">
                        <c:v>0.82299</c:v>
                      </c:pt>
                      <c:pt idx="1830">
                        <c:v>0.81808999999999998</c:v>
                      </c:pt>
                      <c:pt idx="1831">
                        <c:v>0.86400999999999994</c:v>
                      </c:pt>
                      <c:pt idx="1832">
                        <c:v>0.95865</c:v>
                      </c:pt>
                      <c:pt idx="1833">
                        <c:v>1.1631899999999999</c:v>
                      </c:pt>
                      <c:pt idx="1834">
                        <c:v>1.3247149999999999</c:v>
                      </c:pt>
                      <c:pt idx="1835">
                        <c:v>1.3756400000000002</c:v>
                      </c:pt>
                      <c:pt idx="1836">
                        <c:v>1.369165</c:v>
                      </c:pt>
                      <c:pt idx="1837">
                        <c:v>1.40581</c:v>
                      </c:pt>
                      <c:pt idx="1838">
                        <c:v>1.3926149999999999</c:v>
                      </c:pt>
                      <c:pt idx="1839">
                        <c:v>1.34771</c:v>
                      </c:pt>
                      <c:pt idx="1840">
                        <c:v>1.281595</c:v>
                      </c:pt>
                      <c:pt idx="1841">
                        <c:v>1.21478</c:v>
                      </c:pt>
                      <c:pt idx="1842">
                        <c:v>1.163225</c:v>
                      </c:pt>
                      <c:pt idx="1843">
                        <c:v>1.122835</c:v>
                      </c:pt>
                      <c:pt idx="1844">
                        <c:v>0.99302000000000001</c:v>
                      </c:pt>
                      <c:pt idx="1845">
                        <c:v>0.92102499999999998</c:v>
                      </c:pt>
                      <c:pt idx="1846">
                        <c:v>0.85274000000000005</c:v>
                      </c:pt>
                      <c:pt idx="1847">
                        <c:v>0.79915499999999995</c:v>
                      </c:pt>
                      <c:pt idx="1848">
                        <c:v>0.7769299999999999</c:v>
                      </c:pt>
                      <c:pt idx="1849">
                        <c:v>0.77654499999999993</c:v>
                      </c:pt>
                      <c:pt idx="1850">
                        <c:v>0.75767999999999991</c:v>
                      </c:pt>
                      <c:pt idx="1851">
                        <c:v>0.74728499999999998</c:v>
                      </c:pt>
                      <c:pt idx="1852">
                        <c:v>0.78708</c:v>
                      </c:pt>
                      <c:pt idx="1853">
                        <c:v>0.79464000000000001</c:v>
                      </c:pt>
                      <c:pt idx="1854">
                        <c:v>0.77713999999999994</c:v>
                      </c:pt>
                      <c:pt idx="1855">
                        <c:v>0.76895000000000002</c:v>
                      </c:pt>
                      <c:pt idx="1856">
                        <c:v>0.850885</c:v>
                      </c:pt>
                      <c:pt idx="1857">
                        <c:v>0.95123000000000002</c:v>
                      </c:pt>
                      <c:pt idx="1858">
                        <c:v>1.0698800000000002</c:v>
                      </c:pt>
                      <c:pt idx="1859">
                        <c:v>1.16452</c:v>
                      </c:pt>
                      <c:pt idx="1860">
                        <c:v>1.2112449999999999</c:v>
                      </c:pt>
                      <c:pt idx="1861">
                        <c:v>1.17824</c:v>
                      </c:pt>
                      <c:pt idx="1862">
                        <c:v>1.1165350000000001</c:v>
                      </c:pt>
                      <c:pt idx="1863">
                        <c:v>1.0906</c:v>
                      </c:pt>
                      <c:pt idx="1864">
                        <c:v>1.070055</c:v>
                      </c:pt>
                      <c:pt idx="1865">
                        <c:v>1.01745</c:v>
                      </c:pt>
                      <c:pt idx="1866">
                        <c:v>1.04097</c:v>
                      </c:pt>
                      <c:pt idx="1867">
                        <c:v>0.99396499999999999</c:v>
                      </c:pt>
                      <c:pt idx="1868">
                        <c:v>0.94881500000000007</c:v>
                      </c:pt>
                      <c:pt idx="1869">
                        <c:v>0.90076000000000001</c:v>
                      </c:pt>
                      <c:pt idx="1870">
                        <c:v>0.88115999999999994</c:v>
                      </c:pt>
                      <c:pt idx="1871">
                        <c:v>0.84983500000000001</c:v>
                      </c:pt>
                      <c:pt idx="1872">
                        <c:v>0.81245500000000004</c:v>
                      </c:pt>
                      <c:pt idx="1873">
                        <c:v>0.81423999999999996</c:v>
                      </c:pt>
                      <c:pt idx="1874">
                        <c:v>0.82078499999999999</c:v>
                      </c:pt>
                      <c:pt idx="1875">
                        <c:v>0.81725000000000003</c:v>
                      </c:pt>
                      <c:pt idx="1876">
                        <c:v>0.84808500000000009</c:v>
                      </c:pt>
                      <c:pt idx="1877">
                        <c:v>0.93810499999999997</c:v>
                      </c:pt>
                      <c:pt idx="1878">
                        <c:v>1.05084</c:v>
                      </c:pt>
                      <c:pt idx="1879">
                        <c:v>1.4211400000000001</c:v>
                      </c:pt>
                      <c:pt idx="1880">
                        <c:v>1.7894100000000002</c:v>
                      </c:pt>
                      <c:pt idx="1881">
                        <c:v>2.0101900000000001</c:v>
                      </c:pt>
                      <c:pt idx="1882">
                        <c:v>2.1454299999999997</c:v>
                      </c:pt>
                      <c:pt idx="1883">
                        <c:v>2.1482299999999999</c:v>
                      </c:pt>
                      <c:pt idx="1884">
                        <c:v>2.0800149999999999</c:v>
                      </c:pt>
                      <c:pt idx="1885">
                        <c:v>2.0830949999999997</c:v>
                      </c:pt>
                      <c:pt idx="1886">
                        <c:v>2.0580700000000003</c:v>
                      </c:pt>
                      <c:pt idx="1887">
                        <c:v>2.0585249999999999</c:v>
                      </c:pt>
                      <c:pt idx="1888">
                        <c:v>1.8833150000000001</c:v>
                      </c:pt>
                      <c:pt idx="1889">
                        <c:v>1.5505</c:v>
                      </c:pt>
                      <c:pt idx="1890">
                        <c:v>1.346765</c:v>
                      </c:pt>
                      <c:pt idx="1891">
                        <c:v>1.253595</c:v>
                      </c:pt>
                      <c:pt idx="1892">
                        <c:v>1.15164</c:v>
                      </c:pt>
                      <c:pt idx="1893">
                        <c:v>1.02417</c:v>
                      </c:pt>
                      <c:pt idx="1894">
                        <c:v>0.94930499999999995</c:v>
                      </c:pt>
                      <c:pt idx="1895">
                        <c:v>0.87975999999999999</c:v>
                      </c:pt>
                      <c:pt idx="1896">
                        <c:v>0.83720000000000006</c:v>
                      </c:pt>
                      <c:pt idx="1897">
                        <c:v>0.82393499999999997</c:v>
                      </c:pt>
                      <c:pt idx="1898">
                        <c:v>0.81920999999999999</c:v>
                      </c:pt>
                      <c:pt idx="1899">
                        <c:v>0.8160599999999999</c:v>
                      </c:pt>
                      <c:pt idx="1900">
                        <c:v>0.87226999999999999</c:v>
                      </c:pt>
                      <c:pt idx="1901">
                        <c:v>0.93334499999999998</c:v>
                      </c:pt>
                      <c:pt idx="1902">
                        <c:v>1.0985450000000001</c:v>
                      </c:pt>
                      <c:pt idx="1903">
                        <c:v>1.4230999999999998</c:v>
                      </c:pt>
                      <c:pt idx="1904">
                        <c:v>1.7485650000000001</c:v>
                      </c:pt>
                      <c:pt idx="1905">
                        <c:v>2.0111699999999999</c:v>
                      </c:pt>
                      <c:pt idx="1906">
                        <c:v>2.16391</c:v>
                      </c:pt>
                      <c:pt idx="1907">
                        <c:v>2.1995399999999998</c:v>
                      </c:pt>
                      <c:pt idx="1908">
                        <c:v>2.161915</c:v>
                      </c:pt>
                      <c:pt idx="1909">
                        <c:v>2.2276100000000003</c:v>
                      </c:pt>
                      <c:pt idx="1910">
                        <c:v>2.2508850000000002</c:v>
                      </c:pt>
                      <c:pt idx="1911">
                        <c:v>2.24987</c:v>
                      </c:pt>
                      <c:pt idx="1912">
                        <c:v>2.0986350000000003</c:v>
                      </c:pt>
                      <c:pt idx="1913">
                        <c:v>1.7611649999999999</c:v>
                      </c:pt>
                      <c:pt idx="1914">
                        <c:v>1.4975099999999999</c:v>
                      </c:pt>
                      <c:pt idx="1915">
                        <c:v>1.368255</c:v>
                      </c:pt>
                      <c:pt idx="1916">
                        <c:v>1.19693</c:v>
                      </c:pt>
                      <c:pt idx="1917">
                        <c:v>1.0804500000000001</c:v>
                      </c:pt>
                      <c:pt idx="1918">
                        <c:v>0.95154499999999997</c:v>
                      </c:pt>
                      <c:pt idx="1919">
                        <c:v>0.880355</c:v>
                      </c:pt>
                      <c:pt idx="1920">
                        <c:v>0.83180999999999994</c:v>
                      </c:pt>
                      <c:pt idx="1921">
                        <c:v>0.815465</c:v>
                      </c:pt>
                      <c:pt idx="1922">
                        <c:v>0.82194</c:v>
                      </c:pt>
                      <c:pt idx="1923">
                        <c:v>0.82677</c:v>
                      </c:pt>
                      <c:pt idx="1924">
                        <c:v>0.87965499999999996</c:v>
                      </c:pt>
                      <c:pt idx="1925">
                        <c:v>0.93894500000000003</c:v>
                      </c:pt>
                      <c:pt idx="1926">
                        <c:v>1.0398150000000002</c:v>
                      </c:pt>
                      <c:pt idx="1927">
                        <c:v>1.3804349999999999</c:v>
                      </c:pt>
                      <c:pt idx="1928">
                        <c:v>1.7487750000000002</c:v>
                      </c:pt>
                      <c:pt idx="1929">
                        <c:v>1.98254</c:v>
                      </c:pt>
                      <c:pt idx="1930">
                        <c:v>2.1663950000000001</c:v>
                      </c:pt>
                      <c:pt idx="1931">
                        <c:v>2.2633800000000002</c:v>
                      </c:pt>
                      <c:pt idx="1932">
                        <c:v>2.2598449999999999</c:v>
                      </c:pt>
                      <c:pt idx="1933">
                        <c:v>2.2890349999999997</c:v>
                      </c:pt>
                      <c:pt idx="1934">
                        <c:v>2.3125900000000001</c:v>
                      </c:pt>
                      <c:pt idx="1935">
                        <c:v>2.277415</c:v>
                      </c:pt>
                      <c:pt idx="1936">
                        <c:v>2.1029050000000002</c:v>
                      </c:pt>
                      <c:pt idx="1937">
                        <c:v>1.73943</c:v>
                      </c:pt>
                      <c:pt idx="1938">
                        <c:v>1.4959</c:v>
                      </c:pt>
                      <c:pt idx="1939">
                        <c:v>1.41015</c:v>
                      </c:pt>
                      <c:pt idx="1940">
                        <c:v>1.23977</c:v>
                      </c:pt>
                      <c:pt idx="1941">
                        <c:v>1.0844400000000001</c:v>
                      </c:pt>
                      <c:pt idx="1942">
                        <c:v>0.95738999999999996</c:v>
                      </c:pt>
                      <c:pt idx="1943">
                        <c:v>0.86880499999999994</c:v>
                      </c:pt>
                      <c:pt idx="1944">
                        <c:v>0.83576499999999998</c:v>
                      </c:pt>
                      <c:pt idx="1945">
                        <c:v>0.8138200000000001</c:v>
                      </c:pt>
                      <c:pt idx="1946">
                        <c:v>0.78946000000000005</c:v>
                      </c:pt>
                      <c:pt idx="1947">
                        <c:v>0.79898000000000002</c:v>
                      </c:pt>
                      <c:pt idx="1948">
                        <c:v>0.85543499999999995</c:v>
                      </c:pt>
                      <c:pt idx="1949">
                        <c:v>0.92060500000000001</c:v>
                      </c:pt>
                      <c:pt idx="1950">
                        <c:v>1.0481449999999999</c:v>
                      </c:pt>
                      <c:pt idx="1951">
                        <c:v>1.3622000000000001</c:v>
                      </c:pt>
                      <c:pt idx="1952">
                        <c:v>1.7182200000000001</c:v>
                      </c:pt>
                      <c:pt idx="1953">
                        <c:v>1.9257</c:v>
                      </c:pt>
                      <c:pt idx="1954">
                        <c:v>2.1150150000000001</c:v>
                      </c:pt>
                      <c:pt idx="1955">
                        <c:v>2.15334</c:v>
                      </c:pt>
                      <c:pt idx="1956">
                        <c:v>2.112285</c:v>
                      </c:pt>
                      <c:pt idx="1957">
                        <c:v>2.1540400000000002</c:v>
                      </c:pt>
                      <c:pt idx="1958">
                        <c:v>2.1646799999999997</c:v>
                      </c:pt>
                      <c:pt idx="1959">
                        <c:v>2.1407750000000001</c:v>
                      </c:pt>
                      <c:pt idx="1960">
                        <c:v>2.0082300000000002</c:v>
                      </c:pt>
                      <c:pt idx="1961">
                        <c:v>1.657705</c:v>
                      </c:pt>
                      <c:pt idx="1962">
                        <c:v>1.4663949999999999</c:v>
                      </c:pt>
                      <c:pt idx="1963">
                        <c:v>1.3559700000000001</c:v>
                      </c:pt>
                      <c:pt idx="1964">
                        <c:v>1.232035</c:v>
                      </c:pt>
                      <c:pt idx="1965">
                        <c:v>1.1101650000000001</c:v>
                      </c:pt>
                      <c:pt idx="1966">
                        <c:v>0.96816999999999998</c:v>
                      </c:pt>
                      <c:pt idx="1967">
                        <c:v>0.92413999999999996</c:v>
                      </c:pt>
                      <c:pt idx="1968">
                        <c:v>0.88231500000000007</c:v>
                      </c:pt>
                      <c:pt idx="1969">
                        <c:v>0.86163000000000001</c:v>
                      </c:pt>
                      <c:pt idx="1970">
                        <c:v>0.81325999999999998</c:v>
                      </c:pt>
                      <c:pt idx="1971">
                        <c:v>0.81371500000000008</c:v>
                      </c:pt>
                      <c:pt idx="1972">
                        <c:v>0.82550999999999997</c:v>
                      </c:pt>
                      <c:pt idx="1973">
                        <c:v>0.88563999999999998</c:v>
                      </c:pt>
                      <c:pt idx="1974">
                        <c:v>1.0194450000000002</c:v>
                      </c:pt>
                      <c:pt idx="1975">
                        <c:v>1.35009</c:v>
                      </c:pt>
                      <c:pt idx="1976">
                        <c:v>1.7184300000000001</c:v>
                      </c:pt>
                      <c:pt idx="1977">
                        <c:v>1.942115</c:v>
                      </c:pt>
                      <c:pt idx="1978">
                        <c:v>2.1220500000000002</c:v>
                      </c:pt>
                      <c:pt idx="1979">
                        <c:v>2.1235200000000001</c:v>
                      </c:pt>
                      <c:pt idx="1980">
                        <c:v>2.089045</c:v>
                      </c:pt>
                      <c:pt idx="1981">
                        <c:v>2.0787550000000001</c:v>
                      </c:pt>
                      <c:pt idx="1982">
                        <c:v>2.112285</c:v>
                      </c:pt>
                      <c:pt idx="1983">
                        <c:v>2.0959050000000001</c:v>
                      </c:pt>
                      <c:pt idx="1984">
                        <c:v>1.913135</c:v>
                      </c:pt>
                      <c:pt idx="1985">
                        <c:v>1.5544899999999999</c:v>
                      </c:pt>
                      <c:pt idx="1986">
                        <c:v>1.3657699999999999</c:v>
                      </c:pt>
                      <c:pt idx="1987">
                        <c:v>1.282365</c:v>
                      </c:pt>
                      <c:pt idx="1988">
                        <c:v>1.14933</c:v>
                      </c:pt>
                      <c:pt idx="1989">
                        <c:v>1.07982</c:v>
                      </c:pt>
                      <c:pt idx="1990">
                        <c:v>0.9324349999999999</c:v>
                      </c:pt>
                      <c:pt idx="1991">
                        <c:v>0.87454499999999991</c:v>
                      </c:pt>
                      <c:pt idx="1992">
                        <c:v>0.85655499999999996</c:v>
                      </c:pt>
                      <c:pt idx="1993">
                        <c:v>0.82369000000000003</c:v>
                      </c:pt>
                      <c:pt idx="1994">
                        <c:v>0.81367999999999996</c:v>
                      </c:pt>
                      <c:pt idx="1995">
                        <c:v>0.80492999999999992</c:v>
                      </c:pt>
                      <c:pt idx="1996">
                        <c:v>0.81137000000000004</c:v>
                      </c:pt>
                      <c:pt idx="1997">
                        <c:v>0.838565</c:v>
                      </c:pt>
                      <c:pt idx="1998">
                        <c:v>0.87538499999999997</c:v>
                      </c:pt>
                      <c:pt idx="1999">
                        <c:v>0.93565500000000001</c:v>
                      </c:pt>
                      <c:pt idx="2000">
                        <c:v>1.0343549999999999</c:v>
                      </c:pt>
                      <c:pt idx="2001">
                        <c:v>1.2281500000000001</c:v>
                      </c:pt>
                      <c:pt idx="2002">
                        <c:v>1.4071750000000001</c:v>
                      </c:pt>
                      <c:pt idx="2003">
                        <c:v>1.41645</c:v>
                      </c:pt>
                      <c:pt idx="2004">
                        <c:v>1.3538699999999999</c:v>
                      </c:pt>
                      <c:pt idx="2005">
                        <c:v>1.3668199999999999</c:v>
                      </c:pt>
                      <c:pt idx="2006">
                        <c:v>1.3422499999999999</c:v>
                      </c:pt>
                      <c:pt idx="2007">
                        <c:v>1.28975</c:v>
                      </c:pt>
                      <c:pt idx="2008">
                        <c:v>1.2301800000000001</c:v>
                      </c:pt>
                      <c:pt idx="2009">
                        <c:v>1.133335</c:v>
                      </c:pt>
                      <c:pt idx="2010">
                        <c:v>1.1589200000000002</c:v>
                      </c:pt>
                      <c:pt idx="2011">
                        <c:v>1.1029200000000001</c:v>
                      </c:pt>
                      <c:pt idx="2012">
                        <c:v>0.96946500000000002</c:v>
                      </c:pt>
                      <c:pt idx="2013">
                        <c:v>0.91395500000000007</c:v>
                      </c:pt>
                      <c:pt idx="2014">
                        <c:v>0.87538499999999997</c:v>
                      </c:pt>
                      <c:pt idx="2015">
                        <c:v>0.84951999999999994</c:v>
                      </c:pt>
                      <c:pt idx="2016">
                        <c:v>0.82974499999999995</c:v>
                      </c:pt>
                      <c:pt idx="2017">
                        <c:v>0.83107500000000001</c:v>
                      </c:pt>
                      <c:pt idx="2018">
                        <c:v>0.82295499999999999</c:v>
                      </c:pt>
                      <c:pt idx="2019">
                        <c:v>0.78848000000000007</c:v>
                      </c:pt>
                      <c:pt idx="2020">
                        <c:v>0.81728499999999993</c:v>
                      </c:pt>
                      <c:pt idx="2021">
                        <c:v>0.82061000000000006</c:v>
                      </c:pt>
                      <c:pt idx="2022">
                        <c:v>0.78869</c:v>
                      </c:pt>
                      <c:pt idx="2023">
                        <c:v>0.78400000000000003</c:v>
                      </c:pt>
                      <c:pt idx="2024">
                        <c:v>0.81759999999999999</c:v>
                      </c:pt>
                      <c:pt idx="2025">
                        <c:v>0.97842499999999999</c:v>
                      </c:pt>
                      <c:pt idx="2026">
                        <c:v>1.0598350000000001</c:v>
                      </c:pt>
                      <c:pt idx="2027">
                        <c:v>1.09928</c:v>
                      </c:pt>
                      <c:pt idx="2028">
                        <c:v>1.0967249999999999</c:v>
                      </c:pt>
                      <c:pt idx="2029">
                        <c:v>1.106665</c:v>
                      </c:pt>
                      <c:pt idx="2030">
                        <c:v>1.0870299999999999</c:v>
                      </c:pt>
                      <c:pt idx="2031">
                        <c:v>1.068865</c:v>
                      </c:pt>
                      <c:pt idx="2032">
                        <c:v>1.0386600000000001</c:v>
                      </c:pt>
                      <c:pt idx="2033">
                        <c:v>1.0065999999999999</c:v>
                      </c:pt>
                      <c:pt idx="2034">
                        <c:v>1.039115</c:v>
                      </c:pt>
                      <c:pt idx="2035">
                        <c:v>0.98640499999999998</c:v>
                      </c:pt>
                      <c:pt idx="2036">
                        <c:v>0.93593499999999996</c:v>
                      </c:pt>
                      <c:pt idx="2037">
                        <c:v>0.93688000000000005</c:v>
                      </c:pt>
                      <c:pt idx="2038">
                        <c:v>0.87870999999999999</c:v>
                      </c:pt>
                      <c:pt idx="2039">
                        <c:v>0.86673999999999995</c:v>
                      </c:pt>
                      <c:pt idx="2040">
                        <c:v>0.819245</c:v>
                      </c:pt>
                      <c:pt idx="2041">
                        <c:v>0.82264000000000004</c:v>
                      </c:pt>
                      <c:pt idx="2042">
                        <c:v>0.81164999999999998</c:v>
                      </c:pt>
                      <c:pt idx="2043">
                        <c:v>0.81655</c:v>
                      </c:pt>
                      <c:pt idx="2044">
                        <c:v>0.85014999999999996</c:v>
                      </c:pt>
                      <c:pt idx="2045">
                        <c:v>0.88581500000000002</c:v>
                      </c:pt>
                      <c:pt idx="2046">
                        <c:v>1.01885</c:v>
                      </c:pt>
                      <c:pt idx="2047">
                        <c:v>1.3963950000000001</c:v>
                      </c:pt>
                      <c:pt idx="2048">
                        <c:v>1.769285</c:v>
                      </c:pt>
                      <c:pt idx="2049">
                        <c:v>1.9935999999999998</c:v>
                      </c:pt>
                      <c:pt idx="2050">
                        <c:v>2.1802550000000003</c:v>
                      </c:pt>
                      <c:pt idx="2051">
                        <c:v>2.20255</c:v>
                      </c:pt>
                      <c:pt idx="2052">
                        <c:v>2.116695</c:v>
                      </c:pt>
                      <c:pt idx="2053">
                        <c:v>2.1285250000000002</c:v>
                      </c:pt>
                      <c:pt idx="2054">
                        <c:v>2.1021700000000001</c:v>
                      </c:pt>
                      <c:pt idx="2055">
                        <c:v>2.0319949999999998</c:v>
                      </c:pt>
                      <c:pt idx="2056">
                        <c:v>1.883175</c:v>
                      </c:pt>
                      <c:pt idx="2057">
                        <c:v>1.5962100000000001</c:v>
                      </c:pt>
                      <c:pt idx="2058">
                        <c:v>1.38243</c:v>
                      </c:pt>
                      <c:pt idx="2059">
                        <c:v>1.33091</c:v>
                      </c:pt>
                      <c:pt idx="2060">
                        <c:v>1.1909799999999999</c:v>
                      </c:pt>
                      <c:pt idx="2061">
                        <c:v>1.064665</c:v>
                      </c:pt>
                      <c:pt idx="2062">
                        <c:v>0.99309000000000003</c:v>
                      </c:pt>
                      <c:pt idx="2063">
                        <c:v>0.94783499999999998</c:v>
                      </c:pt>
                      <c:pt idx="2064">
                        <c:v>0.90317499999999995</c:v>
                      </c:pt>
                      <c:pt idx="2065">
                        <c:v>0.90195000000000003</c:v>
                      </c:pt>
                      <c:pt idx="2066">
                        <c:v>0.88669000000000009</c:v>
                      </c:pt>
                      <c:pt idx="2067">
                        <c:v>0.86121000000000003</c:v>
                      </c:pt>
                      <c:pt idx="2068">
                        <c:v>0.91265999999999992</c:v>
                      </c:pt>
                      <c:pt idx="2069">
                        <c:v>0.9768150000000001</c:v>
                      </c:pt>
                      <c:pt idx="2070">
                        <c:v>1.1372200000000001</c:v>
                      </c:pt>
                      <c:pt idx="2071">
                        <c:v>1.43059</c:v>
                      </c:pt>
                      <c:pt idx="2072">
                        <c:v>1.8063150000000001</c:v>
                      </c:pt>
                      <c:pt idx="2073">
                        <c:v>2.0228950000000001</c:v>
                      </c:pt>
                      <c:pt idx="2074">
                        <c:v>2.1955149999999999</c:v>
                      </c:pt>
                      <c:pt idx="2075">
                        <c:v>2.2269099999999997</c:v>
                      </c:pt>
                      <c:pt idx="2076">
                        <c:v>2.155195</c:v>
                      </c:pt>
                      <c:pt idx="2077">
                        <c:v>2.1856100000000001</c:v>
                      </c:pt>
                      <c:pt idx="2078">
                        <c:v>2.1579250000000001</c:v>
                      </c:pt>
                      <c:pt idx="2079">
                        <c:v>2.0661900000000002</c:v>
                      </c:pt>
                      <c:pt idx="2080">
                        <c:v>1.9705350000000001</c:v>
                      </c:pt>
                      <c:pt idx="2081">
                        <c:v>1.6349549999999999</c:v>
                      </c:pt>
                      <c:pt idx="2082">
                        <c:v>1.4426300000000001</c:v>
                      </c:pt>
                      <c:pt idx="2083">
                        <c:v>1.3686400000000001</c:v>
                      </c:pt>
                      <c:pt idx="2084">
                        <c:v>1.24621</c:v>
                      </c:pt>
                      <c:pt idx="2085">
                        <c:v>1.1212599999999999</c:v>
                      </c:pt>
                      <c:pt idx="2086">
                        <c:v>1.00275</c:v>
                      </c:pt>
                      <c:pt idx="2087">
                        <c:v>0.94647000000000003</c:v>
                      </c:pt>
                      <c:pt idx="2088">
                        <c:v>0.91013999999999995</c:v>
                      </c:pt>
                      <c:pt idx="2089">
                        <c:v>0.91430499999999992</c:v>
                      </c:pt>
                      <c:pt idx="2090">
                        <c:v>0.87328499999999998</c:v>
                      </c:pt>
                      <c:pt idx="2091">
                        <c:v>0.87423000000000006</c:v>
                      </c:pt>
                      <c:pt idx="2092">
                        <c:v>0.92470000000000008</c:v>
                      </c:pt>
                      <c:pt idx="2093">
                        <c:v>0.99000999999999995</c:v>
                      </c:pt>
                      <c:pt idx="2094">
                        <c:v>1.1380950000000001</c:v>
                      </c:pt>
                      <c:pt idx="2095">
                        <c:v>1.37697</c:v>
                      </c:pt>
                      <c:pt idx="2096">
                        <c:v>1.7294200000000002</c:v>
                      </c:pt>
                      <c:pt idx="2097">
                        <c:v>1.987965</c:v>
                      </c:pt>
                      <c:pt idx="2098">
                        <c:v>2.149035</c:v>
                      </c:pt>
                      <c:pt idx="2099">
                        <c:v>2.1517300000000001</c:v>
                      </c:pt>
                      <c:pt idx="2100">
                        <c:v>2.091075</c:v>
                      </c:pt>
                      <c:pt idx="2101">
                        <c:v>2.1515900000000001</c:v>
                      </c:pt>
                      <c:pt idx="2102">
                        <c:v>2.1992249999999998</c:v>
                      </c:pt>
                      <c:pt idx="2103">
                        <c:v>2.172625</c:v>
                      </c:pt>
                      <c:pt idx="2104">
                        <c:v>2.0606949999999999</c:v>
                      </c:pt>
                      <c:pt idx="2105">
                        <c:v>1.7422650000000002</c:v>
                      </c:pt>
                      <c:pt idx="2106">
                        <c:v>1.52677</c:v>
                      </c:pt>
                      <c:pt idx="2107">
                        <c:v>1.4266700000000001</c:v>
                      </c:pt>
                      <c:pt idx="2108">
                        <c:v>1.2776050000000001</c:v>
                      </c:pt>
                      <c:pt idx="2109">
                        <c:v>1.085</c:v>
                      </c:pt>
                      <c:pt idx="2110">
                        <c:v>0.95861499999999999</c:v>
                      </c:pt>
                      <c:pt idx="2111">
                        <c:v>0.90447</c:v>
                      </c:pt>
                      <c:pt idx="2112">
                        <c:v>0.90040999999999993</c:v>
                      </c:pt>
                      <c:pt idx="2113">
                        <c:v>0.86575999999999997</c:v>
                      </c:pt>
                      <c:pt idx="2114">
                        <c:v>0.84241499999999991</c:v>
                      </c:pt>
                      <c:pt idx="2115">
                        <c:v>0.846055</c:v>
                      </c:pt>
                      <c:pt idx="2116">
                        <c:v>0.87832500000000002</c:v>
                      </c:pt>
                      <c:pt idx="2117">
                        <c:v>0.951125</c:v>
                      </c:pt>
                      <c:pt idx="2118">
                        <c:v>1.0801700000000001</c:v>
                      </c:pt>
                      <c:pt idx="2119">
                        <c:v>1.3600300000000001</c:v>
                      </c:pt>
                      <c:pt idx="2120">
                        <c:v>1.7390099999999999</c:v>
                      </c:pt>
                      <c:pt idx="2121">
                        <c:v>1.9825050000000002</c:v>
                      </c:pt>
                      <c:pt idx="2122">
                        <c:v>2.125235</c:v>
                      </c:pt>
                      <c:pt idx="2123">
                        <c:v>2.1839299999999997</c:v>
                      </c:pt>
                      <c:pt idx="2124">
                        <c:v>2.2062249999999999</c:v>
                      </c:pt>
                      <c:pt idx="2125">
                        <c:v>2.2719899999999997</c:v>
                      </c:pt>
                      <c:pt idx="2126">
                        <c:v>2.28382</c:v>
                      </c:pt>
                      <c:pt idx="2127">
                        <c:v>2.2653400000000001</c:v>
                      </c:pt>
                      <c:pt idx="2128">
                        <c:v>2.1425949999999996</c:v>
                      </c:pt>
                      <c:pt idx="2129">
                        <c:v>1.8153800000000002</c:v>
                      </c:pt>
                      <c:pt idx="2130">
                        <c:v>1.569645</c:v>
                      </c:pt>
                      <c:pt idx="2131">
                        <c:v>1.44319</c:v>
                      </c:pt>
                      <c:pt idx="2132">
                        <c:v>1.27694</c:v>
                      </c:pt>
                      <c:pt idx="2133">
                        <c:v>1.11825</c:v>
                      </c:pt>
                      <c:pt idx="2134">
                        <c:v>0.99217999999999995</c:v>
                      </c:pt>
                      <c:pt idx="2135">
                        <c:v>0.93943499999999991</c:v>
                      </c:pt>
                      <c:pt idx="2136">
                        <c:v>0.89365499999999998</c:v>
                      </c:pt>
                      <c:pt idx="2137">
                        <c:v>0.89354999999999996</c:v>
                      </c:pt>
                      <c:pt idx="2138">
                        <c:v>0.84990500000000002</c:v>
                      </c:pt>
                      <c:pt idx="2139">
                        <c:v>0.83866999999999992</c:v>
                      </c:pt>
                      <c:pt idx="2140">
                        <c:v>0.83992999999999995</c:v>
                      </c:pt>
                      <c:pt idx="2141">
                        <c:v>0.93386999999999998</c:v>
                      </c:pt>
                      <c:pt idx="2142">
                        <c:v>1.06687</c:v>
                      </c:pt>
                      <c:pt idx="2143">
                        <c:v>1.3142499999999999</c:v>
                      </c:pt>
                      <c:pt idx="2144">
                        <c:v>1.6495850000000001</c:v>
                      </c:pt>
                      <c:pt idx="2145">
                        <c:v>1.9028450000000001</c:v>
                      </c:pt>
                      <c:pt idx="2146">
                        <c:v>2.1226449999999999</c:v>
                      </c:pt>
                      <c:pt idx="2147">
                        <c:v>2.1694400000000003</c:v>
                      </c:pt>
                      <c:pt idx="2148">
                        <c:v>2.2010450000000001</c:v>
                      </c:pt>
                      <c:pt idx="2149">
                        <c:v>2.2511999999999999</c:v>
                      </c:pt>
                      <c:pt idx="2150">
                        <c:v>2.2427649999999999</c:v>
                      </c:pt>
                      <c:pt idx="2151">
                        <c:v>2.28179</c:v>
                      </c:pt>
                      <c:pt idx="2152">
                        <c:v>2.1451149999999997</c:v>
                      </c:pt>
                      <c:pt idx="2153">
                        <c:v>1.8414900000000001</c:v>
                      </c:pt>
                      <c:pt idx="2154">
                        <c:v>1.5916949999999999</c:v>
                      </c:pt>
                      <c:pt idx="2155">
                        <c:v>1.471435</c:v>
                      </c:pt>
                      <c:pt idx="2156">
                        <c:v>1.2614349999999999</c:v>
                      </c:pt>
                      <c:pt idx="2157">
                        <c:v>1.1395999999999999</c:v>
                      </c:pt>
                      <c:pt idx="2158">
                        <c:v>0.96690999999999994</c:v>
                      </c:pt>
                      <c:pt idx="2159">
                        <c:v>0.88893</c:v>
                      </c:pt>
                      <c:pt idx="2160">
                        <c:v>0.84238000000000002</c:v>
                      </c:pt>
                      <c:pt idx="2161">
                        <c:v>0.80969000000000002</c:v>
                      </c:pt>
                      <c:pt idx="2162">
                        <c:v>0.78648499999999999</c:v>
                      </c:pt>
                      <c:pt idx="2163">
                        <c:v>0.74917499999999992</c:v>
                      </c:pt>
                      <c:pt idx="2164">
                        <c:v>0.76146000000000003</c:v>
                      </c:pt>
                      <c:pt idx="2165">
                        <c:v>0.780115</c:v>
                      </c:pt>
                      <c:pt idx="2166">
                        <c:v>0.75452999999999992</c:v>
                      </c:pt>
                      <c:pt idx="2167">
                        <c:v>0.866425</c:v>
                      </c:pt>
                      <c:pt idx="2168">
                        <c:v>0.99914499999999995</c:v>
                      </c:pt>
                      <c:pt idx="2169">
                        <c:v>1.21506</c:v>
                      </c:pt>
                      <c:pt idx="2170">
                        <c:v>1.4086800000000002</c:v>
                      </c:pt>
                      <c:pt idx="2171">
                        <c:v>1.5831199999999999</c:v>
                      </c:pt>
                      <c:pt idx="2172">
                        <c:v>1.6111199999999999</c:v>
                      </c:pt>
                      <c:pt idx="2173">
                        <c:v>1.6215850000000001</c:v>
                      </c:pt>
                      <c:pt idx="2174">
                        <c:v>1.6411849999999999</c:v>
                      </c:pt>
                      <c:pt idx="2175">
                        <c:v>1.605415</c:v>
                      </c:pt>
                      <c:pt idx="2176">
                        <c:v>1.5227449999999998</c:v>
                      </c:pt>
                      <c:pt idx="2177">
                        <c:v>1.3883800000000002</c:v>
                      </c:pt>
                      <c:pt idx="2178">
                        <c:v>1.3110999999999999</c:v>
                      </c:pt>
                      <c:pt idx="2179">
                        <c:v>1.25251</c:v>
                      </c:pt>
                      <c:pt idx="2180">
                        <c:v>1.1179700000000001</c:v>
                      </c:pt>
                      <c:pt idx="2181">
                        <c:v>1.043175</c:v>
                      </c:pt>
                      <c:pt idx="2182">
                        <c:v>0.97321000000000002</c:v>
                      </c:pt>
                      <c:pt idx="2183">
                        <c:v>0.89561500000000005</c:v>
                      </c:pt>
                      <c:pt idx="2184">
                        <c:v>0.83562499999999995</c:v>
                      </c:pt>
                      <c:pt idx="2185">
                        <c:v>0.81725000000000003</c:v>
                      </c:pt>
                      <c:pt idx="2186">
                        <c:v>0.98</c:v>
                      </c:pt>
                      <c:pt idx="2187">
                        <c:v>0.79957500000000004</c:v>
                      </c:pt>
                      <c:pt idx="2188">
                        <c:v>0.75729499999999994</c:v>
                      </c:pt>
                      <c:pt idx="2189">
                        <c:v>0.75473999999999997</c:v>
                      </c:pt>
                      <c:pt idx="2190">
                        <c:v>0.77378000000000002</c:v>
                      </c:pt>
                      <c:pt idx="2191">
                        <c:v>0.71162000000000003</c:v>
                      </c:pt>
                      <c:pt idx="2192">
                        <c:v>0.74770500000000006</c:v>
                      </c:pt>
                      <c:pt idx="2193">
                        <c:v>0.8766799999999999</c:v>
                      </c:pt>
                      <c:pt idx="2194">
                        <c:v>1.0053400000000001</c:v>
                      </c:pt>
                      <c:pt idx="2195">
                        <c:v>1.1746700000000001</c:v>
                      </c:pt>
                      <c:pt idx="2196">
                        <c:v>1.2688550000000001</c:v>
                      </c:pt>
                      <c:pt idx="2197">
                        <c:v>1.3194649999999999</c:v>
                      </c:pt>
                      <c:pt idx="2198">
                        <c:v>1.35429</c:v>
                      </c:pt>
                      <c:pt idx="2199">
                        <c:v>1.3806449999999999</c:v>
                      </c:pt>
                      <c:pt idx="2200">
                        <c:v>1.39741</c:v>
                      </c:pt>
                      <c:pt idx="2201">
                        <c:v>1.3579300000000001</c:v>
                      </c:pt>
                      <c:pt idx="2202">
                        <c:v>1.3015099999999999</c:v>
                      </c:pt>
                      <c:pt idx="2203">
                        <c:v>1.2026700000000001</c:v>
                      </c:pt>
                      <c:pt idx="2204">
                        <c:v>1.1758949999999999</c:v>
                      </c:pt>
                      <c:pt idx="2205">
                        <c:v>1.07681</c:v>
                      </c:pt>
                      <c:pt idx="2206">
                        <c:v>0.99214499999999994</c:v>
                      </c:pt>
                      <c:pt idx="2207">
                        <c:v>0.92340499999999992</c:v>
                      </c:pt>
                      <c:pt idx="2208">
                        <c:v>0.88119500000000006</c:v>
                      </c:pt>
                      <c:pt idx="2209">
                        <c:v>0.85235499999999997</c:v>
                      </c:pt>
                      <c:pt idx="2210">
                        <c:v>0.83926500000000004</c:v>
                      </c:pt>
                      <c:pt idx="2211">
                        <c:v>0.78805999999999998</c:v>
                      </c:pt>
                      <c:pt idx="2212">
                        <c:v>0.76247500000000001</c:v>
                      </c:pt>
                      <c:pt idx="2213">
                        <c:v>0.85109500000000005</c:v>
                      </c:pt>
                      <c:pt idx="2214">
                        <c:v>0.99875999999999998</c:v>
                      </c:pt>
                      <c:pt idx="2215">
                        <c:v>1.2883849999999999</c:v>
                      </c:pt>
                      <c:pt idx="2216">
                        <c:v>1.7185699999999999</c:v>
                      </c:pt>
                      <c:pt idx="2217">
                        <c:v>1.9833099999999999</c:v>
                      </c:pt>
                      <c:pt idx="2218">
                        <c:v>2.2371300000000001</c:v>
                      </c:pt>
                      <c:pt idx="2219">
                        <c:v>2.4173100000000001</c:v>
                      </c:pt>
                      <c:pt idx="2220">
                        <c:v>2.39974</c:v>
                      </c:pt>
                      <c:pt idx="2221">
                        <c:v>2.5709599999999999</c:v>
                      </c:pt>
                      <c:pt idx="2222">
                        <c:v>2.6517750000000002</c:v>
                      </c:pt>
                      <c:pt idx="2223">
                        <c:v>2.571275</c:v>
                      </c:pt>
                      <c:pt idx="2224">
                        <c:v>2.4166799999999999</c:v>
                      </c:pt>
                      <c:pt idx="2225">
                        <c:v>1.957865</c:v>
                      </c:pt>
                      <c:pt idx="2226">
                        <c:v>1.519315</c:v>
                      </c:pt>
                      <c:pt idx="2227">
                        <c:v>1.3698650000000001</c:v>
                      </c:pt>
                      <c:pt idx="2228">
                        <c:v>1.2722500000000001</c:v>
                      </c:pt>
                      <c:pt idx="2229">
                        <c:v>1.1095699999999999</c:v>
                      </c:pt>
                      <c:pt idx="2230">
                        <c:v>0.97572999999999999</c:v>
                      </c:pt>
                      <c:pt idx="2231">
                        <c:v>0.89456500000000005</c:v>
                      </c:pt>
                      <c:pt idx="2232">
                        <c:v>0.83331500000000003</c:v>
                      </c:pt>
                      <c:pt idx="2233">
                        <c:v>0.81213999999999997</c:v>
                      </c:pt>
                      <c:pt idx="2234">
                        <c:v>0.79712499999999997</c:v>
                      </c:pt>
                      <c:pt idx="2235">
                        <c:v>0.77143499999999998</c:v>
                      </c:pt>
                      <c:pt idx="2236">
                        <c:v>0.77549500000000005</c:v>
                      </c:pt>
                      <c:pt idx="2237">
                        <c:v>0.87745000000000006</c:v>
                      </c:pt>
                      <c:pt idx="2238">
                        <c:v>1.109745</c:v>
                      </c:pt>
                      <c:pt idx="2239">
                        <c:v>1.3867700000000001</c:v>
                      </c:pt>
                      <c:pt idx="2240">
                        <c:v>1.772575</c:v>
                      </c:pt>
                      <c:pt idx="2241">
                        <c:v>2.015755</c:v>
                      </c:pt>
                      <c:pt idx="2242">
                        <c:v>2.2715000000000001</c:v>
                      </c:pt>
                      <c:pt idx="2243">
                        <c:v>2.3307899999999999</c:v>
                      </c:pt>
                      <c:pt idx="2244">
                        <c:v>2.2792350000000003</c:v>
                      </c:pt>
                      <c:pt idx="2245">
                        <c:v>2.3408350000000002</c:v>
                      </c:pt>
                      <c:pt idx="2246">
                        <c:v>2.3478699999999999</c:v>
                      </c:pt>
                      <c:pt idx="2247">
                        <c:v>2.348325</c:v>
                      </c:pt>
                      <c:pt idx="2248">
                        <c:v>2.2103549999999998</c:v>
                      </c:pt>
                      <c:pt idx="2249">
                        <c:v>1.85192</c:v>
                      </c:pt>
                      <c:pt idx="2250">
                        <c:v>1.482145</c:v>
                      </c:pt>
                      <c:pt idx="2251">
                        <c:v>1.3936300000000001</c:v>
                      </c:pt>
                      <c:pt idx="2252">
                        <c:v>1.315755</c:v>
                      </c:pt>
                      <c:pt idx="2253">
                        <c:v>1.1552449999999999</c:v>
                      </c:pt>
                      <c:pt idx="2254">
                        <c:v>0.99865499999999996</c:v>
                      </c:pt>
                      <c:pt idx="2255">
                        <c:v>0.89887000000000006</c:v>
                      </c:pt>
                      <c:pt idx="2256">
                        <c:v>0.8563099999999999</c:v>
                      </c:pt>
                      <c:pt idx="2257">
                        <c:v>0.83705999999999992</c:v>
                      </c:pt>
                      <c:pt idx="2258">
                        <c:v>0.80632999999999999</c:v>
                      </c:pt>
                      <c:pt idx="2259">
                        <c:v>0.80104500000000001</c:v>
                      </c:pt>
                      <c:pt idx="2260">
                        <c:v>0.84665000000000001</c:v>
                      </c:pt>
                      <c:pt idx="2261">
                        <c:v>0.90117999999999998</c:v>
                      </c:pt>
                      <c:pt idx="2262">
                        <c:v>1.10544</c:v>
                      </c:pt>
                      <c:pt idx="2263">
                        <c:v>1.396325</c:v>
                      </c:pt>
                      <c:pt idx="2264">
                        <c:v>1.7749549999999998</c:v>
                      </c:pt>
                      <c:pt idx="2265">
                        <c:v>2.0369649999999999</c:v>
                      </c:pt>
                      <c:pt idx="2266">
                        <c:v>2.2226399999999997</c:v>
                      </c:pt>
                      <c:pt idx="2267">
                        <c:v>2.2957199999999998</c:v>
                      </c:pt>
                      <c:pt idx="2268">
                        <c:v>2.2177399999999996</c:v>
                      </c:pt>
                      <c:pt idx="2269">
                        <c:v>2.2847300000000001</c:v>
                      </c:pt>
                      <c:pt idx="2270">
                        <c:v>2.33534</c:v>
                      </c:pt>
                      <c:pt idx="2271">
                        <c:v>2.2868300000000001</c:v>
                      </c:pt>
                      <c:pt idx="2272">
                        <c:v>2.1947100000000002</c:v>
                      </c:pt>
                      <c:pt idx="2273">
                        <c:v>1.839075</c:v>
                      </c:pt>
                      <c:pt idx="2274">
                        <c:v>1.5627149999999999</c:v>
                      </c:pt>
                      <c:pt idx="2275">
                        <c:v>1.43031</c:v>
                      </c:pt>
                      <c:pt idx="2276">
                        <c:v>1.37676</c:v>
                      </c:pt>
                      <c:pt idx="2277">
                        <c:v>1.1112149999999998</c:v>
                      </c:pt>
                      <c:pt idx="2278">
                        <c:v>1.0010700000000001</c:v>
                      </c:pt>
                      <c:pt idx="2279">
                        <c:v>0.90642999999999996</c:v>
                      </c:pt>
                      <c:pt idx="2280">
                        <c:v>0.86036999999999997</c:v>
                      </c:pt>
                      <c:pt idx="2281">
                        <c:v>0.86302999999999996</c:v>
                      </c:pt>
                      <c:pt idx="2282">
                        <c:v>0.85238999999999998</c:v>
                      </c:pt>
                      <c:pt idx="2283">
                        <c:v>0.80909500000000001</c:v>
                      </c:pt>
                      <c:pt idx="2284">
                        <c:v>0.80979499999999993</c:v>
                      </c:pt>
                      <c:pt idx="2285">
                        <c:v>0.88612999999999997</c:v>
                      </c:pt>
                      <c:pt idx="2286">
                        <c:v>1.1830350000000001</c:v>
                      </c:pt>
                      <c:pt idx="2287">
                        <c:v>1.4825650000000001</c:v>
                      </c:pt>
                      <c:pt idx="2288">
                        <c:v>1.832635</c:v>
                      </c:pt>
                      <c:pt idx="2289">
                        <c:v>2.0775649999999999</c:v>
                      </c:pt>
                      <c:pt idx="2290">
                        <c:v>2.2824200000000001</c:v>
                      </c:pt>
                      <c:pt idx="2291">
                        <c:v>2.2780450000000001</c:v>
                      </c:pt>
                      <c:pt idx="2292">
                        <c:v>2.2403850000000003</c:v>
                      </c:pt>
                      <c:pt idx="2293">
                        <c:v>2.3660349999999997</c:v>
                      </c:pt>
                      <c:pt idx="2294">
                        <c:v>2.3877700000000002</c:v>
                      </c:pt>
                      <c:pt idx="2295">
                        <c:v>2.2981350000000003</c:v>
                      </c:pt>
                      <c:pt idx="2296">
                        <c:v>2.1553</c:v>
                      </c:pt>
                      <c:pt idx="2297">
                        <c:v>1.787485</c:v>
                      </c:pt>
                      <c:pt idx="2298">
                        <c:v>1.5104949999999999</c:v>
                      </c:pt>
                      <c:pt idx="2299">
                        <c:v>1.3848099999999999</c:v>
                      </c:pt>
                      <c:pt idx="2300">
                        <c:v>1.3153699999999999</c:v>
                      </c:pt>
                      <c:pt idx="2301">
                        <c:v>1.099945</c:v>
                      </c:pt>
                      <c:pt idx="2302">
                        <c:v>0.96799500000000005</c:v>
                      </c:pt>
                      <c:pt idx="2303">
                        <c:v>0.90978999999999999</c:v>
                      </c:pt>
                      <c:pt idx="2304">
                        <c:v>0.86534</c:v>
                      </c:pt>
                      <c:pt idx="2305">
                        <c:v>0.85638000000000003</c:v>
                      </c:pt>
                      <c:pt idx="2306">
                        <c:v>0.86715999999999993</c:v>
                      </c:pt>
                      <c:pt idx="2307">
                        <c:v>0.84308000000000005</c:v>
                      </c:pt>
                      <c:pt idx="2308">
                        <c:v>0.83845999999999998</c:v>
                      </c:pt>
                      <c:pt idx="2309">
                        <c:v>0.91973000000000005</c:v>
                      </c:pt>
                      <c:pt idx="2310">
                        <c:v>1.1370799999999999</c:v>
                      </c:pt>
                      <c:pt idx="2311">
                        <c:v>1.4105699999999999</c:v>
                      </c:pt>
                      <c:pt idx="2312">
                        <c:v>1.7528350000000001</c:v>
                      </c:pt>
                      <c:pt idx="2313">
                        <c:v>2.0064449999999998</c:v>
                      </c:pt>
                      <c:pt idx="2314">
                        <c:v>2.2327900000000001</c:v>
                      </c:pt>
                      <c:pt idx="2315">
                        <c:v>2.2745450000000003</c:v>
                      </c:pt>
                      <c:pt idx="2316">
                        <c:v>2.2212749999999999</c:v>
                      </c:pt>
                      <c:pt idx="2317">
                        <c:v>2.2874250000000003</c:v>
                      </c:pt>
                      <c:pt idx="2318">
                        <c:v>2.2921499999999999</c:v>
                      </c:pt>
                      <c:pt idx="2319">
                        <c:v>2.24336</c:v>
                      </c:pt>
                      <c:pt idx="2320">
                        <c:v>2.1584850000000002</c:v>
                      </c:pt>
                      <c:pt idx="2321">
                        <c:v>1.7830050000000002</c:v>
                      </c:pt>
                      <c:pt idx="2322">
                        <c:v>1.46902</c:v>
                      </c:pt>
                      <c:pt idx="2323">
                        <c:v>1.371545</c:v>
                      </c:pt>
                      <c:pt idx="2324">
                        <c:v>1.27491</c:v>
                      </c:pt>
                      <c:pt idx="2325">
                        <c:v>1.0682700000000001</c:v>
                      </c:pt>
                      <c:pt idx="2326">
                        <c:v>0.96323500000000006</c:v>
                      </c:pt>
                      <c:pt idx="2327">
                        <c:v>0.90188000000000001</c:v>
                      </c:pt>
                      <c:pt idx="2328">
                        <c:v>0.84965999999999997</c:v>
                      </c:pt>
                      <c:pt idx="2329">
                        <c:v>0.83492499999999992</c:v>
                      </c:pt>
                      <c:pt idx="2330">
                        <c:v>0.8101799999999999</c:v>
                      </c:pt>
                      <c:pt idx="2331">
                        <c:v>0.78840999999999994</c:v>
                      </c:pt>
                      <c:pt idx="2332">
                        <c:v>0.77444500000000005</c:v>
                      </c:pt>
                      <c:pt idx="2333">
                        <c:v>0.81676000000000004</c:v>
                      </c:pt>
                      <c:pt idx="2334">
                        <c:v>0.839615</c:v>
                      </c:pt>
                      <c:pt idx="2335">
                        <c:v>0.87794000000000005</c:v>
                      </c:pt>
                      <c:pt idx="2336">
                        <c:v>0.95609500000000003</c:v>
                      </c:pt>
                      <c:pt idx="2337">
                        <c:v>1.1639600000000001</c:v>
                      </c:pt>
                      <c:pt idx="2338">
                        <c:v>1.33161</c:v>
                      </c:pt>
                      <c:pt idx="2339">
                        <c:v>1.39517</c:v>
                      </c:pt>
                      <c:pt idx="2340">
                        <c:v>1.38971</c:v>
                      </c:pt>
                      <c:pt idx="2341">
                        <c:v>1.36927</c:v>
                      </c:pt>
                      <c:pt idx="2342">
                        <c:v>1.3537300000000001</c:v>
                      </c:pt>
                      <c:pt idx="2343">
                        <c:v>1.3483750000000001</c:v>
                      </c:pt>
                      <c:pt idx="2344">
                        <c:v>1.3159649999999998</c:v>
                      </c:pt>
                      <c:pt idx="2345">
                        <c:v>1.2141500000000001</c:v>
                      </c:pt>
                      <c:pt idx="2346">
                        <c:v>1.0965850000000001</c:v>
                      </c:pt>
                      <c:pt idx="2347">
                        <c:v>1.0579799999999999</c:v>
                      </c:pt>
                      <c:pt idx="2348">
                        <c:v>1.0125150000000001</c:v>
                      </c:pt>
                      <c:pt idx="2349">
                        <c:v>0.97135499999999997</c:v>
                      </c:pt>
                      <c:pt idx="2350">
                        <c:v>0.89778499999999994</c:v>
                      </c:pt>
                      <c:pt idx="2351">
                        <c:v>0.85592499999999994</c:v>
                      </c:pt>
                      <c:pt idx="2352">
                        <c:v>0.83079499999999995</c:v>
                      </c:pt>
                      <c:pt idx="2353">
                        <c:v>0.82641999999999993</c:v>
                      </c:pt>
                      <c:pt idx="2354">
                        <c:v>0.81164999999999998</c:v>
                      </c:pt>
                      <c:pt idx="2355">
                        <c:v>0.77454999999999996</c:v>
                      </c:pt>
                      <c:pt idx="2356">
                        <c:v>0.75607000000000002</c:v>
                      </c:pt>
                      <c:pt idx="2357">
                        <c:v>0.80881500000000006</c:v>
                      </c:pt>
                      <c:pt idx="2358">
                        <c:v>0.82575500000000002</c:v>
                      </c:pt>
                      <c:pt idx="2359">
                        <c:v>0.79149000000000003</c:v>
                      </c:pt>
                      <c:pt idx="2360">
                        <c:v>0.80496500000000004</c:v>
                      </c:pt>
                      <c:pt idx="2361">
                        <c:v>0.92228500000000002</c:v>
                      </c:pt>
                      <c:pt idx="2362">
                        <c:v>1.071175</c:v>
                      </c:pt>
                      <c:pt idx="2363">
                        <c:v>1.14303</c:v>
                      </c:pt>
                      <c:pt idx="2364">
                        <c:v>1.14184</c:v>
                      </c:pt>
                      <c:pt idx="2365">
                        <c:v>1.115275</c:v>
                      </c:pt>
                      <c:pt idx="2366">
                        <c:v>1.0643150000000001</c:v>
                      </c:pt>
                      <c:pt idx="2367">
                        <c:v>1.0693900000000001</c:v>
                      </c:pt>
                      <c:pt idx="2368">
                        <c:v>1.0858399999999999</c:v>
                      </c:pt>
                      <c:pt idx="2369">
                        <c:v>1.09396</c:v>
                      </c:pt>
                      <c:pt idx="2370">
                        <c:v>1.0427200000000001</c:v>
                      </c:pt>
                      <c:pt idx="2371">
                        <c:v>0.99385999999999997</c:v>
                      </c:pt>
                      <c:pt idx="2372">
                        <c:v>0.97965000000000002</c:v>
                      </c:pt>
                      <c:pt idx="2373">
                        <c:v>0.9435650000000001</c:v>
                      </c:pt>
                      <c:pt idx="2374">
                        <c:v>0.86894500000000008</c:v>
                      </c:pt>
                      <c:pt idx="2375">
                        <c:v>0.85490999999999995</c:v>
                      </c:pt>
                      <c:pt idx="2376">
                        <c:v>0.83341999999999994</c:v>
                      </c:pt>
                      <c:pt idx="2377">
                        <c:v>0.81798499999999996</c:v>
                      </c:pt>
                      <c:pt idx="2378">
                        <c:v>0.80716999999999994</c:v>
                      </c:pt>
                      <c:pt idx="2379">
                        <c:v>0.78210999999999997</c:v>
                      </c:pt>
                      <c:pt idx="2380">
                        <c:v>0.81812499999999999</c:v>
                      </c:pt>
                      <c:pt idx="2381">
                        <c:v>0.88231500000000007</c:v>
                      </c:pt>
                      <c:pt idx="2382">
                        <c:v>1.059415</c:v>
                      </c:pt>
                      <c:pt idx="2383">
                        <c:v>1.4149800000000001</c:v>
                      </c:pt>
                      <c:pt idx="2384">
                        <c:v>1.785245</c:v>
                      </c:pt>
                      <c:pt idx="2385">
                        <c:v>2.0078450000000001</c:v>
                      </c:pt>
                      <c:pt idx="2386">
                        <c:v>2.1620900000000001</c:v>
                      </c:pt>
                      <c:pt idx="2387">
                        <c:v>2.1902300000000001</c:v>
                      </c:pt>
                      <c:pt idx="2388">
                        <c:v>2.1414749999999998</c:v>
                      </c:pt>
                      <c:pt idx="2389">
                        <c:v>2.2399299999999998</c:v>
                      </c:pt>
                      <c:pt idx="2390">
                        <c:v>2.3327849999999999</c:v>
                      </c:pt>
                      <c:pt idx="2391">
                        <c:v>2.2677899999999998</c:v>
                      </c:pt>
                      <c:pt idx="2392">
                        <c:v>2.1429800000000001</c:v>
                      </c:pt>
                      <c:pt idx="2393">
                        <c:v>1.775865</c:v>
                      </c:pt>
                      <c:pt idx="2394">
                        <c:v>1.4179200000000001</c:v>
                      </c:pt>
                      <c:pt idx="2395">
                        <c:v>1.2822249999999999</c:v>
                      </c:pt>
                      <c:pt idx="2396">
                        <c:v>1.24817</c:v>
                      </c:pt>
                      <c:pt idx="2397">
                        <c:v>1.0685850000000001</c:v>
                      </c:pt>
                      <c:pt idx="2398">
                        <c:v>0.98822500000000002</c:v>
                      </c:pt>
                      <c:pt idx="2399">
                        <c:v>0.89386500000000002</c:v>
                      </c:pt>
                      <c:pt idx="2400">
                        <c:v>0.844445</c:v>
                      </c:pt>
                      <c:pt idx="2401">
                        <c:v>0.85298499999999999</c:v>
                      </c:pt>
                      <c:pt idx="2402">
                        <c:v>0.80723999999999996</c:v>
                      </c:pt>
                      <c:pt idx="2403">
                        <c:v>0.79876999999999998</c:v>
                      </c:pt>
                      <c:pt idx="2404">
                        <c:v>0.80920000000000003</c:v>
                      </c:pt>
                      <c:pt idx="2405">
                        <c:v>0.88066999999999995</c:v>
                      </c:pt>
                      <c:pt idx="2406">
                        <c:v>1.02823</c:v>
                      </c:pt>
                      <c:pt idx="2407">
                        <c:v>1.3268850000000001</c:v>
                      </c:pt>
                      <c:pt idx="2408">
                        <c:v>1.7754799999999999</c:v>
                      </c:pt>
                      <c:pt idx="2409">
                        <c:v>2.0686399999999998</c:v>
                      </c:pt>
                      <c:pt idx="2410">
                        <c:v>2.3060450000000001</c:v>
                      </c:pt>
                      <c:pt idx="2411">
                        <c:v>2.3371249999999999</c:v>
                      </c:pt>
                      <c:pt idx="2412">
                        <c:v>2.3985500000000002</c:v>
                      </c:pt>
                      <c:pt idx="2413">
                        <c:v>2.562875</c:v>
                      </c:pt>
                      <c:pt idx="2414">
                        <c:v>2.6646900000000002</c:v>
                      </c:pt>
                      <c:pt idx="2415">
                        <c:v>2.5397750000000001</c:v>
                      </c:pt>
                      <c:pt idx="2416">
                        <c:v>2.39778</c:v>
                      </c:pt>
                      <c:pt idx="2417">
                        <c:v>1.9549949999999998</c:v>
                      </c:pt>
                      <c:pt idx="2418">
                        <c:v>1.637405</c:v>
                      </c:pt>
                      <c:pt idx="2419">
                        <c:v>1.500345</c:v>
                      </c:pt>
                      <c:pt idx="2420">
                        <c:v>1.37984</c:v>
                      </c:pt>
                      <c:pt idx="2421">
                        <c:v>1.1907699999999999</c:v>
                      </c:pt>
                      <c:pt idx="2422">
                        <c:v>1.033795</c:v>
                      </c:pt>
                      <c:pt idx="2423">
                        <c:v>0.95752999999999999</c:v>
                      </c:pt>
                      <c:pt idx="2424">
                        <c:v>0.89249999999999996</c:v>
                      </c:pt>
                      <c:pt idx="2425">
                        <c:v>0.88469500000000001</c:v>
                      </c:pt>
                      <c:pt idx="2426">
                        <c:v>0.87916499999999997</c:v>
                      </c:pt>
                      <c:pt idx="2427">
                        <c:v>0.84724500000000003</c:v>
                      </c:pt>
                      <c:pt idx="2428">
                        <c:v>0.84465499999999993</c:v>
                      </c:pt>
                      <c:pt idx="2429">
                        <c:v>0.92123500000000003</c:v>
                      </c:pt>
                      <c:pt idx="2430">
                        <c:v>1.1049149999999999</c:v>
                      </c:pt>
                      <c:pt idx="2431">
                        <c:v>1.45061</c:v>
                      </c:pt>
                      <c:pt idx="2432">
                        <c:v>1.8235699999999999</c:v>
                      </c:pt>
                      <c:pt idx="2433">
                        <c:v>2.1222249999999998</c:v>
                      </c:pt>
                      <c:pt idx="2434">
                        <c:v>2.2979949999999998</c:v>
                      </c:pt>
                      <c:pt idx="2435">
                        <c:v>2.4410400000000001</c:v>
                      </c:pt>
                      <c:pt idx="2436">
                        <c:v>2.5407899999999999</c:v>
                      </c:pt>
                      <c:pt idx="2437">
                        <c:v>2.5986449999999999</c:v>
                      </c:pt>
                      <c:pt idx="2438">
                        <c:v>2.5802350000000001</c:v>
                      </c:pt>
                      <c:pt idx="2439">
                        <c:v>2.4546199999999998</c:v>
                      </c:pt>
                      <c:pt idx="2440">
                        <c:v>2.2961399999999998</c:v>
                      </c:pt>
                      <c:pt idx="2441">
                        <c:v>1.8943399999999999</c:v>
                      </c:pt>
                      <c:pt idx="2442">
                        <c:v>1.5747550000000001</c:v>
                      </c:pt>
                      <c:pt idx="2443">
                        <c:v>1.48519</c:v>
                      </c:pt>
                      <c:pt idx="2444">
                        <c:v>1.38306</c:v>
                      </c:pt>
                      <c:pt idx="2445">
                        <c:v>1.2047000000000001</c:v>
                      </c:pt>
                      <c:pt idx="2446">
                        <c:v>1.0441199999999999</c:v>
                      </c:pt>
                      <c:pt idx="2447">
                        <c:v>0.94692499999999991</c:v>
                      </c:pt>
                      <c:pt idx="2448">
                        <c:v>0.90040999999999993</c:v>
                      </c:pt>
                      <c:pt idx="2449">
                        <c:v>0.88539499999999993</c:v>
                      </c:pt>
                      <c:pt idx="2450">
                        <c:v>0.86562000000000006</c:v>
                      </c:pt>
                      <c:pt idx="2451">
                        <c:v>0.85585500000000003</c:v>
                      </c:pt>
                      <c:pt idx="2452">
                        <c:v>0.86348500000000006</c:v>
                      </c:pt>
                      <c:pt idx="2453">
                        <c:v>0.927535</c:v>
                      </c:pt>
                      <c:pt idx="2454">
                        <c:v>1.0610950000000001</c:v>
                      </c:pt>
                      <c:pt idx="2455">
                        <c:v>1.35016</c:v>
                      </c:pt>
                      <c:pt idx="2456">
                        <c:v>1.7488800000000002</c:v>
                      </c:pt>
                      <c:pt idx="2457">
                        <c:v>2.0620250000000002</c:v>
                      </c:pt>
                      <c:pt idx="2458">
                        <c:v>2.3802099999999999</c:v>
                      </c:pt>
                      <c:pt idx="2459">
                        <c:v>2.4295599999999999</c:v>
                      </c:pt>
                      <c:pt idx="2460">
                        <c:v>2.365405</c:v>
                      </c:pt>
                      <c:pt idx="2461">
                        <c:v>2.4289999999999998</c:v>
                      </c:pt>
                      <c:pt idx="2462">
                        <c:v>2.429735</c:v>
                      </c:pt>
                      <c:pt idx="2463">
                        <c:v>2.316125</c:v>
                      </c:pt>
                      <c:pt idx="2464">
                        <c:v>2.2071000000000001</c:v>
                      </c:pt>
                      <c:pt idx="2465">
                        <c:v>1.777685</c:v>
                      </c:pt>
                      <c:pt idx="2466">
                        <c:v>1.4631050000000001</c:v>
                      </c:pt>
                      <c:pt idx="2467">
                        <c:v>1.3571600000000001</c:v>
                      </c:pt>
                      <c:pt idx="2468">
                        <c:v>1.2570950000000001</c:v>
                      </c:pt>
                      <c:pt idx="2469">
                        <c:v>1.10537</c:v>
                      </c:pt>
                      <c:pt idx="2470">
                        <c:v>0.99385999999999997</c:v>
                      </c:pt>
                      <c:pt idx="2471">
                        <c:v>0.946855</c:v>
                      </c:pt>
                      <c:pt idx="2472">
                        <c:v>0.88980499999999996</c:v>
                      </c:pt>
                      <c:pt idx="2473">
                        <c:v>0.879305</c:v>
                      </c:pt>
                      <c:pt idx="2474">
                        <c:v>0.86131500000000005</c:v>
                      </c:pt>
                      <c:pt idx="2475">
                        <c:v>0.86947000000000008</c:v>
                      </c:pt>
                      <c:pt idx="2476">
                        <c:v>0.84609000000000001</c:v>
                      </c:pt>
                      <c:pt idx="2477">
                        <c:v>0.87846500000000005</c:v>
                      </c:pt>
                      <c:pt idx="2478">
                        <c:v>1.0816400000000002</c:v>
                      </c:pt>
                      <c:pt idx="2479">
                        <c:v>1.3292650000000001</c:v>
                      </c:pt>
                      <c:pt idx="2480">
                        <c:v>1.74769</c:v>
                      </c:pt>
                      <c:pt idx="2481">
                        <c:v>1.986985</c:v>
                      </c:pt>
                      <c:pt idx="2482">
                        <c:v>2.1663950000000001</c:v>
                      </c:pt>
                      <c:pt idx="2483">
                        <c:v>2.21536</c:v>
                      </c:pt>
                      <c:pt idx="2484">
                        <c:v>2.19807</c:v>
                      </c:pt>
                      <c:pt idx="2485">
                        <c:v>2.1999250000000004</c:v>
                      </c:pt>
                      <c:pt idx="2486">
                        <c:v>2.1409499999999997</c:v>
                      </c:pt>
                      <c:pt idx="2487">
                        <c:v>2.0904099999999999</c:v>
                      </c:pt>
                      <c:pt idx="2488">
                        <c:v>1.9619599999999999</c:v>
                      </c:pt>
                      <c:pt idx="2489">
                        <c:v>1.6335550000000001</c:v>
                      </c:pt>
                      <c:pt idx="2490">
                        <c:v>1.357755</c:v>
                      </c:pt>
                      <c:pt idx="2491">
                        <c:v>1.2551700000000001</c:v>
                      </c:pt>
                      <c:pt idx="2492">
                        <c:v>1.1939549999999999</c:v>
                      </c:pt>
                      <c:pt idx="2493">
                        <c:v>1.1169899999999999</c:v>
                      </c:pt>
                      <c:pt idx="2494">
                        <c:v>1.0074400000000001</c:v>
                      </c:pt>
                      <c:pt idx="2495">
                        <c:v>0.92424499999999998</c:v>
                      </c:pt>
                      <c:pt idx="2496">
                        <c:v>0.86345000000000005</c:v>
                      </c:pt>
                      <c:pt idx="2497">
                        <c:v>0.84153999999999995</c:v>
                      </c:pt>
                      <c:pt idx="2498">
                        <c:v>0.80433500000000002</c:v>
                      </c:pt>
                      <c:pt idx="2499">
                        <c:v>0.79891000000000001</c:v>
                      </c:pt>
                      <c:pt idx="2500">
                        <c:v>0.79796500000000004</c:v>
                      </c:pt>
                      <c:pt idx="2501">
                        <c:v>0.81367999999999996</c:v>
                      </c:pt>
                      <c:pt idx="2502">
                        <c:v>0.85396500000000009</c:v>
                      </c:pt>
                      <c:pt idx="2503">
                        <c:v>0.89501999999999993</c:v>
                      </c:pt>
                      <c:pt idx="2504">
                        <c:v>0.98024500000000003</c:v>
                      </c:pt>
                      <c:pt idx="2505">
                        <c:v>1.1914</c:v>
                      </c:pt>
                      <c:pt idx="2506">
                        <c:v>1.4117249999999999</c:v>
                      </c:pt>
                      <c:pt idx="2507">
                        <c:v>1.45614</c:v>
                      </c:pt>
                      <c:pt idx="2508">
                        <c:v>1.4599200000000001</c:v>
                      </c:pt>
                      <c:pt idx="2509">
                        <c:v>1.41218</c:v>
                      </c:pt>
                      <c:pt idx="2510">
                        <c:v>1.3847750000000001</c:v>
                      </c:pt>
                      <c:pt idx="2511">
                        <c:v>1.338085</c:v>
                      </c:pt>
                      <c:pt idx="2512">
                        <c:v>1.23214</c:v>
                      </c:pt>
                      <c:pt idx="2513">
                        <c:v>1.1370450000000001</c:v>
                      </c:pt>
                      <c:pt idx="2514">
                        <c:v>1.0564749999999998</c:v>
                      </c:pt>
                      <c:pt idx="2515">
                        <c:v>1.05616</c:v>
                      </c:pt>
                      <c:pt idx="2516">
                        <c:v>1.0570350000000002</c:v>
                      </c:pt>
                      <c:pt idx="2517">
                        <c:v>0.99816499999999997</c:v>
                      </c:pt>
                      <c:pt idx="2518">
                        <c:v>0.93408000000000002</c:v>
                      </c:pt>
                      <c:pt idx="2519">
                        <c:v>0.88795000000000002</c:v>
                      </c:pt>
                      <c:pt idx="2520">
                        <c:v>0.852495</c:v>
                      </c:pt>
                      <c:pt idx="2521">
                        <c:v>0.82820500000000008</c:v>
                      </c:pt>
                      <c:pt idx="2522">
                        <c:v>0.82169500000000006</c:v>
                      </c:pt>
                      <c:pt idx="2523">
                        <c:v>0.80220000000000002</c:v>
                      </c:pt>
                      <c:pt idx="2524">
                        <c:v>0.79638999999999993</c:v>
                      </c:pt>
                      <c:pt idx="2525">
                        <c:v>0.81854499999999997</c:v>
                      </c:pt>
                      <c:pt idx="2526">
                        <c:v>0.82757500000000006</c:v>
                      </c:pt>
                      <c:pt idx="2527">
                        <c:v>0.76314000000000004</c:v>
                      </c:pt>
                      <c:pt idx="2528">
                        <c:v>0.80986500000000006</c:v>
                      </c:pt>
                      <c:pt idx="2529">
                        <c:v>0.91322000000000003</c:v>
                      </c:pt>
                      <c:pt idx="2530">
                        <c:v>1.0618650000000001</c:v>
                      </c:pt>
                      <c:pt idx="2531">
                        <c:v>1.1445000000000001</c:v>
                      </c:pt>
                      <c:pt idx="2532">
                        <c:v>1.1362750000000001</c:v>
                      </c:pt>
                      <c:pt idx="2533">
                        <c:v>1.121855</c:v>
                      </c:pt>
                      <c:pt idx="2534">
                        <c:v>1.09032</c:v>
                      </c:pt>
                      <c:pt idx="2535">
                        <c:v>1.06365</c:v>
                      </c:pt>
                      <c:pt idx="2536">
                        <c:v>1.0302249999999999</c:v>
                      </c:pt>
                      <c:pt idx="2537">
                        <c:v>0.98752499999999999</c:v>
                      </c:pt>
                      <c:pt idx="2538">
                        <c:v>0.93120999999999998</c:v>
                      </c:pt>
                      <c:pt idx="2539">
                        <c:v>0.91098000000000001</c:v>
                      </c:pt>
                      <c:pt idx="2540">
                        <c:v>0.95213999999999999</c:v>
                      </c:pt>
                      <c:pt idx="2541">
                        <c:v>0.92781500000000006</c:v>
                      </c:pt>
                      <c:pt idx="2542">
                        <c:v>0.88241999999999998</c:v>
                      </c:pt>
                      <c:pt idx="2543">
                        <c:v>0.86009000000000002</c:v>
                      </c:pt>
                      <c:pt idx="2544">
                        <c:v>0.83545000000000003</c:v>
                      </c:pt>
                      <c:pt idx="2545">
                        <c:v>0.82687500000000003</c:v>
                      </c:pt>
                      <c:pt idx="2546">
                        <c:v>0.80877999999999994</c:v>
                      </c:pt>
                      <c:pt idx="2547">
                        <c:v>0.78543499999999999</c:v>
                      </c:pt>
                      <c:pt idx="2548">
                        <c:v>0.82641999999999993</c:v>
                      </c:pt>
                      <c:pt idx="2549">
                        <c:v>0.87062499999999998</c:v>
                      </c:pt>
                      <c:pt idx="2550">
                        <c:v>1.023855</c:v>
                      </c:pt>
                      <c:pt idx="2551">
                        <c:v>1.2548900000000001</c:v>
                      </c:pt>
                      <c:pt idx="2552">
                        <c:v>1.676185</c:v>
                      </c:pt>
                      <c:pt idx="2553">
                        <c:v>1.93466</c:v>
                      </c:pt>
                      <c:pt idx="2554">
                        <c:v>2.1572249999999999</c:v>
                      </c:pt>
                      <c:pt idx="2555">
                        <c:v>2.1431199999999997</c:v>
                      </c:pt>
                      <c:pt idx="2556">
                        <c:v>2.0892550000000001</c:v>
                      </c:pt>
                      <c:pt idx="2557">
                        <c:v>2.063215</c:v>
                      </c:pt>
                      <c:pt idx="2558">
                        <c:v>2.0934200000000001</c:v>
                      </c:pt>
                      <c:pt idx="2559">
                        <c:v>1.9885250000000001</c:v>
                      </c:pt>
                      <c:pt idx="2560">
                        <c:v>1.86886</c:v>
                      </c:pt>
                      <c:pt idx="2561">
                        <c:v>1.5553650000000001</c:v>
                      </c:pt>
                      <c:pt idx="2562">
                        <c:v>1.3194300000000001</c:v>
                      </c:pt>
                      <c:pt idx="2563">
                        <c:v>1.2116300000000002</c:v>
                      </c:pt>
                      <c:pt idx="2564">
                        <c:v>1.18797</c:v>
                      </c:pt>
                      <c:pt idx="2565">
                        <c:v>1.0843699999999998</c:v>
                      </c:pt>
                      <c:pt idx="2566">
                        <c:v>1.00065</c:v>
                      </c:pt>
                      <c:pt idx="2567">
                        <c:v>0.93933</c:v>
                      </c:pt>
                      <c:pt idx="2568">
                        <c:v>0.86187499999999995</c:v>
                      </c:pt>
                      <c:pt idx="2569">
                        <c:v>0.86219000000000001</c:v>
                      </c:pt>
                      <c:pt idx="2570">
                        <c:v>0.85092000000000001</c:v>
                      </c:pt>
                      <c:pt idx="2571">
                        <c:v>0.86012500000000003</c:v>
                      </c:pt>
                      <c:pt idx="2572">
                        <c:v>0.89309499999999997</c:v>
                      </c:pt>
                      <c:pt idx="2573">
                        <c:v>0.93789500000000003</c:v>
                      </c:pt>
                      <c:pt idx="2574">
                        <c:v>1.0859799999999999</c:v>
                      </c:pt>
                      <c:pt idx="2575">
                        <c:v>1.3913900000000001</c:v>
                      </c:pt>
                      <c:pt idx="2576">
                        <c:v>1.7837049999999999</c:v>
                      </c:pt>
                      <c:pt idx="2577">
                        <c:v>1.9886649999999999</c:v>
                      </c:pt>
                      <c:pt idx="2578">
                        <c:v>2.2205050000000002</c:v>
                      </c:pt>
                      <c:pt idx="2579">
                        <c:v>2.230375</c:v>
                      </c:pt>
                      <c:pt idx="2580">
                        <c:v>2.1352449999999998</c:v>
                      </c:pt>
                      <c:pt idx="2581">
                        <c:v>2.1932049999999998</c:v>
                      </c:pt>
                      <c:pt idx="2582">
                        <c:v>2.2364999999999999</c:v>
                      </c:pt>
                      <c:pt idx="2583">
                        <c:v>2.1170100000000001</c:v>
                      </c:pt>
                      <c:pt idx="2584">
                        <c:v>1.9070100000000001</c:v>
                      </c:pt>
                      <c:pt idx="2585">
                        <c:v>1.5993949999999999</c:v>
                      </c:pt>
                      <c:pt idx="2586">
                        <c:v>1.3658050000000002</c:v>
                      </c:pt>
                      <c:pt idx="2587">
                        <c:v>1.257865</c:v>
                      </c:pt>
                      <c:pt idx="2588">
                        <c:v>1.212785</c:v>
                      </c:pt>
                      <c:pt idx="2589">
                        <c:v>1.083075</c:v>
                      </c:pt>
                      <c:pt idx="2590">
                        <c:v>0.96782000000000001</c:v>
                      </c:pt>
                      <c:pt idx="2591">
                        <c:v>0.88599000000000006</c:v>
                      </c:pt>
                      <c:pt idx="2592">
                        <c:v>0.857325</c:v>
                      </c:pt>
                      <c:pt idx="2593">
                        <c:v>0.8508150000000001</c:v>
                      </c:pt>
                      <c:pt idx="2594">
                        <c:v>0.83559000000000005</c:v>
                      </c:pt>
                      <c:pt idx="2595">
                        <c:v>0.84318499999999996</c:v>
                      </c:pt>
                      <c:pt idx="2596">
                        <c:v>0.84500500000000001</c:v>
                      </c:pt>
                      <c:pt idx="2597">
                        <c:v>0.91994000000000009</c:v>
                      </c:pt>
                      <c:pt idx="2598">
                        <c:v>1.0994900000000001</c:v>
                      </c:pt>
                      <c:pt idx="2599">
                        <c:v>1.376655</c:v>
                      </c:pt>
                      <c:pt idx="2600">
                        <c:v>1.74349</c:v>
                      </c:pt>
                      <c:pt idx="2601">
                        <c:v>1.9544349999999999</c:v>
                      </c:pt>
                      <c:pt idx="2602">
                        <c:v>2.1291899999999999</c:v>
                      </c:pt>
                      <c:pt idx="2603">
                        <c:v>2.1890050000000003</c:v>
                      </c:pt>
                      <c:pt idx="2604">
                        <c:v>2.1326199999999997</c:v>
                      </c:pt>
                      <c:pt idx="2605">
                        <c:v>2.1761950000000003</c:v>
                      </c:pt>
                      <c:pt idx="2606">
                        <c:v>2.2272249999999998</c:v>
                      </c:pt>
                      <c:pt idx="2607">
                        <c:v>2.1667449999999997</c:v>
                      </c:pt>
                      <c:pt idx="2608">
                        <c:v>1.9875450000000001</c:v>
                      </c:pt>
                      <c:pt idx="2609">
                        <c:v>1.7044649999999999</c:v>
                      </c:pt>
                      <c:pt idx="2610">
                        <c:v>1.444555</c:v>
                      </c:pt>
                      <c:pt idx="2611">
                        <c:v>1.3003900000000002</c:v>
                      </c:pt>
                      <c:pt idx="2612">
                        <c:v>1.2745250000000001</c:v>
                      </c:pt>
                      <c:pt idx="2613">
                        <c:v>1.1317600000000001</c:v>
                      </c:pt>
                      <c:pt idx="2614">
                        <c:v>1.0083850000000001</c:v>
                      </c:pt>
                      <c:pt idx="2615">
                        <c:v>0.94167499999999993</c:v>
                      </c:pt>
                      <c:pt idx="2616">
                        <c:v>0.87647000000000008</c:v>
                      </c:pt>
                      <c:pt idx="2617">
                        <c:v>0.86212</c:v>
                      </c:pt>
                      <c:pt idx="2618">
                        <c:v>0.84202999999999995</c:v>
                      </c:pt>
                      <c:pt idx="2619">
                        <c:v>0.83671000000000006</c:v>
                      </c:pt>
                      <c:pt idx="2620">
                        <c:v>0.83447000000000005</c:v>
                      </c:pt>
                      <c:pt idx="2621">
                        <c:v>0.88861500000000004</c:v>
                      </c:pt>
                      <c:pt idx="2622">
                        <c:v>1.060605</c:v>
                      </c:pt>
                      <c:pt idx="2623">
                        <c:v>1.3269200000000001</c:v>
                      </c:pt>
                      <c:pt idx="2624">
                        <c:v>1.7252550000000002</c:v>
                      </c:pt>
                      <c:pt idx="2625">
                        <c:v>1.9737899999999999</c:v>
                      </c:pt>
                      <c:pt idx="2626">
                        <c:v>2.1544949999999998</c:v>
                      </c:pt>
                      <c:pt idx="2627">
                        <c:v>2.2085349999999999</c:v>
                      </c:pt>
                      <c:pt idx="2628">
                        <c:v>2.1654149999999999</c:v>
                      </c:pt>
                      <c:pt idx="2629">
                        <c:v>2.2371650000000001</c:v>
                      </c:pt>
                      <c:pt idx="2630">
                        <c:v>2.275315</c:v>
                      </c:pt>
                      <c:pt idx="2631">
                        <c:v>2.23916</c:v>
                      </c:pt>
                      <c:pt idx="2632">
                        <c:v>2.0969199999999999</c:v>
                      </c:pt>
                      <c:pt idx="2633">
                        <c:v>1.7678150000000001</c:v>
                      </c:pt>
                      <c:pt idx="2634">
                        <c:v>1.47238</c:v>
                      </c:pt>
                      <c:pt idx="2635">
                        <c:v>1.3378749999999999</c:v>
                      </c:pt>
                      <c:pt idx="2636">
                        <c:v>1.289925</c:v>
                      </c:pt>
                      <c:pt idx="2637">
                        <c:v>1.1489100000000001</c:v>
                      </c:pt>
                      <c:pt idx="2638">
                        <c:v>0.98209999999999997</c:v>
                      </c:pt>
                      <c:pt idx="2639">
                        <c:v>0.92662500000000003</c:v>
                      </c:pt>
                      <c:pt idx="2640">
                        <c:v>0.87129000000000001</c:v>
                      </c:pt>
                      <c:pt idx="2641">
                        <c:v>0.87174499999999999</c:v>
                      </c:pt>
                      <c:pt idx="2642">
                        <c:v>0.87030999999999992</c:v>
                      </c:pt>
                      <c:pt idx="2643">
                        <c:v>0.85785</c:v>
                      </c:pt>
                      <c:pt idx="2644">
                        <c:v>0.83583499999999999</c:v>
                      </c:pt>
                      <c:pt idx="2645">
                        <c:v>0.87650499999999998</c:v>
                      </c:pt>
                      <c:pt idx="2646">
                        <c:v>0.96782000000000001</c:v>
                      </c:pt>
                      <c:pt idx="2647">
                        <c:v>1.24719</c:v>
                      </c:pt>
                      <c:pt idx="2648">
                        <c:v>1.5855699999999999</c:v>
                      </c:pt>
                      <c:pt idx="2649">
                        <c:v>1.7481800000000001</c:v>
                      </c:pt>
                      <c:pt idx="2650">
                        <c:v>2.011835</c:v>
                      </c:pt>
                      <c:pt idx="2651">
                        <c:v>2.0529949999999997</c:v>
                      </c:pt>
                      <c:pt idx="2652">
                        <c:v>2.058665</c:v>
                      </c:pt>
                      <c:pt idx="2653">
                        <c:v>2.01145</c:v>
                      </c:pt>
                      <c:pt idx="2654">
                        <c:v>2.037455</c:v>
                      </c:pt>
                      <c:pt idx="2655">
                        <c:v>1.990345</c:v>
                      </c:pt>
                      <c:pt idx="2656">
                        <c:v>1.8394600000000001</c:v>
                      </c:pt>
                      <c:pt idx="2657">
                        <c:v>1.627885</c:v>
                      </c:pt>
                      <c:pt idx="2658">
                        <c:v>1.3740299999999999</c:v>
                      </c:pt>
                      <c:pt idx="2659">
                        <c:v>1.2569900000000001</c:v>
                      </c:pt>
                      <c:pt idx="2660">
                        <c:v>1.179465</c:v>
                      </c:pt>
                      <c:pt idx="2661">
                        <c:v>1.073345</c:v>
                      </c:pt>
                      <c:pt idx="2662">
                        <c:v>0.95518499999999995</c:v>
                      </c:pt>
                      <c:pt idx="2663">
                        <c:v>0.90989500000000001</c:v>
                      </c:pt>
                      <c:pt idx="2664">
                        <c:v>0.834785</c:v>
                      </c:pt>
                      <c:pt idx="2665">
                        <c:v>0.82922000000000007</c:v>
                      </c:pt>
                      <c:pt idx="2666">
                        <c:v>0.83072500000000005</c:v>
                      </c:pt>
                      <c:pt idx="2667">
                        <c:v>0.79810500000000006</c:v>
                      </c:pt>
                      <c:pt idx="2668">
                        <c:v>0.79646000000000006</c:v>
                      </c:pt>
                      <c:pt idx="2669">
                        <c:v>0.80251499999999998</c:v>
                      </c:pt>
                      <c:pt idx="2670">
                        <c:v>0.83587</c:v>
                      </c:pt>
                      <c:pt idx="2671">
                        <c:v>0.85063999999999995</c:v>
                      </c:pt>
                      <c:pt idx="2672">
                        <c:v>0.93775500000000001</c:v>
                      </c:pt>
                      <c:pt idx="2673">
                        <c:v>1.1390400000000001</c:v>
                      </c:pt>
                      <c:pt idx="2674">
                        <c:v>1.3119400000000001</c:v>
                      </c:pt>
                      <c:pt idx="2675">
                        <c:v>1.32622</c:v>
                      </c:pt>
                      <c:pt idx="2676">
                        <c:v>1.34554</c:v>
                      </c:pt>
                      <c:pt idx="2677">
                        <c:v>1.3225450000000001</c:v>
                      </c:pt>
                      <c:pt idx="2678">
                        <c:v>1.3036449999999999</c:v>
                      </c:pt>
                      <c:pt idx="2679">
                        <c:v>1.3034000000000001</c:v>
                      </c:pt>
                      <c:pt idx="2680">
                        <c:v>1.22766</c:v>
                      </c:pt>
                      <c:pt idx="2681">
                        <c:v>1.1115299999999999</c:v>
                      </c:pt>
                      <c:pt idx="2682">
                        <c:v>1.0280899999999999</c:v>
                      </c:pt>
                      <c:pt idx="2683">
                        <c:v>0.95469500000000007</c:v>
                      </c:pt>
                      <c:pt idx="2684">
                        <c:v>1.0119199999999999</c:v>
                      </c:pt>
                      <c:pt idx="2685">
                        <c:v>0.97009500000000004</c:v>
                      </c:pt>
                      <c:pt idx="2686">
                        <c:v>0.91762999999999995</c:v>
                      </c:pt>
                      <c:pt idx="2687">
                        <c:v>0.90355999999999992</c:v>
                      </c:pt>
                      <c:pt idx="2688">
                        <c:v>0.88815999999999995</c:v>
                      </c:pt>
                      <c:pt idx="2689">
                        <c:v>0.87762499999999999</c:v>
                      </c:pt>
                      <c:pt idx="2690">
                        <c:v>0.84287000000000001</c:v>
                      </c:pt>
                      <c:pt idx="2691">
                        <c:v>0.81829999999999992</c:v>
                      </c:pt>
                      <c:pt idx="2692">
                        <c:v>0.81571000000000005</c:v>
                      </c:pt>
                      <c:pt idx="2693">
                        <c:v>0.83944000000000007</c:v>
                      </c:pt>
                      <c:pt idx="2694">
                        <c:v>0.83804000000000001</c:v>
                      </c:pt>
                      <c:pt idx="2695">
                        <c:v>0.80055499999999991</c:v>
                      </c:pt>
                      <c:pt idx="2696">
                        <c:v>0.84969500000000009</c:v>
                      </c:pt>
                      <c:pt idx="2697">
                        <c:v>0.88476500000000002</c:v>
                      </c:pt>
                      <c:pt idx="2698">
                        <c:v>0.96305999999999992</c:v>
                      </c:pt>
                      <c:pt idx="2699">
                        <c:v>0.97163500000000003</c:v>
                      </c:pt>
                      <c:pt idx="2700">
                        <c:v>0.93012499999999998</c:v>
                      </c:pt>
                      <c:pt idx="2701">
                        <c:v>0.84587999999999997</c:v>
                      </c:pt>
                      <c:pt idx="2702">
                        <c:v>0.82096000000000002</c:v>
                      </c:pt>
                      <c:pt idx="2703">
                        <c:v>0.83986000000000005</c:v>
                      </c:pt>
                      <c:pt idx="2704">
                        <c:v>0.84304499999999993</c:v>
                      </c:pt>
                      <c:pt idx="2705">
                        <c:v>0.83926500000000004</c:v>
                      </c:pt>
                      <c:pt idx="2706">
                        <c:v>0.84147000000000005</c:v>
                      </c:pt>
                      <c:pt idx="2707">
                        <c:v>0.85704499999999995</c:v>
                      </c:pt>
                      <c:pt idx="2708">
                        <c:v>0.93978499999999998</c:v>
                      </c:pt>
                      <c:pt idx="2709">
                        <c:v>0.94023999999999996</c:v>
                      </c:pt>
                      <c:pt idx="2710">
                        <c:v>0.89767999999999992</c:v>
                      </c:pt>
                      <c:pt idx="2711">
                        <c:v>0.89491500000000002</c:v>
                      </c:pt>
                      <c:pt idx="2712">
                        <c:v>0.83884500000000006</c:v>
                      </c:pt>
                      <c:pt idx="2713">
                        <c:v>0.851935</c:v>
                      </c:pt>
                      <c:pt idx="2714">
                        <c:v>0.83482000000000001</c:v>
                      </c:pt>
                      <c:pt idx="2715">
                        <c:v>0.82358500000000001</c:v>
                      </c:pt>
                      <c:pt idx="2716">
                        <c:v>0.867475</c:v>
                      </c:pt>
                      <c:pt idx="2717">
                        <c:v>0.92553999999999992</c:v>
                      </c:pt>
                      <c:pt idx="2718">
                        <c:v>1.0244849999999999</c:v>
                      </c:pt>
                      <c:pt idx="2719">
                        <c:v>1.3247149999999999</c:v>
                      </c:pt>
                      <c:pt idx="2720">
                        <c:v>1.64269</c:v>
                      </c:pt>
                      <c:pt idx="2721">
                        <c:v>1.9231449999999999</c:v>
                      </c:pt>
                      <c:pt idx="2722">
                        <c:v>2.1178150000000002</c:v>
                      </c:pt>
                      <c:pt idx="2723">
                        <c:v>2.1047249999999997</c:v>
                      </c:pt>
                      <c:pt idx="2724">
                        <c:v>2.0916350000000001</c:v>
                      </c:pt>
                      <c:pt idx="2725">
                        <c:v>2.1231350000000004</c:v>
                      </c:pt>
                      <c:pt idx="2726">
                        <c:v>2.1951999999999998</c:v>
                      </c:pt>
                      <c:pt idx="2727">
                        <c:v>2.1808850000000004</c:v>
                      </c:pt>
                      <c:pt idx="2728">
                        <c:v>2.0220199999999999</c:v>
                      </c:pt>
                      <c:pt idx="2729">
                        <c:v>1.6452100000000001</c:v>
                      </c:pt>
                      <c:pt idx="2730">
                        <c:v>1.33287</c:v>
                      </c:pt>
                      <c:pt idx="2731">
                        <c:v>1.196475</c:v>
                      </c:pt>
                      <c:pt idx="2732">
                        <c:v>1.1546149999999999</c:v>
                      </c:pt>
                      <c:pt idx="2733">
                        <c:v>1.08192</c:v>
                      </c:pt>
                      <c:pt idx="2734">
                        <c:v>0.99452499999999999</c:v>
                      </c:pt>
                      <c:pt idx="2735">
                        <c:v>0.90702499999999997</c:v>
                      </c:pt>
                      <c:pt idx="2736">
                        <c:v>0.85592499999999994</c:v>
                      </c:pt>
                      <c:pt idx="2737">
                        <c:v>0.82061000000000006</c:v>
                      </c:pt>
                      <c:pt idx="2738">
                        <c:v>0.83072500000000005</c:v>
                      </c:pt>
                      <c:pt idx="2739">
                        <c:v>0.82848500000000003</c:v>
                      </c:pt>
                      <c:pt idx="2740">
                        <c:v>0.84308000000000005</c:v>
                      </c:pt>
                      <c:pt idx="2741">
                        <c:v>0.915215</c:v>
                      </c:pt>
                      <c:pt idx="2742">
                        <c:v>1.033865</c:v>
                      </c:pt>
                      <c:pt idx="2743">
                        <c:v>1.39286</c:v>
                      </c:pt>
                      <c:pt idx="2744">
                        <c:v>1.7059000000000002</c:v>
                      </c:pt>
                      <c:pt idx="2745">
                        <c:v>1.9580050000000002</c:v>
                      </c:pt>
                      <c:pt idx="2746">
                        <c:v>2.2342249999999999</c:v>
                      </c:pt>
                      <c:pt idx="2747">
                        <c:v>2.26254</c:v>
                      </c:pt>
                      <c:pt idx="2748">
                        <c:v>2.1905799999999997</c:v>
                      </c:pt>
                      <c:pt idx="2749">
                        <c:v>2.2727249999999999</c:v>
                      </c:pt>
                      <c:pt idx="2750">
                        <c:v>2.3580549999999998</c:v>
                      </c:pt>
                      <c:pt idx="2751">
                        <c:v>2.3051350000000004</c:v>
                      </c:pt>
                      <c:pt idx="2752">
                        <c:v>2.1792750000000001</c:v>
                      </c:pt>
                      <c:pt idx="2753">
                        <c:v>1.79725</c:v>
                      </c:pt>
                      <c:pt idx="2754">
                        <c:v>1.45824</c:v>
                      </c:pt>
                      <c:pt idx="2755">
                        <c:v>1.3410599999999999</c:v>
                      </c:pt>
                      <c:pt idx="2756">
                        <c:v>1.2714100000000002</c:v>
                      </c:pt>
                      <c:pt idx="2757">
                        <c:v>1.1061400000000001</c:v>
                      </c:pt>
                      <c:pt idx="2758">
                        <c:v>0.99441999999999997</c:v>
                      </c:pt>
                      <c:pt idx="2759">
                        <c:v>0.93327499999999997</c:v>
                      </c:pt>
                      <c:pt idx="2760">
                        <c:v>0.86988999999999994</c:v>
                      </c:pt>
                      <c:pt idx="2761">
                        <c:v>0.83496000000000004</c:v>
                      </c:pt>
                      <c:pt idx="2762">
                        <c:v>0.83380499999999991</c:v>
                      </c:pt>
                      <c:pt idx="2763">
                        <c:v>0.82309500000000002</c:v>
                      </c:pt>
                      <c:pt idx="2764">
                        <c:v>0.84055999999999997</c:v>
                      </c:pt>
                      <c:pt idx="2765">
                        <c:v>0.89887000000000006</c:v>
                      </c:pt>
                      <c:pt idx="2766">
                        <c:v>0.99042999999999992</c:v>
                      </c:pt>
                      <c:pt idx="2767">
                        <c:v>1.2875799999999999</c:v>
                      </c:pt>
                      <c:pt idx="2768">
                        <c:v>1.7218599999999999</c:v>
                      </c:pt>
                      <c:pt idx="2769">
                        <c:v>1.980335</c:v>
                      </c:pt>
                      <c:pt idx="2770">
                        <c:v>2.243465</c:v>
                      </c:pt>
                      <c:pt idx="2771">
                        <c:v>2.3629549999999999</c:v>
                      </c:pt>
                      <c:pt idx="2772">
                        <c:v>2.3884349999999999</c:v>
                      </c:pt>
                      <c:pt idx="2773">
                        <c:v>2.5653249999999996</c:v>
                      </c:pt>
                      <c:pt idx="2774">
                        <c:v>2.6703249999999996</c:v>
                      </c:pt>
                      <c:pt idx="2775">
                        <c:v>2.53715</c:v>
                      </c:pt>
                      <c:pt idx="2776">
                        <c:v>2.4108700000000001</c:v>
                      </c:pt>
                      <c:pt idx="2777">
                        <c:v>2.0725250000000002</c:v>
                      </c:pt>
                      <c:pt idx="2778">
                        <c:v>1.69638</c:v>
                      </c:pt>
                      <c:pt idx="2779">
                        <c:v>1.5147999999999999</c:v>
                      </c:pt>
                      <c:pt idx="2780">
                        <c:v>1.4169749999999999</c:v>
                      </c:pt>
                      <c:pt idx="2781">
                        <c:v>1.2256300000000002</c:v>
                      </c:pt>
                      <c:pt idx="2782">
                        <c:v>1.06491</c:v>
                      </c:pt>
                      <c:pt idx="2783">
                        <c:v>0.98745500000000008</c:v>
                      </c:pt>
                      <c:pt idx="2784">
                        <c:v>0.88693499999999992</c:v>
                      </c:pt>
                      <c:pt idx="2785">
                        <c:v>0.84770000000000001</c:v>
                      </c:pt>
                      <c:pt idx="2786">
                        <c:v>0.83989499999999995</c:v>
                      </c:pt>
                      <c:pt idx="2787">
                        <c:v>0.81784500000000004</c:v>
                      </c:pt>
                      <c:pt idx="2788">
                        <c:v>0.83555499999999994</c:v>
                      </c:pt>
                      <c:pt idx="2789">
                        <c:v>0.88711000000000007</c:v>
                      </c:pt>
                      <c:pt idx="2790">
                        <c:v>1.0664500000000001</c:v>
                      </c:pt>
                      <c:pt idx="2791">
                        <c:v>1.371475</c:v>
                      </c:pt>
                      <c:pt idx="2792">
                        <c:v>1.7252550000000002</c:v>
                      </c:pt>
                      <c:pt idx="2793">
                        <c:v>1.9969600000000001</c:v>
                      </c:pt>
                      <c:pt idx="2794">
                        <c:v>2.251795</c:v>
                      </c:pt>
                      <c:pt idx="2795">
                        <c:v>2.3337300000000001</c:v>
                      </c:pt>
                      <c:pt idx="2796">
                        <c:v>2.356865</c:v>
                      </c:pt>
                      <c:pt idx="2797">
                        <c:v>2.4175900000000001</c:v>
                      </c:pt>
                      <c:pt idx="2798">
                        <c:v>2.4152450000000001</c:v>
                      </c:pt>
                      <c:pt idx="2799">
                        <c:v>2.2744050000000002</c:v>
                      </c:pt>
                      <c:pt idx="2800">
                        <c:v>2.0601700000000003</c:v>
                      </c:pt>
                      <c:pt idx="2801">
                        <c:v>1.6688699999999999</c:v>
                      </c:pt>
                      <c:pt idx="2802">
                        <c:v>1.411305</c:v>
                      </c:pt>
                      <c:pt idx="2803">
                        <c:v>1.2635350000000001</c:v>
                      </c:pt>
                      <c:pt idx="2804">
                        <c:v>1.25573</c:v>
                      </c:pt>
                      <c:pt idx="2805">
                        <c:v>1.11216</c:v>
                      </c:pt>
                      <c:pt idx="2806">
                        <c:v>0.96277999999999997</c:v>
                      </c:pt>
                      <c:pt idx="2807">
                        <c:v>0.92067499999999991</c:v>
                      </c:pt>
                      <c:pt idx="2808">
                        <c:v>0.86856</c:v>
                      </c:pt>
                      <c:pt idx="2809">
                        <c:v>0.85529499999999992</c:v>
                      </c:pt>
                      <c:pt idx="2810">
                        <c:v>0.82946500000000001</c:v>
                      </c:pt>
                      <c:pt idx="2811">
                        <c:v>0.81494000000000011</c:v>
                      </c:pt>
                      <c:pt idx="2812">
                        <c:v>0.82599999999999996</c:v>
                      </c:pt>
                      <c:pt idx="2813">
                        <c:v>0.89649000000000001</c:v>
                      </c:pt>
                      <c:pt idx="2814">
                        <c:v>1.0790850000000001</c:v>
                      </c:pt>
                      <c:pt idx="2815">
                        <c:v>1.386525</c:v>
                      </c:pt>
                      <c:pt idx="2816">
                        <c:v>1.69869</c:v>
                      </c:pt>
                      <c:pt idx="2817">
                        <c:v>1.92178</c:v>
                      </c:pt>
                      <c:pt idx="2818">
                        <c:v>2.1302050000000001</c:v>
                      </c:pt>
                      <c:pt idx="2819">
                        <c:v>2.1689499999999997</c:v>
                      </c:pt>
                      <c:pt idx="2820">
                        <c:v>2.1112350000000002</c:v>
                      </c:pt>
                      <c:pt idx="2821">
                        <c:v>2.1164849999999999</c:v>
                      </c:pt>
                      <c:pt idx="2822">
                        <c:v>2.0790000000000002</c:v>
                      </c:pt>
                      <c:pt idx="2823">
                        <c:v>1.9518450000000001</c:v>
                      </c:pt>
                      <c:pt idx="2824">
                        <c:v>1.85514</c:v>
                      </c:pt>
                      <c:pt idx="2825">
                        <c:v>1.5507449999999998</c:v>
                      </c:pt>
                      <c:pt idx="2826">
                        <c:v>1.3018599999999998</c:v>
                      </c:pt>
                      <c:pt idx="2827">
                        <c:v>1.2136600000000002</c:v>
                      </c:pt>
                      <c:pt idx="2828">
                        <c:v>1.21282</c:v>
                      </c:pt>
                      <c:pt idx="2829">
                        <c:v>1.070055</c:v>
                      </c:pt>
                      <c:pt idx="2830">
                        <c:v>0.9790549999999999</c:v>
                      </c:pt>
                      <c:pt idx="2831">
                        <c:v>0.919485</c:v>
                      </c:pt>
                      <c:pt idx="2832">
                        <c:v>0.87419500000000006</c:v>
                      </c:pt>
                      <c:pt idx="2833">
                        <c:v>0.87535000000000007</c:v>
                      </c:pt>
                      <c:pt idx="2834">
                        <c:v>0.82169500000000006</c:v>
                      </c:pt>
                      <c:pt idx="2835">
                        <c:v>0.80125500000000005</c:v>
                      </c:pt>
                      <c:pt idx="2836">
                        <c:v>0.80993499999999996</c:v>
                      </c:pt>
                      <c:pt idx="2837">
                        <c:v>0.85651999999999995</c:v>
                      </c:pt>
                      <c:pt idx="2838">
                        <c:v>0.84486499999999998</c:v>
                      </c:pt>
                      <c:pt idx="2839">
                        <c:v>0.85498000000000007</c:v>
                      </c:pt>
                      <c:pt idx="2840">
                        <c:v>0.95801999999999998</c:v>
                      </c:pt>
                      <c:pt idx="2841">
                        <c:v>1.1447799999999999</c:v>
                      </c:pt>
                      <c:pt idx="2842">
                        <c:v>1.3202349999999998</c:v>
                      </c:pt>
                      <c:pt idx="2843">
                        <c:v>1.3718599999999999</c:v>
                      </c:pt>
                      <c:pt idx="2844">
                        <c:v>1.3428450000000001</c:v>
                      </c:pt>
                      <c:pt idx="2845">
                        <c:v>1.3420050000000001</c:v>
                      </c:pt>
                      <c:pt idx="2846">
                        <c:v>1.3066199999999999</c:v>
                      </c:pt>
                      <c:pt idx="2847">
                        <c:v>1.3195699999999999</c:v>
                      </c:pt>
                      <c:pt idx="2848">
                        <c:v>1.3173650000000001</c:v>
                      </c:pt>
                      <c:pt idx="2849">
                        <c:v>1.2185250000000001</c:v>
                      </c:pt>
                      <c:pt idx="2850">
                        <c:v>1.0869249999999999</c:v>
                      </c:pt>
                      <c:pt idx="2851">
                        <c:v>1.0323249999999999</c:v>
                      </c:pt>
                      <c:pt idx="2852">
                        <c:v>1.027215</c:v>
                      </c:pt>
                      <c:pt idx="2853">
                        <c:v>0.97324500000000003</c:v>
                      </c:pt>
                      <c:pt idx="2854">
                        <c:v>0.91839999999999999</c:v>
                      </c:pt>
                      <c:pt idx="2855">
                        <c:v>0.89397000000000004</c:v>
                      </c:pt>
                      <c:pt idx="2856">
                        <c:v>0.83936999999999995</c:v>
                      </c:pt>
                      <c:pt idx="2857">
                        <c:v>0.82425000000000004</c:v>
                      </c:pt>
                      <c:pt idx="2858">
                        <c:v>0.82960500000000004</c:v>
                      </c:pt>
                      <c:pt idx="2859">
                        <c:v>0.77804999999999991</c:v>
                      </c:pt>
                      <c:pt idx="2860">
                        <c:v>0.77038499999999999</c:v>
                      </c:pt>
                      <c:pt idx="2861">
                        <c:v>0.79919000000000007</c:v>
                      </c:pt>
                      <c:pt idx="2862">
                        <c:v>0.76352500000000001</c:v>
                      </c:pt>
                      <c:pt idx="2863">
                        <c:v>0.74126499999999995</c:v>
                      </c:pt>
                      <c:pt idx="2864">
                        <c:v>0.79103499999999993</c:v>
                      </c:pt>
                      <c:pt idx="2865">
                        <c:v>0.89673500000000006</c:v>
                      </c:pt>
                      <c:pt idx="2866">
                        <c:v>1.0307850000000001</c:v>
                      </c:pt>
                      <c:pt idx="2867">
                        <c:v>1.16004</c:v>
                      </c:pt>
                      <c:pt idx="2868">
                        <c:v>1.1733750000000001</c:v>
                      </c:pt>
                      <c:pt idx="2869">
                        <c:v>1.189195</c:v>
                      </c:pt>
                      <c:pt idx="2870">
                        <c:v>1.2401199999999999</c:v>
                      </c:pt>
                      <c:pt idx="2871">
                        <c:v>1.2355</c:v>
                      </c:pt>
                      <c:pt idx="2872">
                        <c:v>1.2467349999999999</c:v>
                      </c:pt>
                      <c:pt idx="2873">
                        <c:v>1.1770150000000001</c:v>
                      </c:pt>
                      <c:pt idx="2874">
                        <c:v>1.0954300000000001</c:v>
                      </c:pt>
                      <c:pt idx="2875">
                        <c:v>0.99389499999999997</c:v>
                      </c:pt>
                      <c:pt idx="2876">
                        <c:v>0.9768150000000001</c:v>
                      </c:pt>
                      <c:pt idx="2877">
                        <c:v>0.93971500000000008</c:v>
                      </c:pt>
                      <c:pt idx="2878">
                        <c:v>0.90383999999999998</c:v>
                      </c:pt>
                      <c:pt idx="2879">
                        <c:v>0.86253999999999997</c:v>
                      </c:pt>
                      <c:pt idx="2880">
                        <c:v>0.82369000000000003</c:v>
                      </c:pt>
                      <c:pt idx="2881">
                        <c:v>0.80076499999999995</c:v>
                      </c:pt>
                      <c:pt idx="2882">
                        <c:v>0.78400000000000003</c:v>
                      </c:pt>
                      <c:pt idx="2883">
                        <c:v>0.77402499999999996</c:v>
                      </c:pt>
                      <c:pt idx="2884">
                        <c:v>0.78830499999999992</c:v>
                      </c:pt>
                      <c:pt idx="2885">
                        <c:v>0.89596500000000001</c:v>
                      </c:pt>
                      <c:pt idx="2886">
                        <c:v>1.0327449999999998</c:v>
                      </c:pt>
                      <c:pt idx="2887">
                        <c:v>1.3279349999999999</c:v>
                      </c:pt>
                      <c:pt idx="2888">
                        <c:v>1.67692</c:v>
                      </c:pt>
                      <c:pt idx="2889">
                        <c:v>1.9360599999999999</c:v>
                      </c:pt>
                      <c:pt idx="2890">
                        <c:v>2.1476350000000002</c:v>
                      </c:pt>
                      <c:pt idx="2891">
                        <c:v>2.1975799999999999</c:v>
                      </c:pt>
                      <c:pt idx="2892">
                        <c:v>2.2181250000000001</c:v>
                      </c:pt>
                      <c:pt idx="2893">
                        <c:v>2.3594899999999996</c:v>
                      </c:pt>
                      <c:pt idx="2894">
                        <c:v>2.4043600000000001</c:v>
                      </c:pt>
                      <c:pt idx="2895">
                        <c:v>2.3037350000000001</c:v>
                      </c:pt>
                      <c:pt idx="2896">
                        <c:v>2.170105</c:v>
                      </c:pt>
                      <c:pt idx="2897">
                        <c:v>1.791615</c:v>
                      </c:pt>
                      <c:pt idx="2898">
                        <c:v>1.47644</c:v>
                      </c:pt>
                      <c:pt idx="2899">
                        <c:v>1.3355650000000001</c:v>
                      </c:pt>
                      <c:pt idx="2900">
                        <c:v>1.2864599999999999</c:v>
                      </c:pt>
                      <c:pt idx="2901">
                        <c:v>1.1864300000000001</c:v>
                      </c:pt>
                      <c:pt idx="2902">
                        <c:v>1.044365</c:v>
                      </c:pt>
                      <c:pt idx="2903">
                        <c:v>0.96677000000000002</c:v>
                      </c:pt>
                      <c:pt idx="2904">
                        <c:v>0.90425999999999995</c:v>
                      </c:pt>
                      <c:pt idx="2905">
                        <c:v>0.88077499999999997</c:v>
                      </c:pt>
                      <c:pt idx="2906">
                        <c:v>0.88095000000000001</c:v>
                      </c:pt>
                      <c:pt idx="2907">
                        <c:v>0.85760500000000006</c:v>
                      </c:pt>
                      <c:pt idx="2908">
                        <c:v>0.85455999999999999</c:v>
                      </c:pt>
                      <c:pt idx="2909">
                        <c:v>0.94625999999999999</c:v>
                      </c:pt>
                      <c:pt idx="2910">
                        <c:v>1.118285</c:v>
                      </c:pt>
                      <c:pt idx="2911">
                        <c:v>1.4298199999999999</c:v>
                      </c:pt>
                      <c:pt idx="2912">
                        <c:v>1.82175</c:v>
                      </c:pt>
                      <c:pt idx="2913">
                        <c:v>2.0745900000000002</c:v>
                      </c:pt>
                      <c:pt idx="2914">
                        <c:v>2.307795</c:v>
                      </c:pt>
                      <c:pt idx="2915">
                        <c:v>2.4224899999999998</c:v>
                      </c:pt>
                      <c:pt idx="2916">
                        <c:v>2.3822399999999999</c:v>
                      </c:pt>
                      <c:pt idx="2917">
                        <c:v>2.5589899999999997</c:v>
                      </c:pt>
                      <c:pt idx="2918">
                        <c:v>2.6131350000000002</c:v>
                      </c:pt>
                      <c:pt idx="2919">
                        <c:v>2.5581499999999999</c:v>
                      </c:pt>
                      <c:pt idx="2920">
                        <c:v>2.38693</c:v>
                      </c:pt>
                      <c:pt idx="2921">
                        <c:v>1.97953</c:v>
                      </c:pt>
                      <c:pt idx="2922">
                        <c:v>1.608355</c:v>
                      </c:pt>
                      <c:pt idx="2923">
                        <c:v>1.4362600000000001</c:v>
                      </c:pt>
                      <c:pt idx="2924">
                        <c:v>1.3635650000000001</c:v>
                      </c:pt>
                      <c:pt idx="2925">
                        <c:v>1.191505</c:v>
                      </c:pt>
                      <c:pt idx="2926">
                        <c:v>1.0396050000000001</c:v>
                      </c:pt>
                      <c:pt idx="2927">
                        <c:v>0.96172999999999997</c:v>
                      </c:pt>
                      <c:pt idx="2928">
                        <c:v>0.894845</c:v>
                      </c:pt>
                      <c:pt idx="2929">
                        <c:v>0.89495000000000002</c:v>
                      </c:pt>
                      <c:pt idx="2930">
                        <c:v>0.88508000000000009</c:v>
                      </c:pt>
                      <c:pt idx="2931">
                        <c:v>0.84762999999999999</c:v>
                      </c:pt>
                      <c:pt idx="2932">
                        <c:v>0.87048500000000006</c:v>
                      </c:pt>
                      <c:pt idx="2933">
                        <c:v>0.93544500000000008</c:v>
                      </c:pt>
                      <c:pt idx="2934">
                        <c:v>1.0869599999999999</c:v>
                      </c:pt>
                      <c:pt idx="2935">
                        <c:v>1.3913900000000001</c:v>
                      </c:pt>
                      <c:pt idx="2936">
                        <c:v>1.7352300000000001</c:v>
                      </c:pt>
                      <c:pt idx="2937">
                        <c:v>2.0303849999999999</c:v>
                      </c:pt>
                      <c:pt idx="2938">
                        <c:v>2.2696100000000001</c:v>
                      </c:pt>
                      <c:pt idx="2939">
                        <c:v>2.354625</c:v>
                      </c:pt>
                      <c:pt idx="2940">
                        <c:v>2.2524250000000001</c:v>
                      </c:pt>
                      <c:pt idx="2941">
                        <c:v>2.3597350000000001</c:v>
                      </c:pt>
                      <c:pt idx="2942">
                        <c:v>2.4291399999999999</c:v>
                      </c:pt>
                      <c:pt idx="2943">
                        <c:v>2.5058249999999997</c:v>
                      </c:pt>
                      <c:pt idx="2944">
                        <c:v>2.3882600000000003</c:v>
                      </c:pt>
                      <c:pt idx="2945">
                        <c:v>1.9885599999999999</c:v>
                      </c:pt>
                      <c:pt idx="2946">
                        <c:v>1.61581</c:v>
                      </c:pt>
                      <c:pt idx="2947">
                        <c:v>1.458415</c:v>
                      </c:pt>
                      <c:pt idx="2948">
                        <c:v>1.4039549999999998</c:v>
                      </c:pt>
                      <c:pt idx="2949">
                        <c:v>1.2252799999999999</c:v>
                      </c:pt>
                      <c:pt idx="2950">
                        <c:v>1.0515750000000001</c:v>
                      </c:pt>
                      <c:pt idx="2951">
                        <c:v>0.98070000000000002</c:v>
                      </c:pt>
                      <c:pt idx="2952">
                        <c:v>0.91469</c:v>
                      </c:pt>
                      <c:pt idx="2953">
                        <c:v>0.91448000000000007</c:v>
                      </c:pt>
                      <c:pt idx="2954">
                        <c:v>0.88882500000000009</c:v>
                      </c:pt>
                      <c:pt idx="2955">
                        <c:v>0.88441499999999995</c:v>
                      </c:pt>
                      <c:pt idx="2956">
                        <c:v>0.86306500000000008</c:v>
                      </c:pt>
                      <c:pt idx="2957">
                        <c:v>0.94034499999999999</c:v>
                      </c:pt>
                      <c:pt idx="2958">
                        <c:v>1.0307850000000001</c:v>
                      </c:pt>
                      <c:pt idx="2959">
                        <c:v>1.3130250000000001</c:v>
                      </c:pt>
                      <c:pt idx="2960">
                        <c:v>1.7149649999999999</c:v>
                      </c:pt>
                      <c:pt idx="2961">
                        <c:v>2.0485150000000001</c:v>
                      </c:pt>
                      <c:pt idx="2962">
                        <c:v>2.30342</c:v>
                      </c:pt>
                      <c:pt idx="2963">
                        <c:v>2.3959600000000001</c:v>
                      </c:pt>
                      <c:pt idx="2964">
                        <c:v>2.3966950000000002</c:v>
                      </c:pt>
                      <c:pt idx="2965">
                        <c:v>2.48108</c:v>
                      </c:pt>
                      <c:pt idx="2966">
                        <c:v>2.54373</c:v>
                      </c:pt>
                      <c:pt idx="2967">
                        <c:v>2.4776500000000001</c:v>
                      </c:pt>
                      <c:pt idx="2968">
                        <c:v>2.2344349999999999</c:v>
                      </c:pt>
                      <c:pt idx="2969">
                        <c:v>1.8168150000000001</c:v>
                      </c:pt>
                      <c:pt idx="2970">
                        <c:v>1.5145899999999999</c:v>
                      </c:pt>
                      <c:pt idx="2971">
                        <c:v>1.42954</c:v>
                      </c:pt>
                      <c:pt idx="2972">
                        <c:v>1.3562149999999999</c:v>
                      </c:pt>
                      <c:pt idx="2973">
                        <c:v>1.1694200000000001</c:v>
                      </c:pt>
                      <c:pt idx="2974">
                        <c:v>1.0387650000000002</c:v>
                      </c:pt>
                      <c:pt idx="2975">
                        <c:v>0.97233500000000006</c:v>
                      </c:pt>
                      <c:pt idx="2976">
                        <c:v>0.87636500000000006</c:v>
                      </c:pt>
                      <c:pt idx="2977">
                        <c:v>0.83832000000000007</c:v>
                      </c:pt>
                      <c:pt idx="2978">
                        <c:v>0.86190999999999995</c:v>
                      </c:pt>
                      <c:pt idx="2979">
                        <c:v>0.84192499999999992</c:v>
                      </c:pt>
                      <c:pt idx="2980">
                        <c:v>0.82988499999999998</c:v>
                      </c:pt>
                      <c:pt idx="2981">
                        <c:v>0.88000500000000004</c:v>
                      </c:pt>
                      <c:pt idx="2982">
                        <c:v>1.0340750000000001</c:v>
                      </c:pt>
                      <c:pt idx="2983">
                        <c:v>1.2851300000000001</c:v>
                      </c:pt>
                      <c:pt idx="2984">
                        <c:v>1.61931</c:v>
                      </c:pt>
                      <c:pt idx="2985">
                        <c:v>1.90981</c:v>
                      </c:pt>
                      <c:pt idx="2986">
                        <c:v>2.1494550000000001</c:v>
                      </c:pt>
                      <c:pt idx="2987">
                        <c:v>2.1765100000000004</c:v>
                      </c:pt>
                      <c:pt idx="2988">
                        <c:v>2.1386050000000001</c:v>
                      </c:pt>
                      <c:pt idx="2989">
                        <c:v>2.1754949999999997</c:v>
                      </c:pt>
                      <c:pt idx="2990">
                        <c:v>2.2180549999999997</c:v>
                      </c:pt>
                      <c:pt idx="2991">
                        <c:v>2.2001350000000004</c:v>
                      </c:pt>
                      <c:pt idx="2992">
                        <c:v>2.0211800000000002</c:v>
                      </c:pt>
                      <c:pt idx="2993">
                        <c:v>1.7089799999999999</c:v>
                      </c:pt>
                      <c:pt idx="2994">
                        <c:v>1.4106749999999999</c:v>
                      </c:pt>
                      <c:pt idx="2995">
                        <c:v>1.23858</c:v>
                      </c:pt>
                      <c:pt idx="2996">
                        <c:v>1.1880050000000002</c:v>
                      </c:pt>
                      <c:pt idx="2997">
                        <c:v>1.0707899999999999</c:v>
                      </c:pt>
                      <c:pt idx="2998">
                        <c:v>0.99095500000000003</c:v>
                      </c:pt>
                      <c:pt idx="2999">
                        <c:v>0.89102999999999999</c:v>
                      </c:pt>
                      <c:pt idx="3000">
                        <c:v>0.86495500000000003</c:v>
                      </c:pt>
                      <c:pt idx="3001">
                        <c:v>0.816025</c:v>
                      </c:pt>
                      <c:pt idx="3002">
                        <c:v>0.79544500000000007</c:v>
                      </c:pt>
                      <c:pt idx="3003">
                        <c:v>0.79078999999999999</c:v>
                      </c:pt>
                      <c:pt idx="3004">
                        <c:v>0.80503499999999995</c:v>
                      </c:pt>
                      <c:pt idx="3005">
                        <c:v>0.84987000000000001</c:v>
                      </c:pt>
                      <c:pt idx="3006">
                        <c:v>0.82922000000000007</c:v>
                      </c:pt>
                      <c:pt idx="3007">
                        <c:v>0.86477999999999999</c:v>
                      </c:pt>
                      <c:pt idx="3008">
                        <c:v>1.0012099999999999</c:v>
                      </c:pt>
                      <c:pt idx="3009">
                        <c:v>1.197735</c:v>
                      </c:pt>
                      <c:pt idx="3010">
                        <c:v>1.3784049999999999</c:v>
                      </c:pt>
                      <c:pt idx="3011">
                        <c:v>1.3988450000000001</c:v>
                      </c:pt>
                      <c:pt idx="3012">
                        <c:v>1.3835500000000001</c:v>
                      </c:pt>
                      <c:pt idx="3013">
                        <c:v>1.3782300000000001</c:v>
                      </c:pt>
                      <c:pt idx="3014">
                        <c:v>1.33084</c:v>
                      </c:pt>
                      <c:pt idx="3015">
                        <c:v>1.28674</c:v>
                      </c:pt>
                      <c:pt idx="3016">
                        <c:v>1.25034</c:v>
                      </c:pt>
                      <c:pt idx="3017">
                        <c:v>1.1789049999999999</c:v>
                      </c:pt>
                      <c:pt idx="3018">
                        <c:v>1.0972149999999998</c:v>
                      </c:pt>
                      <c:pt idx="3019">
                        <c:v>1.0763900000000002</c:v>
                      </c:pt>
                      <c:pt idx="3020">
                        <c:v>1.0393599999999998</c:v>
                      </c:pt>
                      <c:pt idx="3021">
                        <c:v>0.96823999999999999</c:v>
                      </c:pt>
                      <c:pt idx="3022">
                        <c:v>0.96802999999999995</c:v>
                      </c:pt>
                      <c:pt idx="3023">
                        <c:v>0.94076499999999996</c:v>
                      </c:pt>
                      <c:pt idx="3024">
                        <c:v>0.875</c:v>
                      </c:pt>
                      <c:pt idx="3025">
                        <c:v>0.85203999999999991</c:v>
                      </c:pt>
                      <c:pt idx="3026">
                        <c:v>0.83916000000000002</c:v>
                      </c:pt>
                      <c:pt idx="3027">
                        <c:v>0.82313000000000003</c:v>
                      </c:pt>
                      <c:pt idx="3028">
                        <c:v>0.82596500000000006</c:v>
                      </c:pt>
                      <c:pt idx="3029">
                        <c:v>0.82974499999999995</c:v>
                      </c:pt>
                      <c:pt idx="3030">
                        <c:v>0.80678499999999997</c:v>
                      </c:pt>
                      <c:pt idx="3031">
                        <c:v>0.79701999999999995</c:v>
                      </c:pt>
                      <c:pt idx="3032">
                        <c:v>0.82089000000000001</c:v>
                      </c:pt>
                      <c:pt idx="3033">
                        <c:v>0.94317999999999991</c:v>
                      </c:pt>
                      <c:pt idx="3034">
                        <c:v>1.0941700000000001</c:v>
                      </c:pt>
                      <c:pt idx="3035">
                        <c:v>1.1831749999999999</c:v>
                      </c:pt>
                      <c:pt idx="3036">
                        <c:v>1.1851700000000001</c:v>
                      </c:pt>
                      <c:pt idx="3037">
                        <c:v>1.1391800000000001</c:v>
                      </c:pt>
                      <c:pt idx="3038">
                        <c:v>1.092455</c:v>
                      </c:pt>
                      <c:pt idx="3039">
                        <c:v>1.071315</c:v>
                      </c:pt>
                      <c:pt idx="3040">
                        <c:v>1.08402</c:v>
                      </c:pt>
                      <c:pt idx="3041">
                        <c:v>1.08192</c:v>
                      </c:pt>
                      <c:pt idx="3042">
                        <c:v>1.0237149999999999</c:v>
                      </c:pt>
                      <c:pt idx="3043">
                        <c:v>0.98153999999999997</c:v>
                      </c:pt>
                      <c:pt idx="3044">
                        <c:v>1.012165</c:v>
                      </c:pt>
                      <c:pt idx="3045">
                        <c:v>0.97016499999999994</c:v>
                      </c:pt>
                      <c:pt idx="3046">
                        <c:v>0.92116500000000001</c:v>
                      </c:pt>
                      <c:pt idx="3047">
                        <c:v>0.87912999999999997</c:v>
                      </c:pt>
                      <c:pt idx="3048">
                        <c:v>0.80650500000000003</c:v>
                      </c:pt>
                      <c:pt idx="3049">
                        <c:v>0.80604999999999993</c:v>
                      </c:pt>
                      <c:pt idx="3050">
                        <c:v>0.78498000000000001</c:v>
                      </c:pt>
                      <c:pt idx="3051">
                        <c:v>0.77637</c:v>
                      </c:pt>
                      <c:pt idx="3052">
                        <c:v>0.80734499999999998</c:v>
                      </c:pt>
                      <c:pt idx="3053">
                        <c:v>0.83482000000000001</c:v>
                      </c:pt>
                      <c:pt idx="3054">
                        <c:v>0.91619500000000009</c:v>
                      </c:pt>
                      <c:pt idx="3055">
                        <c:v>1.2723199999999999</c:v>
                      </c:pt>
                      <c:pt idx="3056">
                        <c:v>1.65018</c:v>
                      </c:pt>
                      <c:pt idx="3057">
                        <c:v>1.9614</c:v>
                      </c:pt>
                      <c:pt idx="3058">
                        <c:v>2.1994349999999998</c:v>
                      </c:pt>
                      <c:pt idx="3059">
                        <c:v>2.219805</c:v>
                      </c:pt>
                      <c:pt idx="3060">
                        <c:v>2.2041599999999999</c:v>
                      </c:pt>
                      <c:pt idx="3061">
                        <c:v>2.2289050000000001</c:v>
                      </c:pt>
                      <c:pt idx="3062">
                        <c:v>2.3040500000000002</c:v>
                      </c:pt>
                      <c:pt idx="3063">
                        <c:v>2.243255</c:v>
                      </c:pt>
                      <c:pt idx="3064">
                        <c:v>2.1111300000000002</c:v>
                      </c:pt>
                      <c:pt idx="3065">
                        <c:v>1.7271099999999999</c:v>
                      </c:pt>
                      <c:pt idx="3066">
                        <c:v>1.395135</c:v>
                      </c:pt>
                      <c:pt idx="3067">
                        <c:v>1.1972449999999999</c:v>
                      </c:pt>
                      <c:pt idx="3068">
                        <c:v>1.1846449999999999</c:v>
                      </c:pt>
                      <c:pt idx="3069">
                        <c:v>1.1199300000000001</c:v>
                      </c:pt>
                      <c:pt idx="3070">
                        <c:v>1.010205</c:v>
                      </c:pt>
                      <c:pt idx="3071">
                        <c:v>0.93597000000000008</c:v>
                      </c:pt>
                      <c:pt idx="3072">
                        <c:v>0.86110500000000001</c:v>
                      </c:pt>
                      <c:pt idx="3073">
                        <c:v>0.83299999999999996</c:v>
                      </c:pt>
                      <c:pt idx="3074">
                        <c:v>0.82165999999999995</c:v>
                      </c:pt>
                      <c:pt idx="3075">
                        <c:v>0.81875500000000001</c:v>
                      </c:pt>
                      <c:pt idx="3076">
                        <c:v>0.80647000000000002</c:v>
                      </c:pt>
                      <c:pt idx="3077">
                        <c:v>0.86729999999999996</c:v>
                      </c:pt>
                      <c:pt idx="3078">
                        <c:v>0.96284999999999998</c:v>
                      </c:pt>
                      <c:pt idx="3079">
                        <c:v>1.2635699999999999</c:v>
                      </c:pt>
                      <c:pt idx="3080">
                        <c:v>1.7096450000000001</c:v>
                      </c:pt>
                      <c:pt idx="3081">
                        <c:v>1.9232149999999999</c:v>
                      </c:pt>
                      <c:pt idx="3082">
                        <c:v>2.1758800000000003</c:v>
                      </c:pt>
                      <c:pt idx="3083">
                        <c:v>2.249765</c:v>
                      </c:pt>
                      <c:pt idx="3084">
                        <c:v>2.2107049999999999</c:v>
                      </c:pt>
                      <c:pt idx="3085">
                        <c:v>2.2867250000000001</c:v>
                      </c:pt>
                      <c:pt idx="3086">
                        <c:v>2.3280250000000002</c:v>
                      </c:pt>
                      <c:pt idx="3087">
                        <c:v>2.3300200000000002</c:v>
                      </c:pt>
                      <c:pt idx="3088">
                        <c:v>2.206575</c:v>
                      </c:pt>
                      <c:pt idx="3089">
                        <c:v>1.775935</c:v>
                      </c:pt>
                      <c:pt idx="3090">
                        <c:v>1.51718</c:v>
                      </c:pt>
                      <c:pt idx="3091">
                        <c:v>1.3559349999999999</c:v>
                      </c:pt>
                      <c:pt idx="3092">
                        <c:v>1.283415</c:v>
                      </c:pt>
                      <c:pt idx="3093">
                        <c:v>1.1062799999999999</c:v>
                      </c:pt>
                      <c:pt idx="3094">
                        <c:v>1.0041499999999999</c:v>
                      </c:pt>
                      <c:pt idx="3095">
                        <c:v>0.93680999999999992</c:v>
                      </c:pt>
                      <c:pt idx="3096">
                        <c:v>0.89096000000000009</c:v>
                      </c:pt>
                      <c:pt idx="3097">
                        <c:v>0.85911000000000004</c:v>
                      </c:pt>
                      <c:pt idx="3098">
                        <c:v>0.85375500000000004</c:v>
                      </c:pt>
                      <c:pt idx="3099">
                        <c:v>0.84336</c:v>
                      </c:pt>
                      <c:pt idx="3100">
                        <c:v>0.84371000000000007</c:v>
                      </c:pt>
                      <c:pt idx="3101">
                        <c:v>0.90058500000000008</c:v>
                      </c:pt>
                      <c:pt idx="3102">
                        <c:v>1.0202500000000001</c:v>
                      </c:pt>
                      <c:pt idx="3103">
                        <c:v>1.29857</c:v>
                      </c:pt>
                      <c:pt idx="3104">
                        <c:v>1.711605</c:v>
                      </c:pt>
                      <c:pt idx="3105">
                        <c:v>2.013935</c:v>
                      </c:pt>
                      <c:pt idx="3106">
                        <c:v>2.1579950000000001</c:v>
                      </c:pt>
                      <c:pt idx="3107">
                        <c:v>2.2053850000000002</c:v>
                      </c:pt>
                      <c:pt idx="3108">
                        <c:v>2.182985</c:v>
                      </c:pt>
                      <c:pt idx="3109">
                        <c:v>2.1714349999999998</c:v>
                      </c:pt>
                      <c:pt idx="3110">
                        <c:v>2.2074499999999997</c:v>
                      </c:pt>
                      <c:pt idx="3111">
                        <c:v>2.1305549999999998</c:v>
                      </c:pt>
                      <c:pt idx="3112">
                        <c:v>1.9463499999999998</c:v>
                      </c:pt>
                      <c:pt idx="3113">
                        <c:v>1.6006199999999999</c:v>
                      </c:pt>
                      <c:pt idx="3114">
                        <c:v>1.3835850000000001</c:v>
                      </c:pt>
                      <c:pt idx="3115">
                        <c:v>1.270675</c:v>
                      </c:pt>
                      <c:pt idx="3116">
                        <c:v>1.22871</c:v>
                      </c:pt>
                      <c:pt idx="3117">
                        <c:v>1.089445</c:v>
                      </c:pt>
                      <c:pt idx="3118">
                        <c:v>0.98752499999999999</c:v>
                      </c:pt>
                      <c:pt idx="3119">
                        <c:v>0.93352000000000002</c:v>
                      </c:pt>
                      <c:pt idx="3120">
                        <c:v>0.88966499999999993</c:v>
                      </c:pt>
                      <c:pt idx="3121">
                        <c:v>0.89200999999999997</c:v>
                      </c:pt>
                      <c:pt idx="3122">
                        <c:v>0.87002999999999997</c:v>
                      </c:pt>
                      <c:pt idx="3123">
                        <c:v>0.85900500000000002</c:v>
                      </c:pt>
                      <c:pt idx="3124">
                        <c:v>0.88073999999999997</c:v>
                      </c:pt>
                      <c:pt idx="3125">
                        <c:v>0.93723000000000001</c:v>
                      </c:pt>
                      <c:pt idx="3126">
                        <c:v>1.0623900000000002</c:v>
                      </c:pt>
                      <c:pt idx="3127">
                        <c:v>1.3562850000000002</c:v>
                      </c:pt>
                      <c:pt idx="3128">
                        <c:v>1.686615</c:v>
                      </c:pt>
                      <c:pt idx="3129">
                        <c:v>1.9030550000000002</c:v>
                      </c:pt>
                      <c:pt idx="3130">
                        <c:v>2.1159250000000003</c:v>
                      </c:pt>
                      <c:pt idx="3131">
                        <c:v>2.13584</c:v>
                      </c:pt>
                      <c:pt idx="3132">
                        <c:v>2.1140349999999999</c:v>
                      </c:pt>
                      <c:pt idx="3133">
                        <c:v>2.18344</c:v>
                      </c:pt>
                      <c:pt idx="3134">
                        <c:v>2.196005</c:v>
                      </c:pt>
                      <c:pt idx="3135">
                        <c:v>2.1097299999999999</c:v>
                      </c:pt>
                      <c:pt idx="3136">
                        <c:v>1.995385</c:v>
                      </c:pt>
                      <c:pt idx="3137">
                        <c:v>1.7117100000000001</c:v>
                      </c:pt>
                      <c:pt idx="3138">
                        <c:v>1.4148050000000001</c:v>
                      </c:pt>
                      <c:pt idx="3139">
                        <c:v>1.28548</c:v>
                      </c:pt>
                      <c:pt idx="3140">
                        <c:v>1.2116300000000002</c:v>
                      </c:pt>
                      <c:pt idx="3141">
                        <c:v>1.0794349999999999</c:v>
                      </c:pt>
                      <c:pt idx="3142">
                        <c:v>0.98262499999999997</c:v>
                      </c:pt>
                      <c:pt idx="3143">
                        <c:v>0.90117999999999998</c:v>
                      </c:pt>
                      <c:pt idx="3144">
                        <c:v>0.86194500000000007</c:v>
                      </c:pt>
                      <c:pt idx="3145">
                        <c:v>0.87024000000000001</c:v>
                      </c:pt>
                      <c:pt idx="3146">
                        <c:v>0.83387500000000003</c:v>
                      </c:pt>
                      <c:pt idx="3147">
                        <c:v>0.83622000000000007</c:v>
                      </c:pt>
                      <c:pt idx="3148">
                        <c:v>0.84210000000000007</c:v>
                      </c:pt>
                      <c:pt idx="3149">
                        <c:v>0.92046499999999998</c:v>
                      </c:pt>
                      <c:pt idx="3150">
                        <c:v>0.9849</c:v>
                      </c:pt>
                      <c:pt idx="3151">
                        <c:v>1.2883499999999999</c:v>
                      </c:pt>
                      <c:pt idx="3152">
                        <c:v>1.675975</c:v>
                      </c:pt>
                      <c:pt idx="3153">
                        <c:v>1.85703</c:v>
                      </c:pt>
                      <c:pt idx="3154">
                        <c:v>2.0892199999999996</c:v>
                      </c:pt>
                      <c:pt idx="3155">
                        <c:v>2.1236599999999997</c:v>
                      </c:pt>
                      <c:pt idx="3156">
                        <c:v>2.0261849999999999</c:v>
                      </c:pt>
                      <c:pt idx="3157">
                        <c:v>2.0934200000000001</c:v>
                      </c:pt>
                      <c:pt idx="3158">
                        <c:v>2.1706650000000001</c:v>
                      </c:pt>
                      <c:pt idx="3159">
                        <c:v>2.1440649999999999</c:v>
                      </c:pt>
                      <c:pt idx="3160">
                        <c:v>1.9521949999999999</c:v>
                      </c:pt>
                      <c:pt idx="3161">
                        <c:v>1.625785</c:v>
                      </c:pt>
                      <c:pt idx="3162">
                        <c:v>1.3793850000000001</c:v>
                      </c:pt>
                      <c:pt idx="3163">
                        <c:v>1.2508299999999999</c:v>
                      </c:pt>
                      <c:pt idx="3164">
                        <c:v>1.24061</c:v>
                      </c:pt>
                      <c:pt idx="3165">
                        <c:v>1.1769100000000001</c:v>
                      </c:pt>
                      <c:pt idx="3166">
                        <c:v>0.98549500000000001</c:v>
                      </c:pt>
                      <c:pt idx="3167">
                        <c:v>0.91322000000000003</c:v>
                      </c:pt>
                      <c:pt idx="3168">
                        <c:v>0.85315999999999992</c:v>
                      </c:pt>
                      <c:pt idx="3169">
                        <c:v>0.84696500000000008</c:v>
                      </c:pt>
                      <c:pt idx="3170">
                        <c:v>0.83877499999999994</c:v>
                      </c:pt>
                      <c:pt idx="3171">
                        <c:v>0.80632999999999999</c:v>
                      </c:pt>
                      <c:pt idx="3172">
                        <c:v>0.79540999999999995</c:v>
                      </c:pt>
                      <c:pt idx="3173">
                        <c:v>0.82610499999999998</c:v>
                      </c:pt>
                      <c:pt idx="3174">
                        <c:v>0.82225499999999996</c:v>
                      </c:pt>
                      <c:pt idx="3175">
                        <c:v>0.86233000000000004</c:v>
                      </c:pt>
                      <c:pt idx="3176">
                        <c:v>1.00149</c:v>
                      </c:pt>
                      <c:pt idx="3177">
                        <c:v>1.221115</c:v>
                      </c:pt>
                      <c:pt idx="3178">
                        <c:v>1.4150150000000001</c:v>
                      </c:pt>
                      <c:pt idx="3179">
                        <c:v>1.4479849999999999</c:v>
                      </c:pt>
                      <c:pt idx="3180">
                        <c:v>1.38649</c:v>
                      </c:pt>
                      <c:pt idx="3181">
                        <c:v>1.3985650000000001</c:v>
                      </c:pt>
                      <c:pt idx="3182">
                        <c:v>1.39699</c:v>
                      </c:pt>
                      <c:pt idx="3183">
                        <c:v>1.2938099999999999</c:v>
                      </c:pt>
                      <c:pt idx="3184">
                        <c:v>1.2827149999999998</c:v>
                      </c:pt>
                      <c:pt idx="3185">
                        <c:v>1.2016900000000001</c:v>
                      </c:pt>
                      <c:pt idx="3186">
                        <c:v>1.1253550000000001</c:v>
                      </c:pt>
                      <c:pt idx="3187">
                        <c:v>1.063755</c:v>
                      </c:pt>
                      <c:pt idx="3188">
                        <c:v>1.05189</c:v>
                      </c:pt>
                      <c:pt idx="3189">
                        <c:v>0.9730700000000001</c:v>
                      </c:pt>
                      <c:pt idx="3190">
                        <c:v>0.90251000000000003</c:v>
                      </c:pt>
                      <c:pt idx="3191">
                        <c:v>0.86460500000000007</c:v>
                      </c:pt>
                      <c:pt idx="3192">
                        <c:v>0.81717999999999991</c:v>
                      </c:pt>
                      <c:pt idx="3193">
                        <c:v>0.80934000000000006</c:v>
                      </c:pt>
                      <c:pt idx="3194">
                        <c:v>0.82222000000000006</c:v>
                      </c:pt>
                      <c:pt idx="3195">
                        <c:v>0.77798</c:v>
                      </c:pt>
                      <c:pt idx="3196">
                        <c:v>0.77661500000000006</c:v>
                      </c:pt>
                      <c:pt idx="3197">
                        <c:v>0.80258499999999999</c:v>
                      </c:pt>
                      <c:pt idx="3198">
                        <c:v>0.79155999999999993</c:v>
                      </c:pt>
                      <c:pt idx="3199">
                        <c:v>0.72806999999999999</c:v>
                      </c:pt>
                      <c:pt idx="3200">
                        <c:v>0.789215</c:v>
                      </c:pt>
                      <c:pt idx="3201">
                        <c:v>0.87776500000000002</c:v>
                      </c:pt>
                      <c:pt idx="3202">
                        <c:v>1.0243100000000001</c:v>
                      </c:pt>
                      <c:pt idx="3203">
                        <c:v>1.1265450000000001</c:v>
                      </c:pt>
                      <c:pt idx="3204">
                        <c:v>1.0643499999999999</c:v>
                      </c:pt>
                      <c:pt idx="3205">
                        <c:v>1.0064949999999999</c:v>
                      </c:pt>
                      <c:pt idx="3206">
                        <c:v>0.99392999999999998</c:v>
                      </c:pt>
                      <c:pt idx="3207">
                        <c:v>0.98528499999999997</c:v>
                      </c:pt>
                      <c:pt idx="3208">
                        <c:v>0.99582000000000004</c:v>
                      </c:pt>
                      <c:pt idx="3209">
                        <c:v>0.98507500000000003</c:v>
                      </c:pt>
                      <c:pt idx="3210">
                        <c:v>0.91910000000000003</c:v>
                      </c:pt>
                      <c:pt idx="3211">
                        <c:v>0.891625</c:v>
                      </c:pt>
                      <c:pt idx="3212">
                        <c:v>0.95259500000000008</c:v>
                      </c:pt>
                      <c:pt idx="3213">
                        <c:v>0.92928499999999992</c:v>
                      </c:pt>
                      <c:pt idx="3214">
                        <c:v>0.90404999999999991</c:v>
                      </c:pt>
                      <c:pt idx="3215">
                        <c:v>0.86894500000000008</c:v>
                      </c:pt>
                      <c:pt idx="3216">
                        <c:v>0.83034000000000008</c:v>
                      </c:pt>
                      <c:pt idx="3217">
                        <c:v>0.82064499999999996</c:v>
                      </c:pt>
                      <c:pt idx="3218">
                        <c:v>0.84462000000000004</c:v>
                      </c:pt>
                      <c:pt idx="3219">
                        <c:v>0.80391499999999994</c:v>
                      </c:pt>
                      <c:pt idx="3220">
                        <c:v>0.85238999999999998</c:v>
                      </c:pt>
                      <c:pt idx="3221">
                        <c:v>0.92816500000000002</c:v>
                      </c:pt>
                      <c:pt idx="3222">
                        <c:v>0.99659000000000009</c:v>
                      </c:pt>
                      <c:pt idx="3223">
                        <c:v>1.34169</c:v>
                      </c:pt>
                      <c:pt idx="3224">
                        <c:v>1.6850399999999999</c:v>
                      </c:pt>
                      <c:pt idx="3225">
                        <c:v>1.986985</c:v>
                      </c:pt>
                      <c:pt idx="3226">
                        <c:v>2.1173950000000001</c:v>
                      </c:pt>
                      <c:pt idx="3227">
                        <c:v>2.1655549999999999</c:v>
                      </c:pt>
                      <c:pt idx="3228">
                        <c:v>2.1041300000000001</c:v>
                      </c:pt>
                      <c:pt idx="3229">
                        <c:v>2.1454650000000002</c:v>
                      </c:pt>
                      <c:pt idx="3230">
                        <c:v>2.1655900000000003</c:v>
                      </c:pt>
                      <c:pt idx="3231">
                        <c:v>2.0645799999999999</c:v>
                      </c:pt>
                      <c:pt idx="3232">
                        <c:v>1.9114899999999999</c:v>
                      </c:pt>
                      <c:pt idx="3233">
                        <c:v>1.5330350000000001</c:v>
                      </c:pt>
                      <c:pt idx="3234">
                        <c:v>1.2899949999999998</c:v>
                      </c:pt>
                      <c:pt idx="3235">
                        <c:v>1.1746700000000001</c:v>
                      </c:pt>
                      <c:pt idx="3236">
                        <c:v>1.1277699999999999</c:v>
                      </c:pt>
                      <c:pt idx="3237">
                        <c:v>1.058365</c:v>
                      </c:pt>
                      <c:pt idx="3238">
                        <c:v>0.96187</c:v>
                      </c:pt>
                      <c:pt idx="3239">
                        <c:v>0.93299500000000002</c:v>
                      </c:pt>
                      <c:pt idx="3240">
                        <c:v>0.89887000000000006</c:v>
                      </c:pt>
                      <c:pt idx="3241">
                        <c:v>0.87352999999999992</c:v>
                      </c:pt>
                      <c:pt idx="3242">
                        <c:v>0.87059000000000009</c:v>
                      </c:pt>
                      <c:pt idx="3243">
                        <c:v>0.85547000000000006</c:v>
                      </c:pt>
                      <c:pt idx="3244">
                        <c:v>0.86096499999999998</c:v>
                      </c:pt>
                      <c:pt idx="3245">
                        <c:v>0.93579499999999993</c:v>
                      </c:pt>
                      <c:pt idx="3246">
                        <c:v>1.057385</c:v>
                      </c:pt>
                      <c:pt idx="3247">
                        <c:v>1.375815</c:v>
                      </c:pt>
                      <c:pt idx="3248">
                        <c:v>1.7213699999999998</c:v>
                      </c:pt>
                      <c:pt idx="3249">
                        <c:v>1.9744900000000001</c:v>
                      </c:pt>
                      <c:pt idx="3250">
                        <c:v>2.1562800000000002</c:v>
                      </c:pt>
                      <c:pt idx="3251">
                        <c:v>2.2281350000000004</c:v>
                      </c:pt>
                      <c:pt idx="3252">
                        <c:v>2.1483000000000003</c:v>
                      </c:pt>
                      <c:pt idx="3253">
                        <c:v>2.1492450000000001</c:v>
                      </c:pt>
                      <c:pt idx="3254">
                        <c:v>2.1348249999999998</c:v>
                      </c:pt>
                      <c:pt idx="3255">
                        <c:v>2.0773549999999998</c:v>
                      </c:pt>
                      <c:pt idx="3256">
                        <c:v>1.95076</c:v>
                      </c:pt>
                      <c:pt idx="3257">
                        <c:v>1.6088800000000001</c:v>
                      </c:pt>
                      <c:pt idx="3258">
                        <c:v>1.369235</c:v>
                      </c:pt>
                      <c:pt idx="3259">
                        <c:v>1.2634649999999998</c:v>
                      </c:pt>
                      <c:pt idx="3260">
                        <c:v>1.2284999999999999</c:v>
                      </c:pt>
                      <c:pt idx="3261">
                        <c:v>1.1350850000000001</c:v>
                      </c:pt>
                      <c:pt idx="3262">
                        <c:v>0.99676500000000001</c:v>
                      </c:pt>
                      <c:pt idx="3263">
                        <c:v>0.93677500000000002</c:v>
                      </c:pt>
                      <c:pt idx="3264">
                        <c:v>0.88221000000000005</c:v>
                      </c:pt>
                      <c:pt idx="3265">
                        <c:v>0.86103499999999999</c:v>
                      </c:pt>
                      <c:pt idx="3266">
                        <c:v>0.85557500000000009</c:v>
                      </c:pt>
                      <c:pt idx="3267">
                        <c:v>0.83380499999999991</c:v>
                      </c:pt>
                      <c:pt idx="3268">
                        <c:v>0.86072000000000004</c:v>
                      </c:pt>
                      <c:pt idx="3269">
                        <c:v>0.93947000000000003</c:v>
                      </c:pt>
                      <c:pt idx="3270">
                        <c:v>1.078875</c:v>
                      </c:pt>
                      <c:pt idx="3271">
                        <c:v>1.3450499999999999</c:v>
                      </c:pt>
                      <c:pt idx="3272">
                        <c:v>1.70723</c:v>
                      </c:pt>
                      <c:pt idx="3273">
                        <c:v>1.952755</c:v>
                      </c:pt>
                      <c:pt idx="3274">
                        <c:v>2.1986300000000001</c:v>
                      </c:pt>
                      <c:pt idx="3275">
                        <c:v>2.17658</c:v>
                      </c:pt>
                      <c:pt idx="3276">
                        <c:v>2.1878500000000001</c:v>
                      </c:pt>
                      <c:pt idx="3277">
                        <c:v>2.2660749999999998</c:v>
                      </c:pt>
                      <c:pt idx="3278">
                        <c:v>2.2907150000000001</c:v>
                      </c:pt>
                      <c:pt idx="3279">
                        <c:v>2.3007949999999999</c:v>
                      </c:pt>
                      <c:pt idx="3280">
                        <c:v>2.1708400000000001</c:v>
                      </c:pt>
                      <c:pt idx="3281">
                        <c:v>1.820945</c:v>
                      </c:pt>
                      <c:pt idx="3282">
                        <c:v>1.4793800000000001</c:v>
                      </c:pt>
                      <c:pt idx="3283">
                        <c:v>1.3549549999999999</c:v>
                      </c:pt>
                      <c:pt idx="3284">
                        <c:v>1.2595799999999999</c:v>
                      </c:pt>
                      <c:pt idx="3285">
                        <c:v>1.1575550000000001</c:v>
                      </c:pt>
                      <c:pt idx="3286">
                        <c:v>0.98665000000000003</c:v>
                      </c:pt>
                      <c:pt idx="3287">
                        <c:v>0.93240000000000001</c:v>
                      </c:pt>
                      <c:pt idx="3288">
                        <c:v>0.86338000000000004</c:v>
                      </c:pt>
                      <c:pt idx="3289">
                        <c:v>0.85148000000000001</c:v>
                      </c:pt>
                      <c:pt idx="3290">
                        <c:v>0.85767499999999997</c:v>
                      </c:pt>
                      <c:pt idx="3291">
                        <c:v>0.81647999999999998</c:v>
                      </c:pt>
                      <c:pt idx="3292">
                        <c:v>0.86327500000000001</c:v>
                      </c:pt>
                      <c:pt idx="3293">
                        <c:v>0.89827499999999993</c:v>
                      </c:pt>
                      <c:pt idx="3294">
                        <c:v>0.99396499999999999</c:v>
                      </c:pt>
                      <c:pt idx="3295">
                        <c:v>1.2776050000000001</c:v>
                      </c:pt>
                      <c:pt idx="3296">
                        <c:v>1.6828699999999999</c:v>
                      </c:pt>
                      <c:pt idx="3297">
                        <c:v>1.93445</c:v>
                      </c:pt>
                      <c:pt idx="3298">
                        <c:v>2.19842</c:v>
                      </c:pt>
                      <c:pt idx="3299">
                        <c:v>2.350425</c:v>
                      </c:pt>
                      <c:pt idx="3300">
                        <c:v>2.4185700000000003</c:v>
                      </c:pt>
                      <c:pt idx="3301">
                        <c:v>2.5880049999999999</c:v>
                      </c:pt>
                      <c:pt idx="3302">
                        <c:v>2.6199250000000003</c:v>
                      </c:pt>
                      <c:pt idx="3303">
                        <c:v>2.659475</c:v>
                      </c:pt>
                      <c:pt idx="3304">
                        <c:v>2.4304000000000001</c:v>
                      </c:pt>
                      <c:pt idx="3305">
                        <c:v>2.0874000000000001</c:v>
                      </c:pt>
                      <c:pt idx="3306">
                        <c:v>1.77996</c:v>
                      </c:pt>
                      <c:pt idx="3307">
                        <c:v>1.5660050000000001</c:v>
                      </c:pt>
                      <c:pt idx="3308">
                        <c:v>1.4275799999999998</c:v>
                      </c:pt>
                      <c:pt idx="3309">
                        <c:v>1.2455099999999999</c:v>
                      </c:pt>
                      <c:pt idx="3310">
                        <c:v>1.08514</c:v>
                      </c:pt>
                      <c:pt idx="3311">
                        <c:v>1.016435</c:v>
                      </c:pt>
                      <c:pt idx="3312">
                        <c:v>0.90600999999999998</c:v>
                      </c:pt>
                      <c:pt idx="3313">
                        <c:v>0.88605999999999996</c:v>
                      </c:pt>
                      <c:pt idx="3314">
                        <c:v>0.83730499999999997</c:v>
                      </c:pt>
                      <c:pt idx="3315">
                        <c:v>0.85589000000000004</c:v>
                      </c:pt>
                      <c:pt idx="3316">
                        <c:v>0.83796999999999999</c:v>
                      </c:pt>
                      <c:pt idx="3317">
                        <c:v>0.91896</c:v>
                      </c:pt>
                      <c:pt idx="3318">
                        <c:v>0.9860549999999999</c:v>
                      </c:pt>
                      <c:pt idx="3319">
                        <c:v>1.2859</c:v>
                      </c:pt>
                      <c:pt idx="3320">
                        <c:v>1.6601900000000001</c:v>
                      </c:pt>
                      <c:pt idx="3321">
                        <c:v>1.97085</c:v>
                      </c:pt>
                      <c:pt idx="3322">
                        <c:v>2.2825600000000001</c:v>
                      </c:pt>
                      <c:pt idx="3323">
                        <c:v>2.3986550000000002</c:v>
                      </c:pt>
                      <c:pt idx="3324">
                        <c:v>2.4932600000000003</c:v>
                      </c:pt>
                      <c:pt idx="3325">
                        <c:v>2.6047350000000002</c:v>
                      </c:pt>
                      <c:pt idx="3326">
                        <c:v>2.7068649999999996</c:v>
                      </c:pt>
                      <c:pt idx="3327">
                        <c:v>2.6782699999999999</c:v>
                      </c:pt>
                      <c:pt idx="3328">
                        <c:v>2.5555250000000003</c:v>
                      </c:pt>
                      <c:pt idx="3329">
                        <c:v>2.12947</c:v>
                      </c:pt>
                      <c:pt idx="3330">
                        <c:v>1.7632300000000001</c:v>
                      </c:pt>
                      <c:pt idx="3331">
                        <c:v>1.5753499999999998</c:v>
                      </c:pt>
                      <c:pt idx="3332">
                        <c:v>1.5294649999999999</c:v>
                      </c:pt>
                      <c:pt idx="3333">
                        <c:v>1.3460650000000001</c:v>
                      </c:pt>
                      <c:pt idx="3334">
                        <c:v>1.1329500000000001</c:v>
                      </c:pt>
                      <c:pt idx="3335">
                        <c:v>1.0472699999999999</c:v>
                      </c:pt>
                      <c:pt idx="3336">
                        <c:v>0.95287500000000003</c:v>
                      </c:pt>
                      <c:pt idx="3337">
                        <c:v>0.91899500000000001</c:v>
                      </c:pt>
                      <c:pt idx="3338">
                        <c:v>0.88724999999999998</c:v>
                      </c:pt>
                      <c:pt idx="3339">
                        <c:v>0.85547000000000006</c:v>
                      </c:pt>
                      <c:pt idx="3340">
                        <c:v>0.83936999999999995</c:v>
                      </c:pt>
                      <c:pt idx="3341">
                        <c:v>0.84696500000000008</c:v>
                      </c:pt>
                      <c:pt idx="3342">
                        <c:v>0.82911500000000005</c:v>
                      </c:pt>
                      <c:pt idx="3343">
                        <c:v>0.93012499999999998</c:v>
                      </c:pt>
                      <c:pt idx="3344">
                        <c:v>1.0901099999999999</c:v>
                      </c:pt>
                      <c:pt idx="3345">
                        <c:v>1.3225450000000001</c:v>
                      </c:pt>
                      <c:pt idx="3346">
                        <c:v>1.6166849999999999</c:v>
                      </c:pt>
                      <c:pt idx="3347">
                        <c:v>1.7411800000000002</c:v>
                      </c:pt>
                      <c:pt idx="3348">
                        <c:v>1.84443</c:v>
                      </c:pt>
                      <c:pt idx="3349">
                        <c:v>1.9287449999999999</c:v>
                      </c:pt>
                      <c:pt idx="3350">
                        <c:v>1.9598949999999999</c:v>
                      </c:pt>
                      <c:pt idx="3351">
                        <c:v>1.929095</c:v>
                      </c:pt>
                      <c:pt idx="3352">
                        <c:v>1.847685</c:v>
                      </c:pt>
                      <c:pt idx="3353">
                        <c:v>1.756545</c:v>
                      </c:pt>
                      <c:pt idx="3354">
                        <c:v>1.607585</c:v>
                      </c:pt>
                      <c:pt idx="3355">
                        <c:v>1.5105299999999999</c:v>
                      </c:pt>
                      <c:pt idx="3356">
                        <c:v>1.46272</c:v>
                      </c:pt>
                      <c:pt idx="3357">
                        <c:v>1.32867</c:v>
                      </c:pt>
                      <c:pt idx="3358">
                        <c:v>1.174285</c:v>
                      </c:pt>
                      <c:pt idx="3359">
                        <c:v>1.0887800000000001</c:v>
                      </c:pt>
                      <c:pt idx="3360">
                        <c:v>0.99490999999999996</c:v>
                      </c:pt>
                      <c:pt idx="3361">
                        <c:v>0.95311999999999997</c:v>
                      </c:pt>
                      <c:pt idx="3362">
                        <c:v>0.9302999999999999</c:v>
                      </c:pt>
                      <c:pt idx="3363">
                        <c:v>0.8804249999999999</c:v>
                      </c:pt>
                      <c:pt idx="3364">
                        <c:v>0.87797500000000006</c:v>
                      </c:pt>
                      <c:pt idx="3365">
                        <c:v>0.86471000000000009</c:v>
                      </c:pt>
                      <c:pt idx="3366">
                        <c:v>0.86453499999999994</c:v>
                      </c:pt>
                      <c:pt idx="3367">
                        <c:v>0.88910500000000003</c:v>
                      </c:pt>
                      <c:pt idx="3368">
                        <c:v>1.0034149999999999</c:v>
                      </c:pt>
                      <c:pt idx="3369">
                        <c:v>1.2002899999999999</c:v>
                      </c:pt>
                      <c:pt idx="3370">
                        <c:v>1.5065050000000002</c:v>
                      </c:pt>
                      <c:pt idx="3371">
                        <c:v>1.74146</c:v>
                      </c:pt>
                      <c:pt idx="3372">
                        <c:v>1.779995</c:v>
                      </c:pt>
                      <c:pt idx="3373">
                        <c:v>1.8987149999999999</c:v>
                      </c:pt>
                      <c:pt idx="3374">
                        <c:v>1.8941300000000001</c:v>
                      </c:pt>
                      <c:pt idx="3375">
                        <c:v>1.8436600000000001</c:v>
                      </c:pt>
                      <c:pt idx="3376">
                        <c:v>1.820595</c:v>
                      </c:pt>
                      <c:pt idx="3377">
                        <c:v>1.728405</c:v>
                      </c:pt>
                      <c:pt idx="3378">
                        <c:v>1.6002700000000001</c:v>
                      </c:pt>
                      <c:pt idx="3379">
                        <c:v>1.4918750000000001</c:v>
                      </c:pt>
                      <c:pt idx="3380">
                        <c:v>1.401575</c:v>
                      </c:pt>
                      <c:pt idx="3381">
                        <c:v>1.3226849999999999</c:v>
                      </c:pt>
                      <c:pt idx="3382">
                        <c:v>1.2070799999999999</c:v>
                      </c:pt>
                      <c:pt idx="3383">
                        <c:v>1.1176550000000001</c:v>
                      </c:pt>
                      <c:pt idx="3384">
                        <c:v>1.0193049999999999</c:v>
                      </c:pt>
                      <c:pt idx="3385">
                        <c:v>1.0127599999999999</c:v>
                      </c:pt>
                      <c:pt idx="3386">
                        <c:v>1.0072300000000001</c:v>
                      </c:pt>
                      <c:pt idx="3387">
                        <c:v>0.97685</c:v>
                      </c:pt>
                      <c:pt idx="3388">
                        <c:v>0.97912500000000002</c:v>
                      </c:pt>
                      <c:pt idx="3389">
                        <c:v>1.023855</c:v>
                      </c:pt>
                      <c:pt idx="3390">
                        <c:v>1.1758949999999999</c:v>
                      </c:pt>
                      <c:pt idx="3391">
                        <c:v>1.5950899999999999</c:v>
                      </c:pt>
                      <c:pt idx="3392">
                        <c:v>2.1418249999999999</c:v>
                      </c:pt>
                      <c:pt idx="3393">
                        <c:v>2.5748800000000003</c:v>
                      </c:pt>
                      <c:pt idx="3394">
                        <c:v>2.944585</c:v>
                      </c:pt>
                      <c:pt idx="3395">
                        <c:v>3.1238200000000003</c:v>
                      </c:pt>
                      <c:pt idx="3396">
                        <c:v>3.1893750000000001</c:v>
                      </c:pt>
                      <c:pt idx="3397">
                        <c:v>3.2696300000000003</c:v>
                      </c:pt>
                      <c:pt idx="3398">
                        <c:v>3.3357100000000002</c:v>
                      </c:pt>
                      <c:pt idx="3399">
                        <c:v>3.2603899999999997</c:v>
                      </c:pt>
                      <c:pt idx="3400">
                        <c:v>3.0183649999999997</c:v>
                      </c:pt>
                      <c:pt idx="3401">
                        <c:v>2.5396700000000001</c:v>
                      </c:pt>
                      <c:pt idx="3402">
                        <c:v>2.058805</c:v>
                      </c:pt>
                      <c:pt idx="3403">
                        <c:v>1.7910200000000001</c:v>
                      </c:pt>
                      <c:pt idx="3404">
                        <c:v>1.6305099999999999</c:v>
                      </c:pt>
                      <c:pt idx="3405">
                        <c:v>1.488305</c:v>
                      </c:pt>
                      <c:pt idx="3406">
                        <c:v>1.328355</c:v>
                      </c:pt>
                      <c:pt idx="3407">
                        <c:v>1.1961250000000001</c:v>
                      </c:pt>
                      <c:pt idx="3408">
                        <c:v>1.069985</c:v>
                      </c:pt>
                      <c:pt idx="3409">
                        <c:v>1.0501749999999999</c:v>
                      </c:pt>
                      <c:pt idx="3410">
                        <c:v>1.0431400000000002</c:v>
                      </c:pt>
                      <c:pt idx="3411">
                        <c:v>1.0128999999999999</c:v>
                      </c:pt>
                      <c:pt idx="3412">
                        <c:v>1.02095</c:v>
                      </c:pt>
                      <c:pt idx="3413">
                        <c:v>1.0501050000000001</c:v>
                      </c:pt>
                      <c:pt idx="3414">
                        <c:v>1.1715550000000001</c:v>
                      </c:pt>
                      <c:pt idx="3415">
                        <c:v>1.6597</c:v>
                      </c:pt>
                      <c:pt idx="3416">
                        <c:v>2.2426249999999999</c:v>
                      </c:pt>
                      <c:pt idx="3417">
                        <c:v>2.6024600000000002</c:v>
                      </c:pt>
                      <c:pt idx="3418">
                        <c:v>2.9368499999999997</c:v>
                      </c:pt>
                      <c:pt idx="3419">
                        <c:v>3.0787399999999998</c:v>
                      </c:pt>
                      <c:pt idx="3420">
                        <c:v>3.1372600000000004</c:v>
                      </c:pt>
                      <c:pt idx="3421">
                        <c:v>3.2826849999999999</c:v>
                      </c:pt>
                      <c:pt idx="3422">
                        <c:v>3.330355</c:v>
                      </c:pt>
                      <c:pt idx="3423">
                        <c:v>3.1831100000000001</c:v>
                      </c:pt>
                      <c:pt idx="3424">
                        <c:v>2.9731450000000001</c:v>
                      </c:pt>
                      <c:pt idx="3425">
                        <c:v>2.4419499999999998</c:v>
                      </c:pt>
                      <c:pt idx="3426">
                        <c:v>2.0301749999999998</c:v>
                      </c:pt>
                      <c:pt idx="3427">
                        <c:v>1.834875</c:v>
                      </c:pt>
                      <c:pt idx="3428">
                        <c:v>1.7024349999999999</c:v>
                      </c:pt>
                      <c:pt idx="3429">
                        <c:v>1.45831</c:v>
                      </c:pt>
                      <c:pt idx="3430">
                        <c:v>1.2346949999999999</c:v>
                      </c:pt>
                      <c:pt idx="3431">
                        <c:v>1.14968</c:v>
                      </c:pt>
                      <c:pt idx="3432">
                        <c:v>1.042405</c:v>
                      </c:pt>
                      <c:pt idx="3433">
                        <c:v>0.9731749999999999</c:v>
                      </c:pt>
                      <c:pt idx="3434">
                        <c:v>0.98448000000000002</c:v>
                      </c:pt>
                      <c:pt idx="3435">
                        <c:v>0.95459000000000005</c:v>
                      </c:pt>
                      <c:pt idx="3436">
                        <c:v>0.95004</c:v>
                      </c:pt>
                      <c:pt idx="3437">
                        <c:v>1.017625</c:v>
                      </c:pt>
                      <c:pt idx="3438">
                        <c:v>1.11321</c:v>
                      </c:pt>
                      <c:pt idx="3439">
                        <c:v>1.4889349999999999</c:v>
                      </c:pt>
                      <c:pt idx="3440">
                        <c:v>1.9069400000000001</c:v>
                      </c:pt>
                      <c:pt idx="3441">
                        <c:v>2.27122</c:v>
                      </c:pt>
                      <c:pt idx="3442">
                        <c:v>2.6923049999999997</c:v>
                      </c:pt>
                      <c:pt idx="3443">
                        <c:v>2.7634949999999998</c:v>
                      </c:pt>
                      <c:pt idx="3444">
                        <c:v>2.7323449999999996</c:v>
                      </c:pt>
                      <c:pt idx="3445">
                        <c:v>2.890895</c:v>
                      </c:pt>
                      <c:pt idx="3446">
                        <c:v>2.9366750000000001</c:v>
                      </c:pt>
                      <c:pt idx="3447">
                        <c:v>2.9092350000000002</c:v>
                      </c:pt>
                      <c:pt idx="3448">
                        <c:v>2.7121149999999998</c:v>
                      </c:pt>
                      <c:pt idx="3449">
                        <c:v>2.2594250000000002</c:v>
                      </c:pt>
                      <c:pt idx="3450">
                        <c:v>1.8910850000000001</c:v>
                      </c:pt>
                      <c:pt idx="3451">
                        <c:v>1.637195</c:v>
                      </c:pt>
                      <c:pt idx="3452">
                        <c:v>1.5134000000000001</c:v>
                      </c:pt>
                      <c:pt idx="3453">
                        <c:v>1.3215650000000001</c:v>
                      </c:pt>
                      <c:pt idx="3454">
                        <c:v>1.0952200000000001</c:v>
                      </c:pt>
                      <c:pt idx="3455">
                        <c:v>1.033795</c:v>
                      </c:pt>
                      <c:pt idx="3456">
                        <c:v>0.94888499999999998</c:v>
                      </c:pt>
                      <c:pt idx="3457">
                        <c:v>0.91566999999999998</c:v>
                      </c:pt>
                      <c:pt idx="3458">
                        <c:v>0.90160000000000007</c:v>
                      </c:pt>
                      <c:pt idx="3459">
                        <c:v>0.88795000000000002</c:v>
                      </c:pt>
                      <c:pt idx="3460">
                        <c:v>0.89446000000000003</c:v>
                      </c:pt>
                      <c:pt idx="3461">
                        <c:v>0.93526999999999993</c:v>
                      </c:pt>
                      <c:pt idx="3462">
                        <c:v>1.020635</c:v>
                      </c:pt>
                      <c:pt idx="3463">
                        <c:v>1.4096949999999999</c:v>
                      </c:pt>
                      <c:pt idx="3464">
                        <c:v>1.846425</c:v>
                      </c:pt>
                      <c:pt idx="3465">
                        <c:v>2.1205100000000003</c:v>
                      </c:pt>
                      <c:pt idx="3466">
                        <c:v>2.37636</c:v>
                      </c:pt>
                      <c:pt idx="3467">
                        <c:v>2.4857</c:v>
                      </c:pt>
                      <c:pt idx="3468">
                        <c:v>2.4840200000000001</c:v>
                      </c:pt>
                      <c:pt idx="3469">
                        <c:v>2.5742500000000001</c:v>
                      </c:pt>
                      <c:pt idx="3470">
                        <c:v>2.6204149999999999</c:v>
                      </c:pt>
                      <c:pt idx="3471">
                        <c:v>2.6041750000000001</c:v>
                      </c:pt>
                      <c:pt idx="3472">
                        <c:v>2.4336199999999999</c:v>
                      </c:pt>
                      <c:pt idx="3473">
                        <c:v>2.06094</c:v>
                      </c:pt>
                      <c:pt idx="3474">
                        <c:v>1.7076849999999999</c:v>
                      </c:pt>
                      <c:pt idx="3475">
                        <c:v>1.5730050000000002</c:v>
                      </c:pt>
                      <c:pt idx="3476">
                        <c:v>1.367065</c:v>
                      </c:pt>
                      <c:pt idx="3477">
                        <c:v>1.23837</c:v>
                      </c:pt>
                      <c:pt idx="3478">
                        <c:v>1.0887800000000001</c:v>
                      </c:pt>
                      <c:pt idx="3479">
                        <c:v>0.975275</c:v>
                      </c:pt>
                      <c:pt idx="3480">
                        <c:v>0.88878999999999997</c:v>
                      </c:pt>
                      <c:pt idx="3481">
                        <c:v>0.86841999999999997</c:v>
                      </c:pt>
                      <c:pt idx="3482">
                        <c:v>0.85326499999999994</c:v>
                      </c:pt>
                      <c:pt idx="3483">
                        <c:v>0.84826000000000001</c:v>
                      </c:pt>
                      <c:pt idx="3484">
                        <c:v>0.85242499999999999</c:v>
                      </c:pt>
                      <c:pt idx="3485">
                        <c:v>0.88644500000000004</c:v>
                      </c:pt>
                      <c:pt idx="3486">
                        <c:v>0.96316499999999994</c:v>
                      </c:pt>
                      <c:pt idx="3487">
                        <c:v>1.283765</c:v>
                      </c:pt>
                      <c:pt idx="3488">
                        <c:v>1.6692899999999999</c:v>
                      </c:pt>
                      <c:pt idx="3489">
                        <c:v>1.912995</c:v>
                      </c:pt>
                      <c:pt idx="3490">
                        <c:v>2.2439899999999997</c:v>
                      </c:pt>
                      <c:pt idx="3491">
                        <c:v>2.3668749999999998</c:v>
                      </c:pt>
                      <c:pt idx="3492">
                        <c:v>2.3557449999999998</c:v>
                      </c:pt>
                      <c:pt idx="3493">
                        <c:v>2.4219299999999997</c:v>
                      </c:pt>
                      <c:pt idx="3494">
                        <c:v>2.4949050000000002</c:v>
                      </c:pt>
                      <c:pt idx="3495">
                        <c:v>2.5133850000000004</c:v>
                      </c:pt>
                      <c:pt idx="3496">
                        <c:v>2.3443700000000001</c:v>
                      </c:pt>
                      <c:pt idx="3497">
                        <c:v>1.9648299999999999</c:v>
                      </c:pt>
                      <c:pt idx="3498">
                        <c:v>1.6301600000000001</c:v>
                      </c:pt>
                      <c:pt idx="3499">
                        <c:v>1.4463050000000002</c:v>
                      </c:pt>
                      <c:pt idx="3500">
                        <c:v>1.334935</c:v>
                      </c:pt>
                      <c:pt idx="3501">
                        <c:v>1.2720400000000001</c:v>
                      </c:pt>
                      <c:pt idx="3502">
                        <c:v>1.1081350000000001</c:v>
                      </c:pt>
                      <c:pt idx="3503">
                        <c:v>0.97986000000000006</c:v>
                      </c:pt>
                      <c:pt idx="3504">
                        <c:v>0.881965</c:v>
                      </c:pt>
                      <c:pt idx="3505">
                        <c:v>0.87685500000000005</c:v>
                      </c:pt>
                      <c:pt idx="3506">
                        <c:v>0.85417499999999991</c:v>
                      </c:pt>
                      <c:pt idx="3507">
                        <c:v>0.82659500000000008</c:v>
                      </c:pt>
                      <c:pt idx="3508">
                        <c:v>0.79474500000000003</c:v>
                      </c:pt>
                      <c:pt idx="3509">
                        <c:v>0.78991499999999992</c:v>
                      </c:pt>
                      <c:pt idx="3510">
                        <c:v>0.76086500000000001</c:v>
                      </c:pt>
                      <c:pt idx="3511">
                        <c:v>0.83898499999999998</c:v>
                      </c:pt>
                      <c:pt idx="3512">
                        <c:v>0.99385999999999997</c:v>
                      </c:pt>
                      <c:pt idx="3513">
                        <c:v>1.2174400000000001</c:v>
                      </c:pt>
                      <c:pt idx="3514">
                        <c:v>1.5027600000000001</c:v>
                      </c:pt>
                      <c:pt idx="3515">
                        <c:v>1.6403099999999999</c:v>
                      </c:pt>
                      <c:pt idx="3516">
                        <c:v>1.702855</c:v>
                      </c:pt>
                      <c:pt idx="3517">
                        <c:v>1.71122</c:v>
                      </c:pt>
                      <c:pt idx="3518">
                        <c:v>1.7474799999999999</c:v>
                      </c:pt>
                      <c:pt idx="3519">
                        <c:v>1.7570350000000001</c:v>
                      </c:pt>
                      <c:pt idx="3520">
                        <c:v>1.72298</c:v>
                      </c:pt>
                      <c:pt idx="3521">
                        <c:v>1.5563800000000001</c:v>
                      </c:pt>
                      <c:pt idx="3522">
                        <c:v>1.4028699999999998</c:v>
                      </c:pt>
                      <c:pt idx="3523">
                        <c:v>1.3236300000000001</c:v>
                      </c:pt>
                      <c:pt idx="3524">
                        <c:v>1.2572699999999999</c:v>
                      </c:pt>
                      <c:pt idx="3525">
                        <c:v>1.16459</c:v>
                      </c:pt>
                      <c:pt idx="3526">
                        <c:v>1.0361749999999998</c:v>
                      </c:pt>
                      <c:pt idx="3527">
                        <c:v>0.99805999999999995</c:v>
                      </c:pt>
                      <c:pt idx="3528">
                        <c:v>0.93162999999999996</c:v>
                      </c:pt>
                      <c:pt idx="3529">
                        <c:v>0.88462499999999999</c:v>
                      </c:pt>
                      <c:pt idx="3530">
                        <c:v>0.864255</c:v>
                      </c:pt>
                      <c:pt idx="3531">
                        <c:v>0.83901999999999999</c:v>
                      </c:pt>
                      <c:pt idx="3532">
                        <c:v>0.81042499999999995</c:v>
                      </c:pt>
                      <c:pt idx="3533">
                        <c:v>0.80146499999999998</c:v>
                      </c:pt>
                      <c:pt idx="3534">
                        <c:v>0.77434000000000003</c:v>
                      </c:pt>
                      <c:pt idx="3535">
                        <c:v>0.80090499999999998</c:v>
                      </c:pt>
                      <c:pt idx="3536">
                        <c:v>0.89173000000000002</c:v>
                      </c:pt>
                      <c:pt idx="3537">
                        <c:v>1.0222800000000001</c:v>
                      </c:pt>
                      <c:pt idx="3538">
                        <c:v>1.2649699999999999</c:v>
                      </c:pt>
                      <c:pt idx="3539">
                        <c:v>1.4793800000000001</c:v>
                      </c:pt>
                      <c:pt idx="3540">
                        <c:v>1.4867300000000001</c:v>
                      </c:pt>
                      <c:pt idx="3541">
                        <c:v>1.482005</c:v>
                      </c:pt>
                      <c:pt idx="3542">
                        <c:v>1.5039149999999999</c:v>
                      </c:pt>
                      <c:pt idx="3543">
                        <c:v>1.5223949999999999</c:v>
                      </c:pt>
                      <c:pt idx="3544">
                        <c:v>1.537655</c:v>
                      </c:pt>
                      <c:pt idx="3545">
                        <c:v>1.428455</c:v>
                      </c:pt>
                      <c:pt idx="3546">
                        <c:v>1.2765899999999999</c:v>
                      </c:pt>
                      <c:pt idx="3547">
                        <c:v>1.1780299999999999</c:v>
                      </c:pt>
                      <c:pt idx="3548">
                        <c:v>1.1523399999999999</c:v>
                      </c:pt>
                      <c:pt idx="3549">
                        <c:v>1.1446749999999999</c:v>
                      </c:pt>
                      <c:pt idx="3550">
                        <c:v>1.017625</c:v>
                      </c:pt>
                      <c:pt idx="3551">
                        <c:v>0.97667499999999996</c:v>
                      </c:pt>
                      <c:pt idx="3552">
                        <c:v>0.92172500000000002</c:v>
                      </c:pt>
                      <c:pt idx="3553">
                        <c:v>0.87923499999999999</c:v>
                      </c:pt>
                      <c:pt idx="3554">
                        <c:v>0.86901499999999998</c:v>
                      </c:pt>
                      <c:pt idx="3555">
                        <c:v>0.83450499999999994</c:v>
                      </c:pt>
                      <c:pt idx="3556">
                        <c:v>0.82767999999999997</c:v>
                      </c:pt>
                      <c:pt idx="3557">
                        <c:v>0.82666499999999998</c:v>
                      </c:pt>
                      <c:pt idx="3558">
                        <c:v>0.78889999999999993</c:v>
                      </c:pt>
                      <c:pt idx="3559">
                        <c:v>0.84059499999999998</c:v>
                      </c:pt>
                      <c:pt idx="3560">
                        <c:v>0.93659999999999999</c:v>
                      </c:pt>
                      <c:pt idx="3561">
                        <c:v>1.0962700000000001</c:v>
                      </c:pt>
                      <c:pt idx="3562">
                        <c:v>1.2368299999999999</c:v>
                      </c:pt>
                      <c:pt idx="3563">
                        <c:v>1.3303849999999999</c:v>
                      </c:pt>
                      <c:pt idx="3564">
                        <c:v>1.34575</c:v>
                      </c:pt>
                      <c:pt idx="3565">
                        <c:v>1.3685350000000001</c:v>
                      </c:pt>
                      <c:pt idx="3566">
                        <c:v>1.3549200000000001</c:v>
                      </c:pt>
                      <c:pt idx="3567">
                        <c:v>1.3570550000000001</c:v>
                      </c:pt>
                      <c:pt idx="3568">
                        <c:v>1.2969249999999999</c:v>
                      </c:pt>
                      <c:pt idx="3569">
                        <c:v>1.25783</c:v>
                      </c:pt>
                      <c:pt idx="3570">
                        <c:v>1.19126</c:v>
                      </c:pt>
                      <c:pt idx="3571">
                        <c:v>1.0993499999999998</c:v>
                      </c:pt>
                      <c:pt idx="3572">
                        <c:v>1.0925250000000002</c:v>
                      </c:pt>
                      <c:pt idx="3573">
                        <c:v>1.03677</c:v>
                      </c:pt>
                      <c:pt idx="3574">
                        <c:v>0.96060999999999996</c:v>
                      </c:pt>
                      <c:pt idx="3575">
                        <c:v>0.91216999999999993</c:v>
                      </c:pt>
                      <c:pt idx="3576">
                        <c:v>0.85854999999999992</c:v>
                      </c:pt>
                      <c:pt idx="3577">
                        <c:v>0.83628999999999998</c:v>
                      </c:pt>
                      <c:pt idx="3578">
                        <c:v>0.8245650000000001</c:v>
                      </c:pt>
                      <c:pt idx="3579">
                        <c:v>0.80247999999999997</c:v>
                      </c:pt>
                      <c:pt idx="3580">
                        <c:v>0.82596500000000006</c:v>
                      </c:pt>
                      <c:pt idx="3581">
                        <c:v>0.85911000000000004</c:v>
                      </c:pt>
                      <c:pt idx="3582">
                        <c:v>0.92427999999999999</c:v>
                      </c:pt>
                      <c:pt idx="3583">
                        <c:v>1.2402249999999999</c:v>
                      </c:pt>
                      <c:pt idx="3584">
                        <c:v>1.65452</c:v>
                      </c:pt>
                      <c:pt idx="3585">
                        <c:v>2.0005299999999999</c:v>
                      </c:pt>
                      <c:pt idx="3586">
                        <c:v>2.2716050000000001</c:v>
                      </c:pt>
                      <c:pt idx="3587">
                        <c:v>2.4044650000000001</c:v>
                      </c:pt>
                      <c:pt idx="3588">
                        <c:v>2.4280549999999996</c:v>
                      </c:pt>
                      <c:pt idx="3589">
                        <c:v>2.4823049999999998</c:v>
                      </c:pt>
                      <c:pt idx="3590">
                        <c:v>2.5448499999999998</c:v>
                      </c:pt>
                      <c:pt idx="3591">
                        <c:v>2.5246200000000001</c:v>
                      </c:pt>
                      <c:pt idx="3592">
                        <c:v>2.402015</c:v>
                      </c:pt>
                      <c:pt idx="3593">
                        <c:v>1.9769400000000001</c:v>
                      </c:pt>
                      <c:pt idx="3594">
                        <c:v>1.64374</c:v>
                      </c:pt>
                      <c:pt idx="3595">
                        <c:v>1.4215599999999999</c:v>
                      </c:pt>
                      <c:pt idx="3596">
                        <c:v>1.3281099999999999</c:v>
                      </c:pt>
                      <c:pt idx="3597">
                        <c:v>1.18601</c:v>
                      </c:pt>
                      <c:pt idx="3598">
                        <c:v>1.02081</c:v>
                      </c:pt>
                      <c:pt idx="3599">
                        <c:v>0.93964499999999995</c:v>
                      </c:pt>
                      <c:pt idx="3600">
                        <c:v>0.86817499999999992</c:v>
                      </c:pt>
                      <c:pt idx="3601">
                        <c:v>0.85228499999999996</c:v>
                      </c:pt>
                      <c:pt idx="3602">
                        <c:v>0.84738499999999994</c:v>
                      </c:pt>
                      <c:pt idx="3603">
                        <c:v>0.85057000000000005</c:v>
                      </c:pt>
                      <c:pt idx="3604">
                        <c:v>0.875</c:v>
                      </c:pt>
                      <c:pt idx="3605">
                        <c:v>0.91294000000000008</c:v>
                      </c:pt>
                      <c:pt idx="3606">
                        <c:v>0.97030499999999997</c:v>
                      </c:pt>
                      <c:pt idx="3607">
                        <c:v>1.338225</c:v>
                      </c:pt>
                      <c:pt idx="3608">
                        <c:v>1.7512249999999998</c:v>
                      </c:pt>
                      <c:pt idx="3609">
                        <c:v>2.1561050000000002</c:v>
                      </c:pt>
                      <c:pt idx="3610">
                        <c:v>2.4498249999999997</c:v>
                      </c:pt>
                      <c:pt idx="3611">
                        <c:v>2.5310949999999997</c:v>
                      </c:pt>
                      <c:pt idx="3612">
                        <c:v>2.5335799999999997</c:v>
                      </c:pt>
                      <c:pt idx="3613">
                        <c:v>2.6062050000000001</c:v>
                      </c:pt>
                      <c:pt idx="3614">
                        <c:v>2.7312950000000003</c:v>
                      </c:pt>
                      <c:pt idx="3615">
                        <c:v>2.819985</c:v>
                      </c:pt>
                      <c:pt idx="3616">
                        <c:v>2.6089699999999998</c:v>
                      </c:pt>
                      <c:pt idx="3617">
                        <c:v>2.2043349999999999</c:v>
                      </c:pt>
                      <c:pt idx="3618">
                        <c:v>1.84975</c:v>
                      </c:pt>
                      <c:pt idx="3619">
                        <c:v>1.5845899999999999</c:v>
                      </c:pt>
                      <c:pt idx="3620">
                        <c:v>1.4330050000000001</c:v>
                      </c:pt>
                      <c:pt idx="3621">
                        <c:v>1.3194649999999999</c:v>
                      </c:pt>
                      <c:pt idx="3622">
                        <c:v>1.177225</c:v>
                      </c:pt>
                      <c:pt idx="3623">
                        <c:v>1.073345</c:v>
                      </c:pt>
                      <c:pt idx="3624">
                        <c:v>0.95928000000000002</c:v>
                      </c:pt>
                      <c:pt idx="3625">
                        <c:v>0.90825</c:v>
                      </c:pt>
                      <c:pt idx="3626">
                        <c:v>0.91563499999999998</c:v>
                      </c:pt>
                      <c:pt idx="3627">
                        <c:v>0.89102999999999999</c:v>
                      </c:pt>
                      <c:pt idx="3628">
                        <c:v>0.87825500000000001</c:v>
                      </c:pt>
                      <c:pt idx="3629">
                        <c:v>0.88984000000000008</c:v>
                      </c:pt>
                      <c:pt idx="3630">
                        <c:v>1.0055149999999999</c:v>
                      </c:pt>
                      <c:pt idx="3631">
                        <c:v>1.36703</c:v>
                      </c:pt>
                      <c:pt idx="3632">
                        <c:v>1.7934700000000001</c:v>
                      </c:pt>
                      <c:pt idx="3633">
                        <c:v>2.1185149999999999</c:v>
                      </c:pt>
                      <c:pt idx="3634">
                        <c:v>2.5468099999999998</c:v>
                      </c:pt>
                      <c:pt idx="3635">
                        <c:v>2.7603800000000001</c:v>
                      </c:pt>
                      <c:pt idx="3636">
                        <c:v>2.845885</c:v>
                      </c:pt>
                      <c:pt idx="3637">
                        <c:v>3.0178750000000001</c:v>
                      </c:pt>
                      <c:pt idx="3638">
                        <c:v>3.0871399999999998</c:v>
                      </c:pt>
                      <c:pt idx="3639">
                        <c:v>3.0185749999999998</c:v>
                      </c:pt>
                      <c:pt idx="3640">
                        <c:v>2.7985300000000004</c:v>
                      </c:pt>
                      <c:pt idx="3641">
                        <c:v>2.3830450000000001</c:v>
                      </c:pt>
                      <c:pt idx="3642">
                        <c:v>1.9885599999999999</c:v>
                      </c:pt>
                      <c:pt idx="3643">
                        <c:v>1.8297999999999999</c:v>
                      </c:pt>
                      <c:pt idx="3644">
                        <c:v>1.5541749999999999</c:v>
                      </c:pt>
                      <c:pt idx="3645">
                        <c:v>1.3892899999999999</c:v>
                      </c:pt>
                      <c:pt idx="3646">
                        <c:v>1.1875499999999999</c:v>
                      </c:pt>
                      <c:pt idx="3647">
                        <c:v>1.0728199999999999</c:v>
                      </c:pt>
                      <c:pt idx="3648">
                        <c:v>0.93219000000000007</c:v>
                      </c:pt>
                      <c:pt idx="3649">
                        <c:v>0.89477499999999999</c:v>
                      </c:pt>
                      <c:pt idx="3650">
                        <c:v>0.89092499999999997</c:v>
                      </c:pt>
                      <c:pt idx="3651">
                        <c:v>0.87657499999999999</c:v>
                      </c:pt>
                      <c:pt idx="3652">
                        <c:v>0.86575999999999997</c:v>
                      </c:pt>
                      <c:pt idx="3653">
                        <c:v>0.90040999999999993</c:v>
                      </c:pt>
                      <c:pt idx="3654">
                        <c:v>1.0195149999999999</c:v>
                      </c:pt>
                      <c:pt idx="3655">
                        <c:v>1.4014000000000002</c:v>
                      </c:pt>
                      <c:pt idx="3656">
                        <c:v>1.77373</c:v>
                      </c:pt>
                      <c:pt idx="3657">
                        <c:v>2.0815900000000003</c:v>
                      </c:pt>
                      <c:pt idx="3658">
                        <c:v>2.3663850000000002</c:v>
                      </c:pt>
                      <c:pt idx="3659">
                        <c:v>2.4967250000000001</c:v>
                      </c:pt>
                      <c:pt idx="3660">
                        <c:v>2.4882900000000001</c:v>
                      </c:pt>
                      <c:pt idx="3661">
                        <c:v>2.5871999999999997</c:v>
                      </c:pt>
                      <c:pt idx="3662">
                        <c:v>2.6675599999999999</c:v>
                      </c:pt>
                      <c:pt idx="3663">
                        <c:v>2.6713049999999998</c:v>
                      </c:pt>
                      <c:pt idx="3664">
                        <c:v>2.4739749999999998</c:v>
                      </c:pt>
                      <c:pt idx="3665">
                        <c:v>2.0984250000000002</c:v>
                      </c:pt>
                      <c:pt idx="3666">
                        <c:v>1.7332349999999999</c:v>
                      </c:pt>
                      <c:pt idx="3667">
                        <c:v>1.4601300000000001</c:v>
                      </c:pt>
                      <c:pt idx="3668">
                        <c:v>1.3041700000000001</c:v>
                      </c:pt>
                      <c:pt idx="3669">
                        <c:v>1.2295499999999999</c:v>
                      </c:pt>
                      <c:pt idx="3670">
                        <c:v>1.05945</c:v>
                      </c:pt>
                      <c:pt idx="3671">
                        <c:v>0.99609999999999999</c:v>
                      </c:pt>
                      <c:pt idx="3672">
                        <c:v>0.89876500000000004</c:v>
                      </c:pt>
                      <c:pt idx="3673">
                        <c:v>0.85238999999999998</c:v>
                      </c:pt>
                      <c:pt idx="3674">
                        <c:v>0.838005</c:v>
                      </c:pt>
                      <c:pt idx="3675">
                        <c:v>0.83083000000000007</c:v>
                      </c:pt>
                      <c:pt idx="3676">
                        <c:v>0.83065499999999992</c:v>
                      </c:pt>
                      <c:pt idx="3677">
                        <c:v>0.81977</c:v>
                      </c:pt>
                      <c:pt idx="3678">
                        <c:v>0.78708</c:v>
                      </c:pt>
                      <c:pt idx="3679">
                        <c:v>0.86792999999999998</c:v>
                      </c:pt>
                      <c:pt idx="3680">
                        <c:v>1.0139149999999999</c:v>
                      </c:pt>
                      <c:pt idx="3681">
                        <c:v>1.2102999999999999</c:v>
                      </c:pt>
                      <c:pt idx="3682">
                        <c:v>1.4719599999999999</c:v>
                      </c:pt>
                      <c:pt idx="3683">
                        <c:v>1.5994649999999999</c:v>
                      </c:pt>
                      <c:pt idx="3684">
                        <c:v>1.66523</c:v>
                      </c:pt>
                      <c:pt idx="3685">
                        <c:v>1.6680299999999999</c:v>
                      </c:pt>
                      <c:pt idx="3686">
                        <c:v>1.743385</c:v>
                      </c:pt>
                      <c:pt idx="3687">
                        <c:v>1.7431749999999999</c:v>
                      </c:pt>
                      <c:pt idx="3688">
                        <c:v>1.71444</c:v>
                      </c:pt>
                      <c:pt idx="3689">
                        <c:v>1.6013550000000001</c:v>
                      </c:pt>
                      <c:pt idx="3690">
                        <c:v>1.438115</c:v>
                      </c:pt>
                      <c:pt idx="3691">
                        <c:v>1.299445</c:v>
                      </c:pt>
                      <c:pt idx="3692">
                        <c:v>1.2367249999999999</c:v>
                      </c:pt>
                      <c:pt idx="3693">
                        <c:v>1.1595850000000001</c:v>
                      </c:pt>
                      <c:pt idx="3694">
                        <c:v>1.0757249999999998</c:v>
                      </c:pt>
                      <c:pt idx="3695">
                        <c:v>1.00919</c:v>
                      </c:pt>
                      <c:pt idx="3696">
                        <c:v>0.90201999999999993</c:v>
                      </c:pt>
                      <c:pt idx="3697">
                        <c:v>0.89729499999999995</c:v>
                      </c:pt>
                      <c:pt idx="3698">
                        <c:v>0.89099499999999998</c:v>
                      </c:pt>
                      <c:pt idx="3699">
                        <c:v>0.87360000000000004</c:v>
                      </c:pt>
                      <c:pt idx="3700">
                        <c:v>0.85448999999999997</c:v>
                      </c:pt>
                      <c:pt idx="3701">
                        <c:v>0.84647499999999998</c:v>
                      </c:pt>
                      <c:pt idx="3702">
                        <c:v>0.80898999999999999</c:v>
                      </c:pt>
                      <c:pt idx="3703">
                        <c:v>0.83699000000000001</c:v>
                      </c:pt>
                      <c:pt idx="3704">
                        <c:v>0.90300000000000002</c:v>
                      </c:pt>
                      <c:pt idx="3705">
                        <c:v>1.03047</c:v>
                      </c:pt>
                      <c:pt idx="3706">
                        <c:v>1.236445</c:v>
                      </c:pt>
                      <c:pt idx="3707">
                        <c:v>1.3755350000000002</c:v>
                      </c:pt>
                      <c:pt idx="3708">
                        <c:v>1.380015</c:v>
                      </c:pt>
                      <c:pt idx="3709">
                        <c:v>1.38978</c:v>
                      </c:pt>
                      <c:pt idx="3710">
                        <c:v>1.4183050000000001</c:v>
                      </c:pt>
                      <c:pt idx="3711">
                        <c:v>1.4557899999999999</c:v>
                      </c:pt>
                      <c:pt idx="3712">
                        <c:v>1.4309400000000001</c:v>
                      </c:pt>
                      <c:pt idx="3713">
                        <c:v>1.311205</c:v>
                      </c:pt>
                      <c:pt idx="3714">
                        <c:v>1.216005</c:v>
                      </c:pt>
                      <c:pt idx="3715">
                        <c:v>1.1295200000000001</c:v>
                      </c:pt>
                      <c:pt idx="3716">
                        <c:v>1.1026050000000001</c:v>
                      </c:pt>
                      <c:pt idx="3717">
                        <c:v>1.0588900000000001</c:v>
                      </c:pt>
                      <c:pt idx="3718">
                        <c:v>0.96417999999999993</c:v>
                      </c:pt>
                      <c:pt idx="3719">
                        <c:v>0.92161999999999999</c:v>
                      </c:pt>
                      <c:pt idx="3720">
                        <c:v>0.85991499999999998</c:v>
                      </c:pt>
                      <c:pt idx="3721">
                        <c:v>0.83349000000000006</c:v>
                      </c:pt>
                      <c:pt idx="3722">
                        <c:v>0.8407</c:v>
                      </c:pt>
                      <c:pt idx="3723">
                        <c:v>0.81696999999999997</c:v>
                      </c:pt>
                      <c:pt idx="3724">
                        <c:v>0.85484000000000004</c:v>
                      </c:pt>
                      <c:pt idx="3725">
                        <c:v>0.92291499999999993</c:v>
                      </c:pt>
                      <c:pt idx="3726">
                        <c:v>1.01633</c:v>
                      </c:pt>
                      <c:pt idx="3727">
                        <c:v>1.3776349999999999</c:v>
                      </c:pt>
                      <c:pt idx="3728">
                        <c:v>1.76281</c:v>
                      </c:pt>
                      <c:pt idx="3729">
                        <c:v>2.0970249999999999</c:v>
                      </c:pt>
                      <c:pt idx="3730">
                        <c:v>2.32897</c:v>
                      </c:pt>
                      <c:pt idx="3731">
                        <c:v>2.4400949999999999</c:v>
                      </c:pt>
                      <c:pt idx="3732">
                        <c:v>2.4215800000000001</c:v>
                      </c:pt>
                      <c:pt idx="3733">
                        <c:v>2.5623499999999999</c:v>
                      </c:pt>
                      <c:pt idx="3734">
                        <c:v>2.6620300000000001</c:v>
                      </c:pt>
                      <c:pt idx="3735">
                        <c:v>2.6252800000000001</c:v>
                      </c:pt>
                      <c:pt idx="3736">
                        <c:v>2.4544800000000002</c:v>
                      </c:pt>
                      <c:pt idx="3737">
                        <c:v>1.9840100000000001</c:v>
                      </c:pt>
                      <c:pt idx="3738">
                        <c:v>1.6594200000000001</c:v>
                      </c:pt>
                      <c:pt idx="3739">
                        <c:v>1.4387799999999999</c:v>
                      </c:pt>
                      <c:pt idx="3740">
                        <c:v>1.32223</c:v>
                      </c:pt>
                      <c:pt idx="3741">
                        <c:v>1.1943050000000002</c:v>
                      </c:pt>
                      <c:pt idx="3742">
                        <c:v>1.0666249999999999</c:v>
                      </c:pt>
                      <c:pt idx="3743">
                        <c:v>0.97824999999999995</c:v>
                      </c:pt>
                      <c:pt idx="3744">
                        <c:v>0.90597499999999997</c:v>
                      </c:pt>
                      <c:pt idx="3745">
                        <c:v>0.90100499999999994</c:v>
                      </c:pt>
                      <c:pt idx="3746">
                        <c:v>0.87738000000000005</c:v>
                      </c:pt>
                      <c:pt idx="3747">
                        <c:v>0.86187499999999995</c:v>
                      </c:pt>
                      <c:pt idx="3748">
                        <c:v>0.89397000000000004</c:v>
                      </c:pt>
                      <c:pt idx="3749">
                        <c:v>0.93061499999999997</c:v>
                      </c:pt>
                      <c:pt idx="3750">
                        <c:v>0.995645</c:v>
                      </c:pt>
                      <c:pt idx="3751">
                        <c:v>1.375815</c:v>
                      </c:pt>
                      <c:pt idx="3752">
                        <c:v>1.7772650000000001</c:v>
                      </c:pt>
                      <c:pt idx="3753">
                        <c:v>2.0798749999999999</c:v>
                      </c:pt>
                      <c:pt idx="3754">
                        <c:v>2.3872100000000001</c:v>
                      </c:pt>
                      <c:pt idx="3755">
                        <c:v>2.541385</c:v>
                      </c:pt>
                      <c:pt idx="3756">
                        <c:v>2.5385149999999999</c:v>
                      </c:pt>
                      <c:pt idx="3757">
                        <c:v>2.6922700000000002</c:v>
                      </c:pt>
                      <c:pt idx="3758">
                        <c:v>2.7200949999999997</c:v>
                      </c:pt>
                      <c:pt idx="3759">
                        <c:v>2.7704599999999999</c:v>
                      </c:pt>
                      <c:pt idx="3760">
                        <c:v>2.5783100000000001</c:v>
                      </c:pt>
                      <c:pt idx="3761">
                        <c:v>2.1249549999999999</c:v>
                      </c:pt>
                      <c:pt idx="3762">
                        <c:v>1.76386</c:v>
                      </c:pt>
                      <c:pt idx="3763">
                        <c:v>1.5230950000000001</c:v>
                      </c:pt>
                      <c:pt idx="3764">
                        <c:v>1.4171849999999999</c:v>
                      </c:pt>
                      <c:pt idx="3765">
                        <c:v>1.2605250000000001</c:v>
                      </c:pt>
                      <c:pt idx="3766">
                        <c:v>1.1393900000000001</c:v>
                      </c:pt>
                      <c:pt idx="3767">
                        <c:v>1.019935</c:v>
                      </c:pt>
                      <c:pt idx="3768">
                        <c:v>0.935025</c:v>
                      </c:pt>
                      <c:pt idx="3769">
                        <c:v>0.90992999999999991</c:v>
                      </c:pt>
                      <c:pt idx="3770">
                        <c:v>0.87395</c:v>
                      </c:pt>
                      <c:pt idx="3771">
                        <c:v>0.86684499999999998</c:v>
                      </c:pt>
                      <c:pt idx="3772">
                        <c:v>0.86684499999999998</c:v>
                      </c:pt>
                      <c:pt idx="3773">
                        <c:v>0.90177499999999999</c:v>
                      </c:pt>
                      <c:pt idx="3774">
                        <c:v>1.0063899999999999</c:v>
                      </c:pt>
                      <c:pt idx="3775">
                        <c:v>1.337035</c:v>
                      </c:pt>
                      <c:pt idx="3776">
                        <c:v>1.7366300000000001</c:v>
                      </c:pt>
                      <c:pt idx="3777">
                        <c:v>2.0534149999999998</c:v>
                      </c:pt>
                      <c:pt idx="3778">
                        <c:v>2.2959650000000003</c:v>
                      </c:pt>
                      <c:pt idx="3779">
                        <c:v>2.38462</c:v>
                      </c:pt>
                      <c:pt idx="3780">
                        <c:v>2.4764599999999999</c:v>
                      </c:pt>
                      <c:pt idx="3781">
                        <c:v>2.5901049999999999</c:v>
                      </c:pt>
                      <c:pt idx="3782">
                        <c:v>2.6373549999999999</c:v>
                      </c:pt>
                      <c:pt idx="3783">
                        <c:v>2.547825</c:v>
                      </c:pt>
                      <c:pt idx="3784">
                        <c:v>2.3296350000000001</c:v>
                      </c:pt>
                      <c:pt idx="3785">
                        <c:v>1.9038250000000001</c:v>
                      </c:pt>
                      <c:pt idx="3786">
                        <c:v>1.5984149999999999</c:v>
                      </c:pt>
                      <c:pt idx="3787">
                        <c:v>1.44648</c:v>
                      </c:pt>
                      <c:pt idx="3788">
                        <c:v>1.3405</c:v>
                      </c:pt>
                      <c:pt idx="3789">
                        <c:v>1.2561500000000001</c:v>
                      </c:pt>
                      <c:pt idx="3790">
                        <c:v>1.0908800000000001</c:v>
                      </c:pt>
                      <c:pt idx="3791">
                        <c:v>0.99368499999999993</c:v>
                      </c:pt>
                      <c:pt idx="3792">
                        <c:v>0.90734000000000004</c:v>
                      </c:pt>
                      <c:pt idx="3793">
                        <c:v>0.88976999999999995</c:v>
                      </c:pt>
                      <c:pt idx="3794">
                        <c:v>0.87241000000000002</c:v>
                      </c:pt>
                      <c:pt idx="3795">
                        <c:v>0.83551999999999993</c:v>
                      </c:pt>
                      <c:pt idx="3796">
                        <c:v>0.86695</c:v>
                      </c:pt>
                      <c:pt idx="3797">
                        <c:v>0.88924499999999995</c:v>
                      </c:pt>
                      <c:pt idx="3798">
                        <c:v>1.002645</c:v>
                      </c:pt>
                      <c:pt idx="3799">
                        <c:v>1.30403</c:v>
                      </c:pt>
                      <c:pt idx="3800">
                        <c:v>1.76386</c:v>
                      </c:pt>
                      <c:pt idx="3801">
                        <c:v>2.0430899999999999</c:v>
                      </c:pt>
                      <c:pt idx="3802">
                        <c:v>2.2197</c:v>
                      </c:pt>
                      <c:pt idx="3803">
                        <c:v>2.2572550000000002</c:v>
                      </c:pt>
                      <c:pt idx="3804">
                        <c:v>2.2100749999999998</c:v>
                      </c:pt>
                      <c:pt idx="3805">
                        <c:v>2.2321599999999999</c:v>
                      </c:pt>
                      <c:pt idx="3806">
                        <c:v>2.221695</c:v>
                      </c:pt>
                      <c:pt idx="3807">
                        <c:v>2.2116500000000001</c:v>
                      </c:pt>
                      <c:pt idx="3808">
                        <c:v>2.0760949999999996</c:v>
                      </c:pt>
                      <c:pt idx="3809">
                        <c:v>1.7044300000000001</c:v>
                      </c:pt>
                      <c:pt idx="3810">
                        <c:v>1.414455</c:v>
                      </c:pt>
                      <c:pt idx="3811">
                        <c:v>1.27393</c:v>
                      </c:pt>
                      <c:pt idx="3812">
                        <c:v>1.1876900000000001</c:v>
                      </c:pt>
                      <c:pt idx="3813">
                        <c:v>1.1436600000000001</c:v>
                      </c:pt>
                      <c:pt idx="3814">
                        <c:v>1.014265</c:v>
                      </c:pt>
                      <c:pt idx="3815">
                        <c:v>0.93362500000000004</c:v>
                      </c:pt>
                      <c:pt idx="3816">
                        <c:v>0.85903999999999991</c:v>
                      </c:pt>
                      <c:pt idx="3817">
                        <c:v>0.84245000000000003</c:v>
                      </c:pt>
                      <c:pt idx="3818">
                        <c:v>0.83559000000000005</c:v>
                      </c:pt>
                      <c:pt idx="3819">
                        <c:v>0.82568499999999989</c:v>
                      </c:pt>
                      <c:pt idx="3820">
                        <c:v>0.82078499999999999</c:v>
                      </c:pt>
                      <c:pt idx="3821">
                        <c:v>0.88500999999999996</c:v>
                      </c:pt>
                      <c:pt idx="3822">
                        <c:v>0.97124999999999995</c:v>
                      </c:pt>
                      <c:pt idx="3823">
                        <c:v>1.2830999999999999</c:v>
                      </c:pt>
                      <c:pt idx="3824">
                        <c:v>1.6355150000000001</c:v>
                      </c:pt>
                      <c:pt idx="3825">
                        <c:v>1.8671450000000001</c:v>
                      </c:pt>
                      <c:pt idx="3826">
                        <c:v>2.1665700000000001</c:v>
                      </c:pt>
                      <c:pt idx="3827">
                        <c:v>2.2589000000000001</c:v>
                      </c:pt>
                      <c:pt idx="3828">
                        <c:v>2.112285</c:v>
                      </c:pt>
                      <c:pt idx="3829">
                        <c:v>2.20024</c:v>
                      </c:pt>
                      <c:pt idx="3830">
                        <c:v>2.2866550000000001</c:v>
                      </c:pt>
                      <c:pt idx="3831">
                        <c:v>2.2793749999999999</c:v>
                      </c:pt>
                      <c:pt idx="3832">
                        <c:v>2.108015</c:v>
                      </c:pt>
                      <c:pt idx="3833">
                        <c:v>1.6945250000000001</c:v>
                      </c:pt>
                      <c:pt idx="3834">
                        <c:v>1.4340550000000001</c:v>
                      </c:pt>
                      <c:pt idx="3835">
                        <c:v>1.300845</c:v>
                      </c:pt>
                      <c:pt idx="3836">
                        <c:v>1.240575</c:v>
                      </c:pt>
                      <c:pt idx="3837">
                        <c:v>1.1735499999999999</c:v>
                      </c:pt>
                      <c:pt idx="3838">
                        <c:v>1.0548649999999999</c:v>
                      </c:pt>
                      <c:pt idx="3839">
                        <c:v>0.96509</c:v>
                      </c:pt>
                      <c:pt idx="3840">
                        <c:v>0.87790499999999994</c:v>
                      </c:pt>
                      <c:pt idx="3841">
                        <c:v>0.84423500000000007</c:v>
                      </c:pt>
                      <c:pt idx="3842">
                        <c:v>0.81959500000000007</c:v>
                      </c:pt>
                      <c:pt idx="3843">
                        <c:v>0.82281500000000007</c:v>
                      </c:pt>
                      <c:pt idx="3844">
                        <c:v>0.81056500000000009</c:v>
                      </c:pt>
                      <c:pt idx="3845">
                        <c:v>0.82603499999999996</c:v>
                      </c:pt>
                      <c:pt idx="3846">
                        <c:v>0.78547</c:v>
                      </c:pt>
                      <c:pt idx="3847">
                        <c:v>0.87727500000000003</c:v>
                      </c:pt>
                      <c:pt idx="3848">
                        <c:v>0.97198499999999999</c:v>
                      </c:pt>
                      <c:pt idx="3849">
                        <c:v>1.1617550000000001</c:v>
                      </c:pt>
                      <c:pt idx="3850">
                        <c:v>1.409135</c:v>
                      </c:pt>
                      <c:pt idx="3851">
                        <c:v>1.4789600000000001</c:v>
                      </c:pt>
                      <c:pt idx="3852">
                        <c:v>1.4813750000000001</c:v>
                      </c:pt>
                      <c:pt idx="3853">
                        <c:v>1.4833000000000001</c:v>
                      </c:pt>
                      <c:pt idx="3854">
                        <c:v>1.5372000000000001</c:v>
                      </c:pt>
                      <c:pt idx="3855">
                        <c:v>1.4827399999999999</c:v>
                      </c:pt>
                      <c:pt idx="3856">
                        <c:v>1.451065</c:v>
                      </c:pt>
                      <c:pt idx="3857">
                        <c:v>1.37249</c:v>
                      </c:pt>
                      <c:pt idx="3858">
                        <c:v>1.2167049999999999</c:v>
                      </c:pt>
                      <c:pt idx="3859">
                        <c:v>1.1104100000000001</c:v>
                      </c:pt>
                      <c:pt idx="3860">
                        <c:v>1.0578749999999999</c:v>
                      </c:pt>
                      <c:pt idx="3861">
                        <c:v>1.03376</c:v>
                      </c:pt>
                      <c:pt idx="3862">
                        <c:v>0.99235499999999999</c:v>
                      </c:pt>
                      <c:pt idx="3863">
                        <c:v>0.91476000000000002</c:v>
                      </c:pt>
                      <c:pt idx="3864">
                        <c:v>0.78098999999999996</c:v>
                      </c:pt>
                      <c:pt idx="3865">
                        <c:v>0.76716499999999999</c:v>
                      </c:pt>
                      <c:pt idx="3866">
                        <c:v>0.73356500000000002</c:v>
                      </c:pt>
                      <c:pt idx="3867">
                        <c:v>0.72670500000000005</c:v>
                      </c:pt>
                      <c:pt idx="3868">
                        <c:v>0.70279999999999998</c:v>
                      </c:pt>
                      <c:pt idx="3869">
                        <c:v>0.71151500000000001</c:v>
                      </c:pt>
                      <c:pt idx="3870">
                        <c:v>0.669095</c:v>
                      </c:pt>
                      <c:pt idx="3871">
                        <c:v>0.67452000000000001</c:v>
                      </c:pt>
                      <c:pt idx="3872">
                        <c:v>0.70913499999999996</c:v>
                      </c:pt>
                      <c:pt idx="3873">
                        <c:v>0.83387500000000003</c:v>
                      </c:pt>
                      <c:pt idx="3874">
                        <c:v>1.02963</c:v>
                      </c:pt>
                      <c:pt idx="3875">
                        <c:v>1.2163550000000001</c:v>
                      </c:pt>
                      <c:pt idx="3876">
                        <c:v>1.2174400000000001</c:v>
                      </c:pt>
                      <c:pt idx="3877">
                        <c:v>1.2145699999999999</c:v>
                      </c:pt>
                      <c:pt idx="3878">
                        <c:v>1.2163900000000001</c:v>
                      </c:pt>
                      <c:pt idx="3879">
                        <c:v>1.255905</c:v>
                      </c:pt>
                      <c:pt idx="3880">
                        <c:v>1.224615</c:v>
                      </c:pt>
                      <c:pt idx="3881">
                        <c:v>1.2131350000000001</c:v>
                      </c:pt>
                      <c:pt idx="3882">
                        <c:v>1.0718399999999999</c:v>
                      </c:pt>
                      <c:pt idx="3883">
                        <c:v>0.98766500000000002</c:v>
                      </c:pt>
                      <c:pt idx="3884">
                        <c:v>1.0265150000000001</c:v>
                      </c:pt>
                      <c:pt idx="3885">
                        <c:v>1.0262</c:v>
                      </c:pt>
                      <c:pt idx="3886">
                        <c:v>0.93176999999999999</c:v>
                      </c:pt>
                      <c:pt idx="3887">
                        <c:v>0.85830499999999998</c:v>
                      </c:pt>
                      <c:pt idx="3888">
                        <c:v>0.82991999999999999</c:v>
                      </c:pt>
                      <c:pt idx="3889">
                        <c:v>0.81101999999999996</c:v>
                      </c:pt>
                      <c:pt idx="3890">
                        <c:v>0.76642999999999994</c:v>
                      </c:pt>
                      <c:pt idx="3891">
                        <c:v>0.77920500000000004</c:v>
                      </c:pt>
                      <c:pt idx="3892">
                        <c:v>0.784385</c:v>
                      </c:pt>
                      <c:pt idx="3893">
                        <c:v>0.81347000000000003</c:v>
                      </c:pt>
                      <c:pt idx="3894">
                        <c:v>0.92333500000000002</c:v>
                      </c:pt>
                      <c:pt idx="3895">
                        <c:v>1.2583550000000001</c:v>
                      </c:pt>
                      <c:pt idx="3896">
                        <c:v>1.6499349999999999</c:v>
                      </c:pt>
                      <c:pt idx="3897">
                        <c:v>1.9500950000000001</c:v>
                      </c:pt>
                      <c:pt idx="3898">
                        <c:v>2.2676500000000002</c:v>
                      </c:pt>
                      <c:pt idx="3899">
                        <c:v>2.3830450000000001</c:v>
                      </c:pt>
                      <c:pt idx="3900">
                        <c:v>2.4297</c:v>
                      </c:pt>
                      <c:pt idx="3901">
                        <c:v>2.55437</c:v>
                      </c:pt>
                      <c:pt idx="3902">
                        <c:v>2.6943350000000001</c:v>
                      </c:pt>
                      <c:pt idx="3903">
                        <c:v>2.7353550000000002</c:v>
                      </c:pt>
                      <c:pt idx="3904">
                        <c:v>2.6211850000000001</c:v>
                      </c:pt>
                      <c:pt idx="3905">
                        <c:v>2.2065399999999999</c:v>
                      </c:pt>
                      <c:pt idx="3906">
                        <c:v>1.73607</c:v>
                      </c:pt>
                      <c:pt idx="3907">
                        <c:v>1.47847</c:v>
                      </c:pt>
                      <c:pt idx="3908">
                        <c:v>1.3023150000000001</c:v>
                      </c:pt>
                      <c:pt idx="3909">
                        <c:v>1.2250350000000001</c:v>
                      </c:pt>
                      <c:pt idx="3910">
                        <c:v>1.1180750000000002</c:v>
                      </c:pt>
                      <c:pt idx="3911">
                        <c:v>1.0152099999999999</c:v>
                      </c:pt>
                      <c:pt idx="3912">
                        <c:v>0.94391499999999995</c:v>
                      </c:pt>
                      <c:pt idx="3913">
                        <c:v>0.90761999999999998</c:v>
                      </c:pt>
                      <c:pt idx="3914">
                        <c:v>0.90373500000000007</c:v>
                      </c:pt>
                      <c:pt idx="3915">
                        <c:v>0.86649500000000002</c:v>
                      </c:pt>
                      <c:pt idx="3916">
                        <c:v>0.90457500000000002</c:v>
                      </c:pt>
                      <c:pt idx="3917">
                        <c:v>0.91528500000000002</c:v>
                      </c:pt>
                      <c:pt idx="3918">
                        <c:v>0.98321999999999998</c:v>
                      </c:pt>
                      <c:pt idx="3919">
                        <c:v>1.3975850000000001</c:v>
                      </c:pt>
                      <c:pt idx="3920">
                        <c:v>1.95048</c:v>
                      </c:pt>
                      <c:pt idx="3921">
                        <c:v>2.314235</c:v>
                      </c:pt>
                      <c:pt idx="3922">
                        <c:v>2.7703200000000003</c:v>
                      </c:pt>
                      <c:pt idx="3923">
                        <c:v>2.9892099999999999</c:v>
                      </c:pt>
                      <c:pt idx="3924">
                        <c:v>3.0667</c:v>
                      </c:pt>
                      <c:pt idx="3925">
                        <c:v>3.1980900000000001</c:v>
                      </c:pt>
                      <c:pt idx="3926">
                        <c:v>3.3024250000000004</c:v>
                      </c:pt>
                      <c:pt idx="3927">
                        <c:v>3.3525450000000001</c:v>
                      </c:pt>
                      <c:pt idx="3928">
                        <c:v>3.2580800000000001</c:v>
                      </c:pt>
                      <c:pt idx="3929">
                        <c:v>2.7734699999999997</c:v>
                      </c:pt>
                      <c:pt idx="3930">
                        <c:v>2.2728649999999999</c:v>
                      </c:pt>
                      <c:pt idx="3931">
                        <c:v>1.9959449999999999</c:v>
                      </c:pt>
                      <c:pt idx="3932">
                        <c:v>1.78129</c:v>
                      </c:pt>
                      <c:pt idx="3933">
                        <c:v>1.5746150000000001</c:v>
                      </c:pt>
                      <c:pt idx="3934">
                        <c:v>1.3594349999999999</c:v>
                      </c:pt>
                      <c:pt idx="3935">
                        <c:v>1.205225</c:v>
                      </c:pt>
                      <c:pt idx="3936">
                        <c:v>1.150765</c:v>
                      </c:pt>
                      <c:pt idx="3937">
                        <c:v>1.129205</c:v>
                      </c:pt>
                      <c:pt idx="3938">
                        <c:v>1.0499649999999998</c:v>
                      </c:pt>
                      <c:pt idx="3939">
                        <c:v>1.02305</c:v>
                      </c:pt>
                      <c:pt idx="3940">
                        <c:v>1.0331300000000001</c:v>
                      </c:pt>
                      <c:pt idx="3941">
                        <c:v>1.0580150000000001</c:v>
                      </c:pt>
                      <c:pt idx="3942">
                        <c:v>1.1872349999999998</c:v>
                      </c:pt>
                      <c:pt idx="3943">
                        <c:v>1.6765000000000001</c:v>
                      </c:pt>
                      <c:pt idx="3944">
                        <c:v>2.24987</c:v>
                      </c:pt>
                      <c:pt idx="3945">
                        <c:v>2.7161399999999998</c:v>
                      </c:pt>
                      <c:pt idx="3946">
                        <c:v>3.2072950000000002</c:v>
                      </c:pt>
                      <c:pt idx="3947">
                        <c:v>3.4238049999999998</c:v>
                      </c:pt>
                      <c:pt idx="3948">
                        <c:v>3.5544600000000002</c:v>
                      </c:pt>
                      <c:pt idx="3949">
                        <c:v>3.6188600000000002</c:v>
                      </c:pt>
                      <c:pt idx="3950">
                        <c:v>3.6496950000000004</c:v>
                      </c:pt>
                      <c:pt idx="3951">
                        <c:v>3.5981049999999999</c:v>
                      </c:pt>
                      <c:pt idx="3952">
                        <c:v>3.4086149999999997</c:v>
                      </c:pt>
                      <c:pt idx="3953">
                        <c:v>2.813755</c:v>
                      </c:pt>
                      <c:pt idx="3954">
                        <c:v>2.3361100000000001</c:v>
                      </c:pt>
                      <c:pt idx="3955">
                        <c:v>2.0902350000000003</c:v>
                      </c:pt>
                      <c:pt idx="3956">
                        <c:v>1.9070100000000001</c:v>
                      </c:pt>
                      <c:pt idx="3957">
                        <c:v>1.7534649999999998</c:v>
                      </c:pt>
                      <c:pt idx="3958">
                        <c:v>1.5508850000000001</c:v>
                      </c:pt>
                      <c:pt idx="3959">
                        <c:v>1.3666099999999999</c:v>
                      </c:pt>
                      <c:pt idx="3960">
                        <c:v>1.2703599999999999</c:v>
                      </c:pt>
                      <c:pt idx="3961">
                        <c:v>1.2222</c:v>
                      </c:pt>
                      <c:pt idx="3962">
                        <c:v>1.2163199999999998</c:v>
                      </c:pt>
                      <c:pt idx="3963">
                        <c:v>1.1556649999999999</c:v>
                      </c:pt>
                      <c:pt idx="3964">
                        <c:v>1.2092850000000002</c:v>
                      </c:pt>
                      <c:pt idx="3965">
                        <c:v>1.1759649999999999</c:v>
                      </c:pt>
                      <c:pt idx="3966">
                        <c:v>1.2926549999999999</c:v>
                      </c:pt>
                      <c:pt idx="3967">
                        <c:v>1.756615</c:v>
                      </c:pt>
                      <c:pt idx="3968">
                        <c:v>2.31602</c:v>
                      </c:pt>
                      <c:pt idx="3969">
                        <c:v>2.6988850000000002</c:v>
                      </c:pt>
                      <c:pt idx="3970">
                        <c:v>3.1477949999999999</c:v>
                      </c:pt>
                      <c:pt idx="3971">
                        <c:v>3.2960199999999999</c:v>
                      </c:pt>
                      <c:pt idx="3972">
                        <c:v>3.3167750000000003</c:v>
                      </c:pt>
                      <c:pt idx="3973">
                        <c:v>3.3502700000000001</c:v>
                      </c:pt>
                      <c:pt idx="3974">
                        <c:v>3.4359850000000001</c:v>
                      </c:pt>
                      <c:pt idx="3975">
                        <c:v>3.2978749999999999</c:v>
                      </c:pt>
                      <c:pt idx="3976">
                        <c:v>3.0489549999999999</c:v>
                      </c:pt>
                      <c:pt idx="3977">
                        <c:v>2.4960249999999999</c:v>
                      </c:pt>
                      <c:pt idx="3978">
                        <c:v>2.0648949999999999</c:v>
                      </c:pt>
                      <c:pt idx="3979">
                        <c:v>1.9094599999999999</c:v>
                      </c:pt>
                      <c:pt idx="3980">
                        <c:v>1.69407</c:v>
                      </c:pt>
                      <c:pt idx="3981">
                        <c:v>1.4918399999999998</c:v>
                      </c:pt>
                      <c:pt idx="3982">
                        <c:v>1.30816</c:v>
                      </c:pt>
                      <c:pt idx="3983">
                        <c:v>1.1594449999999998</c:v>
                      </c:pt>
                      <c:pt idx="3984">
                        <c:v>1.0799949999999998</c:v>
                      </c:pt>
                      <c:pt idx="3985">
                        <c:v>1.038135</c:v>
                      </c:pt>
                      <c:pt idx="3986">
                        <c:v>1.0212999999999999</c:v>
                      </c:pt>
                      <c:pt idx="3987">
                        <c:v>0.99690499999999993</c:v>
                      </c:pt>
                      <c:pt idx="3988">
                        <c:v>0.99596000000000007</c:v>
                      </c:pt>
                      <c:pt idx="3989">
                        <c:v>1.016505</c:v>
                      </c:pt>
                      <c:pt idx="3990">
                        <c:v>1.1798150000000001</c:v>
                      </c:pt>
                      <c:pt idx="3991">
                        <c:v>1.591345</c:v>
                      </c:pt>
                      <c:pt idx="3992">
                        <c:v>2.0854400000000002</c:v>
                      </c:pt>
                      <c:pt idx="3993">
                        <c:v>2.4566849999999998</c:v>
                      </c:pt>
                      <c:pt idx="3994">
                        <c:v>2.7564600000000001</c:v>
                      </c:pt>
                      <c:pt idx="3995">
                        <c:v>2.8592199999999997</c:v>
                      </c:pt>
                      <c:pt idx="3996">
                        <c:v>2.9323350000000001</c:v>
                      </c:pt>
                      <c:pt idx="3997">
                        <c:v>2.9800050000000002</c:v>
                      </c:pt>
                      <c:pt idx="3998">
                        <c:v>2.98298</c:v>
                      </c:pt>
                      <c:pt idx="3999">
                        <c:v>2.8900549999999998</c:v>
                      </c:pt>
                      <c:pt idx="4000">
                        <c:v>2.6740349999999999</c:v>
                      </c:pt>
                      <c:pt idx="4001">
                        <c:v>2.19842</c:v>
                      </c:pt>
                      <c:pt idx="4002">
                        <c:v>1.83673</c:v>
                      </c:pt>
                      <c:pt idx="4003">
                        <c:v>1.61399</c:v>
                      </c:pt>
                      <c:pt idx="4004">
                        <c:v>1.433495</c:v>
                      </c:pt>
                      <c:pt idx="4005">
                        <c:v>1.3161749999999999</c:v>
                      </c:pt>
                      <c:pt idx="4006">
                        <c:v>1.14863</c:v>
                      </c:pt>
                      <c:pt idx="4007">
                        <c:v>1.0612000000000001</c:v>
                      </c:pt>
                      <c:pt idx="4008">
                        <c:v>0.97040999999999999</c:v>
                      </c:pt>
                      <c:pt idx="4009">
                        <c:v>0.94867499999999993</c:v>
                      </c:pt>
                      <c:pt idx="4010">
                        <c:v>0.93166499999999997</c:v>
                      </c:pt>
                      <c:pt idx="4011">
                        <c:v>0.90436499999999997</c:v>
                      </c:pt>
                      <c:pt idx="4012">
                        <c:v>0.89578999999999998</c:v>
                      </c:pt>
                      <c:pt idx="4013">
                        <c:v>0.88231500000000007</c:v>
                      </c:pt>
                      <c:pt idx="4014">
                        <c:v>0.88798500000000002</c:v>
                      </c:pt>
                      <c:pt idx="4015">
                        <c:v>0.95962999999999998</c:v>
                      </c:pt>
                      <c:pt idx="4016">
                        <c:v>1.1362399999999999</c:v>
                      </c:pt>
                      <c:pt idx="4017">
                        <c:v>1.362025</c:v>
                      </c:pt>
                      <c:pt idx="4018">
                        <c:v>1.6733849999999999</c:v>
                      </c:pt>
                      <c:pt idx="4019">
                        <c:v>1.7902850000000001</c:v>
                      </c:pt>
                      <c:pt idx="4020">
                        <c:v>1.83785</c:v>
                      </c:pt>
                      <c:pt idx="4021">
                        <c:v>1.8263</c:v>
                      </c:pt>
                      <c:pt idx="4022">
                        <c:v>1.8543699999999999</c:v>
                      </c:pt>
                      <c:pt idx="4023">
                        <c:v>1.852025</c:v>
                      </c:pt>
                      <c:pt idx="4024">
                        <c:v>1.820735</c:v>
                      </c:pt>
                      <c:pt idx="4025">
                        <c:v>1.6367750000000001</c:v>
                      </c:pt>
                      <c:pt idx="4026">
                        <c:v>1.4719949999999999</c:v>
                      </c:pt>
                      <c:pt idx="4027">
                        <c:v>1.37683</c:v>
                      </c:pt>
                      <c:pt idx="4028">
                        <c:v>1.2906249999999999</c:v>
                      </c:pt>
                      <c:pt idx="4029">
                        <c:v>1.2391749999999999</c:v>
                      </c:pt>
                      <c:pt idx="4030">
                        <c:v>1.123605</c:v>
                      </c:pt>
                      <c:pt idx="4031">
                        <c:v>1.0599049999999999</c:v>
                      </c:pt>
                      <c:pt idx="4032">
                        <c:v>0.97726999999999997</c:v>
                      </c:pt>
                      <c:pt idx="4033">
                        <c:v>0.94664499999999996</c:v>
                      </c:pt>
                      <c:pt idx="4034">
                        <c:v>0.93957500000000005</c:v>
                      </c:pt>
                      <c:pt idx="4035">
                        <c:v>0.89834500000000006</c:v>
                      </c:pt>
                      <c:pt idx="4036">
                        <c:v>0.90251000000000003</c:v>
                      </c:pt>
                      <c:pt idx="4037">
                        <c:v>0.89145000000000008</c:v>
                      </c:pt>
                      <c:pt idx="4038">
                        <c:v>0.84962499999999996</c:v>
                      </c:pt>
                      <c:pt idx="4039">
                        <c:v>0.84833000000000003</c:v>
                      </c:pt>
                      <c:pt idx="4040">
                        <c:v>0.91994000000000009</c:v>
                      </c:pt>
                      <c:pt idx="4041">
                        <c:v>1.0462199999999999</c:v>
                      </c:pt>
                      <c:pt idx="4042">
                        <c:v>1.1974899999999999</c:v>
                      </c:pt>
                      <c:pt idx="4043">
                        <c:v>1.3118699999999999</c:v>
                      </c:pt>
                      <c:pt idx="4044">
                        <c:v>1.36304</c:v>
                      </c:pt>
                      <c:pt idx="4045">
                        <c:v>1.3706700000000001</c:v>
                      </c:pt>
                      <c:pt idx="4046">
                        <c:v>1.3239799999999999</c:v>
                      </c:pt>
                      <c:pt idx="4047">
                        <c:v>1.3160000000000001</c:v>
                      </c:pt>
                      <c:pt idx="4048">
                        <c:v>1.2924100000000001</c:v>
                      </c:pt>
                      <c:pt idx="4049">
                        <c:v>1.2657750000000001</c:v>
                      </c:pt>
                      <c:pt idx="4050">
                        <c:v>1.2002899999999999</c:v>
                      </c:pt>
                      <c:pt idx="4051">
                        <c:v>1.1272800000000001</c:v>
                      </c:pt>
                      <c:pt idx="4052">
                        <c:v>1.099105</c:v>
                      </c:pt>
                      <c:pt idx="4053">
                        <c:v>1.057245</c:v>
                      </c:pt>
                      <c:pt idx="4054">
                        <c:v>1.00667</c:v>
                      </c:pt>
                      <c:pt idx="4055">
                        <c:v>0.93120999999999998</c:v>
                      </c:pt>
                      <c:pt idx="4056">
                        <c:v>0.88546500000000006</c:v>
                      </c:pt>
                      <c:pt idx="4057">
                        <c:v>0.85207500000000003</c:v>
                      </c:pt>
                      <c:pt idx="4058">
                        <c:v>0.84920499999999999</c:v>
                      </c:pt>
                      <c:pt idx="4059">
                        <c:v>0.80447500000000005</c:v>
                      </c:pt>
                      <c:pt idx="4060">
                        <c:v>0.81987500000000002</c:v>
                      </c:pt>
                      <c:pt idx="4061">
                        <c:v>0.85739500000000002</c:v>
                      </c:pt>
                      <c:pt idx="4062">
                        <c:v>0.95854499999999998</c:v>
                      </c:pt>
                      <c:pt idx="4063">
                        <c:v>1.3807850000000002</c:v>
                      </c:pt>
                      <c:pt idx="4064">
                        <c:v>1.804845</c:v>
                      </c:pt>
                      <c:pt idx="4065">
                        <c:v>2.1609000000000003</c:v>
                      </c:pt>
                      <c:pt idx="4066">
                        <c:v>2.4785949999999999</c:v>
                      </c:pt>
                      <c:pt idx="4067">
                        <c:v>2.6993749999999999</c:v>
                      </c:pt>
                      <c:pt idx="4068">
                        <c:v>2.7702499999999999</c:v>
                      </c:pt>
                      <c:pt idx="4069">
                        <c:v>2.8689499999999999</c:v>
                      </c:pt>
                      <c:pt idx="4070">
                        <c:v>3.004505</c:v>
                      </c:pt>
                      <c:pt idx="4071">
                        <c:v>2.9222199999999998</c:v>
                      </c:pt>
                      <c:pt idx="4072">
                        <c:v>2.7534149999999999</c:v>
                      </c:pt>
                      <c:pt idx="4073">
                        <c:v>2.2375500000000001</c:v>
                      </c:pt>
                      <c:pt idx="4074">
                        <c:v>1.8428199999999999</c:v>
                      </c:pt>
                      <c:pt idx="4075">
                        <c:v>1.624455</c:v>
                      </c:pt>
                      <c:pt idx="4076">
                        <c:v>1.437905</c:v>
                      </c:pt>
                      <c:pt idx="4077">
                        <c:v>1.2920250000000002</c:v>
                      </c:pt>
                      <c:pt idx="4078">
                        <c:v>1.16564</c:v>
                      </c:pt>
                      <c:pt idx="4079">
                        <c:v>1.0524849999999999</c:v>
                      </c:pt>
                      <c:pt idx="4080">
                        <c:v>0.97398000000000007</c:v>
                      </c:pt>
                      <c:pt idx="4081">
                        <c:v>0.938805</c:v>
                      </c:pt>
                      <c:pt idx="4082">
                        <c:v>0.92588999999999999</c:v>
                      </c:pt>
                      <c:pt idx="4083">
                        <c:v>0.88595500000000005</c:v>
                      </c:pt>
                      <c:pt idx="4084">
                        <c:v>0.91045500000000001</c:v>
                      </c:pt>
                      <c:pt idx="4085">
                        <c:v>0.89522999999999997</c:v>
                      </c:pt>
                      <c:pt idx="4086">
                        <c:v>1.05644</c:v>
                      </c:pt>
                      <c:pt idx="4087">
                        <c:v>1.4559300000000002</c:v>
                      </c:pt>
                      <c:pt idx="4088">
                        <c:v>1.9799149999999999</c:v>
                      </c:pt>
                      <c:pt idx="4089">
                        <c:v>2.3193099999999998</c:v>
                      </c:pt>
                      <c:pt idx="4090">
                        <c:v>2.7055700000000003</c:v>
                      </c:pt>
                      <c:pt idx="4091">
                        <c:v>2.8640850000000002</c:v>
                      </c:pt>
                      <c:pt idx="4092">
                        <c:v>2.9807399999999999</c:v>
                      </c:pt>
                      <c:pt idx="4093">
                        <c:v>3.1757600000000004</c:v>
                      </c:pt>
                      <c:pt idx="4094">
                        <c:v>3.2036199999999999</c:v>
                      </c:pt>
                      <c:pt idx="4095">
                        <c:v>3.1821299999999999</c:v>
                      </c:pt>
                      <c:pt idx="4096">
                        <c:v>2.9885100000000002</c:v>
                      </c:pt>
                      <c:pt idx="4097">
                        <c:v>2.4236800000000001</c:v>
                      </c:pt>
                      <c:pt idx="4098">
                        <c:v>2.0507550000000001</c:v>
                      </c:pt>
                      <c:pt idx="4099">
                        <c:v>1.8086249999999999</c:v>
                      </c:pt>
                      <c:pt idx="4100">
                        <c:v>1.59775</c:v>
                      </c:pt>
                      <c:pt idx="4101">
                        <c:v>1.4869400000000002</c:v>
                      </c:pt>
                      <c:pt idx="4102">
                        <c:v>1.2992349999999999</c:v>
                      </c:pt>
                      <c:pt idx="4103">
                        <c:v>1.13547</c:v>
                      </c:pt>
                      <c:pt idx="4104">
                        <c:v>1.0677099999999999</c:v>
                      </c:pt>
                      <c:pt idx="4105">
                        <c:v>1.0009299999999999</c:v>
                      </c:pt>
                      <c:pt idx="4106">
                        <c:v>0.95693499999999998</c:v>
                      </c:pt>
                      <c:pt idx="4107">
                        <c:v>0.94286500000000006</c:v>
                      </c:pt>
                      <c:pt idx="4108">
                        <c:v>0.98168</c:v>
                      </c:pt>
                      <c:pt idx="4109">
                        <c:v>0.99648500000000007</c:v>
                      </c:pt>
                      <c:pt idx="4110">
                        <c:v>1.180795</c:v>
                      </c:pt>
                      <c:pt idx="4111">
                        <c:v>1.5909249999999999</c:v>
                      </c:pt>
                      <c:pt idx="4112">
                        <c:v>2.0487250000000001</c:v>
                      </c:pt>
                      <c:pt idx="4113">
                        <c:v>2.4730650000000001</c:v>
                      </c:pt>
                      <c:pt idx="4114">
                        <c:v>2.7720700000000003</c:v>
                      </c:pt>
                      <c:pt idx="4115">
                        <c:v>3.0081799999999999</c:v>
                      </c:pt>
                      <c:pt idx="4116">
                        <c:v>3.0909550000000001</c:v>
                      </c:pt>
                      <c:pt idx="4117">
                        <c:v>3.2606350000000002</c:v>
                      </c:pt>
                      <c:pt idx="4118">
                        <c:v>3.3536299999999999</c:v>
                      </c:pt>
                      <c:pt idx="4119">
                        <c:v>3.347785</c:v>
                      </c:pt>
                      <c:pt idx="4120">
                        <c:v>3.0272550000000003</c:v>
                      </c:pt>
                      <c:pt idx="4121">
                        <c:v>2.50726</c:v>
                      </c:pt>
                      <c:pt idx="4122">
                        <c:v>2.047955</c:v>
                      </c:pt>
                      <c:pt idx="4123">
                        <c:v>1.824935</c:v>
                      </c:pt>
                      <c:pt idx="4124">
                        <c:v>1.6392599999999999</c:v>
                      </c:pt>
                      <c:pt idx="4125">
                        <c:v>1.505525</c:v>
                      </c:pt>
                      <c:pt idx="4126">
                        <c:v>1.31656</c:v>
                      </c:pt>
                      <c:pt idx="4127">
                        <c:v>1.189125</c:v>
                      </c:pt>
                      <c:pt idx="4128">
                        <c:v>1.0737650000000001</c:v>
                      </c:pt>
                      <c:pt idx="4129">
                        <c:v>1.02746</c:v>
                      </c:pt>
                      <c:pt idx="4130">
                        <c:v>0.96694500000000005</c:v>
                      </c:pt>
                      <c:pt idx="4131">
                        <c:v>0.97614999999999996</c:v>
                      </c:pt>
                      <c:pt idx="4132">
                        <c:v>0.98532000000000008</c:v>
                      </c:pt>
                      <c:pt idx="4133">
                        <c:v>1.0246249999999999</c:v>
                      </c:pt>
                      <c:pt idx="4134">
                        <c:v>1.2207300000000001</c:v>
                      </c:pt>
                      <c:pt idx="4135">
                        <c:v>1.5669500000000001</c:v>
                      </c:pt>
                      <c:pt idx="4136">
                        <c:v>2.0816950000000003</c:v>
                      </c:pt>
                      <c:pt idx="4137">
                        <c:v>2.4308550000000002</c:v>
                      </c:pt>
                      <c:pt idx="4138">
                        <c:v>2.7396599999999998</c:v>
                      </c:pt>
                      <c:pt idx="4139">
                        <c:v>2.9472100000000001</c:v>
                      </c:pt>
                      <c:pt idx="4140">
                        <c:v>2.9889999999999999</c:v>
                      </c:pt>
                      <c:pt idx="4141">
                        <c:v>3.0270100000000002</c:v>
                      </c:pt>
                      <c:pt idx="4142">
                        <c:v>2.9752449999999997</c:v>
                      </c:pt>
                      <c:pt idx="4143">
                        <c:v>2.892925</c:v>
                      </c:pt>
                      <c:pt idx="4144">
                        <c:v>2.6818749999999998</c:v>
                      </c:pt>
                      <c:pt idx="4145">
                        <c:v>2.1388150000000001</c:v>
                      </c:pt>
                      <c:pt idx="4146">
                        <c:v>1.7600799999999999</c:v>
                      </c:pt>
                      <c:pt idx="4147">
                        <c:v>1.5809500000000001</c:v>
                      </c:pt>
                      <c:pt idx="4148">
                        <c:v>1.3837600000000001</c:v>
                      </c:pt>
                      <c:pt idx="4149">
                        <c:v>1.2579</c:v>
                      </c:pt>
                      <c:pt idx="4150">
                        <c:v>1.11405</c:v>
                      </c:pt>
                      <c:pt idx="4151">
                        <c:v>0.98055999999999999</c:v>
                      </c:pt>
                      <c:pt idx="4152">
                        <c:v>0.89249999999999996</c:v>
                      </c:pt>
                      <c:pt idx="4153">
                        <c:v>0.86040499999999998</c:v>
                      </c:pt>
                      <c:pt idx="4154">
                        <c:v>0.82547500000000007</c:v>
                      </c:pt>
                      <c:pt idx="4155">
                        <c:v>0.824075</c:v>
                      </c:pt>
                      <c:pt idx="4156">
                        <c:v>0.85543499999999995</c:v>
                      </c:pt>
                      <c:pt idx="4157">
                        <c:v>0.89372499999999999</c:v>
                      </c:pt>
                      <c:pt idx="4158">
                        <c:v>1.0578749999999999</c:v>
                      </c:pt>
                      <c:pt idx="4159">
                        <c:v>1.366995</c:v>
                      </c:pt>
                      <c:pt idx="4160">
                        <c:v>1.8515350000000002</c:v>
                      </c:pt>
                      <c:pt idx="4161">
                        <c:v>2.1948150000000002</c:v>
                      </c:pt>
                      <c:pt idx="4162">
                        <c:v>2.4742550000000003</c:v>
                      </c:pt>
                      <c:pt idx="4163">
                        <c:v>2.6418349999999999</c:v>
                      </c:pt>
                      <c:pt idx="4164">
                        <c:v>2.69143</c:v>
                      </c:pt>
                      <c:pt idx="4165">
                        <c:v>2.81365</c:v>
                      </c:pt>
                      <c:pt idx="4166">
                        <c:v>2.8985250000000002</c:v>
                      </c:pt>
                      <c:pt idx="4167">
                        <c:v>2.8278949999999998</c:v>
                      </c:pt>
                      <c:pt idx="4168">
                        <c:v>2.6941950000000001</c:v>
                      </c:pt>
                      <c:pt idx="4169">
                        <c:v>2.1739199999999999</c:v>
                      </c:pt>
                      <c:pt idx="4170">
                        <c:v>1.799245</c:v>
                      </c:pt>
                      <c:pt idx="4171">
                        <c:v>1.57311</c:v>
                      </c:pt>
                      <c:pt idx="4172">
                        <c:v>1.44228</c:v>
                      </c:pt>
                      <c:pt idx="4173">
                        <c:v>1.3175050000000001</c:v>
                      </c:pt>
                      <c:pt idx="4174">
                        <c:v>1.14849</c:v>
                      </c:pt>
                      <c:pt idx="4175">
                        <c:v>1.0558099999999999</c:v>
                      </c:pt>
                      <c:pt idx="4176">
                        <c:v>0.949515</c:v>
                      </c:pt>
                      <c:pt idx="4177">
                        <c:v>0.93040499999999993</c:v>
                      </c:pt>
                      <c:pt idx="4178">
                        <c:v>0.90229999999999999</c:v>
                      </c:pt>
                      <c:pt idx="4179">
                        <c:v>0.90093499999999993</c:v>
                      </c:pt>
                      <c:pt idx="4180">
                        <c:v>0.88140499999999999</c:v>
                      </c:pt>
                      <c:pt idx="4181">
                        <c:v>0.86953999999999998</c:v>
                      </c:pt>
                      <c:pt idx="4182">
                        <c:v>0.85148000000000001</c:v>
                      </c:pt>
                      <c:pt idx="4183">
                        <c:v>0.95462499999999995</c:v>
                      </c:pt>
                      <c:pt idx="4184">
                        <c:v>1.1072950000000001</c:v>
                      </c:pt>
                      <c:pt idx="4185">
                        <c:v>1.3323800000000001</c:v>
                      </c:pt>
                      <c:pt idx="4186">
                        <c:v>1.6247</c:v>
                      </c:pt>
                      <c:pt idx="4187">
                        <c:v>1.7299800000000001</c:v>
                      </c:pt>
                      <c:pt idx="4188">
                        <c:v>1.8481400000000001</c:v>
                      </c:pt>
                      <c:pt idx="4189">
                        <c:v>1.886045</c:v>
                      </c:pt>
                      <c:pt idx="4190">
                        <c:v>1.9057149999999998</c:v>
                      </c:pt>
                      <c:pt idx="4191">
                        <c:v>1.8962650000000001</c:v>
                      </c:pt>
                      <c:pt idx="4192">
                        <c:v>1.8362400000000001</c:v>
                      </c:pt>
                      <c:pt idx="4193">
                        <c:v>1.6302999999999999</c:v>
                      </c:pt>
                      <c:pt idx="4194">
                        <c:v>1.52474</c:v>
                      </c:pt>
                      <c:pt idx="4195">
                        <c:v>1.446515</c:v>
                      </c:pt>
                      <c:pt idx="4196">
                        <c:v>1.2945450000000001</c:v>
                      </c:pt>
                      <c:pt idx="4197">
                        <c:v>1.2209049999999999</c:v>
                      </c:pt>
                      <c:pt idx="4198">
                        <c:v>1.1337550000000001</c:v>
                      </c:pt>
                      <c:pt idx="4199">
                        <c:v>1.0216499999999999</c:v>
                      </c:pt>
                      <c:pt idx="4200">
                        <c:v>0.96589499999999995</c:v>
                      </c:pt>
                      <c:pt idx="4201">
                        <c:v>0.95165</c:v>
                      </c:pt>
                      <c:pt idx="4202">
                        <c:v>0.93950500000000003</c:v>
                      </c:pt>
                      <c:pt idx="4203">
                        <c:v>0.89687499999999998</c:v>
                      </c:pt>
                      <c:pt idx="4204">
                        <c:v>0.87685500000000005</c:v>
                      </c:pt>
                      <c:pt idx="4205">
                        <c:v>0.87776500000000002</c:v>
                      </c:pt>
                      <c:pt idx="4206">
                        <c:v>0.87234</c:v>
                      </c:pt>
                      <c:pt idx="4207">
                        <c:v>0.87129000000000001</c:v>
                      </c:pt>
                      <c:pt idx="4208">
                        <c:v>0.936145</c:v>
                      </c:pt>
                      <c:pt idx="4209">
                        <c:v>1.1070150000000001</c:v>
                      </c:pt>
                      <c:pt idx="4210">
                        <c:v>1.31145</c:v>
                      </c:pt>
                      <c:pt idx="4211">
                        <c:v>1.5148349999999999</c:v>
                      </c:pt>
                      <c:pt idx="4212">
                        <c:v>1.52068</c:v>
                      </c:pt>
                      <c:pt idx="4213">
                        <c:v>1.5079400000000001</c:v>
                      </c:pt>
                      <c:pt idx="4214">
                        <c:v>1.554875</c:v>
                      </c:pt>
                      <c:pt idx="4215">
                        <c:v>1.5297100000000001</c:v>
                      </c:pt>
                      <c:pt idx="4216">
                        <c:v>1.5133650000000001</c:v>
                      </c:pt>
                      <c:pt idx="4217">
                        <c:v>1.4083650000000001</c:v>
                      </c:pt>
                      <c:pt idx="4218">
                        <c:v>1.3421800000000002</c:v>
                      </c:pt>
                      <c:pt idx="4219">
                        <c:v>1.22241</c:v>
                      </c:pt>
                      <c:pt idx="4220">
                        <c:v>1.17943</c:v>
                      </c:pt>
                      <c:pt idx="4221">
                        <c:v>1.1436249999999999</c:v>
                      </c:pt>
                      <c:pt idx="4222">
                        <c:v>1.06575</c:v>
                      </c:pt>
                      <c:pt idx="4223">
                        <c:v>1.0075800000000001</c:v>
                      </c:pt>
                      <c:pt idx="4224">
                        <c:v>0.95445000000000002</c:v>
                      </c:pt>
                      <c:pt idx="4225">
                        <c:v>0.90264999999999995</c:v>
                      </c:pt>
                      <c:pt idx="4226">
                        <c:v>0.89596500000000001</c:v>
                      </c:pt>
                      <c:pt idx="4227">
                        <c:v>0.87912999999999997</c:v>
                      </c:pt>
                      <c:pt idx="4228">
                        <c:v>0.91195999999999999</c:v>
                      </c:pt>
                      <c:pt idx="4229">
                        <c:v>0.93940000000000001</c:v>
                      </c:pt>
                      <c:pt idx="4230">
                        <c:v>1.12049</c:v>
                      </c:pt>
                      <c:pt idx="4231">
                        <c:v>1.6022650000000001</c:v>
                      </c:pt>
                      <c:pt idx="4232">
                        <c:v>2.03931</c:v>
                      </c:pt>
                      <c:pt idx="4233">
                        <c:v>2.3991100000000003</c:v>
                      </c:pt>
                      <c:pt idx="4234">
                        <c:v>2.7060599999999999</c:v>
                      </c:pt>
                      <c:pt idx="4235">
                        <c:v>2.9197700000000002</c:v>
                      </c:pt>
                      <c:pt idx="4236">
                        <c:v>2.95946</c:v>
                      </c:pt>
                      <c:pt idx="4237">
                        <c:v>3.1115699999999999</c:v>
                      </c:pt>
                      <c:pt idx="4238">
                        <c:v>3.1579800000000002</c:v>
                      </c:pt>
                      <c:pt idx="4239">
                        <c:v>3.1271799999999996</c:v>
                      </c:pt>
                      <c:pt idx="4240">
                        <c:v>2.91669</c:v>
                      </c:pt>
                      <c:pt idx="4241">
                        <c:v>2.4166799999999999</c:v>
                      </c:pt>
                      <c:pt idx="4242">
                        <c:v>1.9369700000000001</c:v>
                      </c:pt>
                      <c:pt idx="4243">
                        <c:v>1.7442950000000002</c:v>
                      </c:pt>
                      <c:pt idx="4244">
                        <c:v>1.58718</c:v>
                      </c:pt>
                      <c:pt idx="4245">
                        <c:v>1.4533750000000001</c:v>
                      </c:pt>
                      <c:pt idx="4246">
                        <c:v>1.2850599999999999</c:v>
                      </c:pt>
                      <c:pt idx="4247">
                        <c:v>1.1530400000000001</c:v>
                      </c:pt>
                      <c:pt idx="4248">
                        <c:v>1.05511</c:v>
                      </c:pt>
                      <c:pt idx="4249">
                        <c:v>0.995085</c:v>
                      </c:pt>
                      <c:pt idx="4250">
                        <c:v>0.98136500000000004</c:v>
                      </c:pt>
                      <c:pt idx="4251">
                        <c:v>0.93701999999999996</c:v>
                      </c:pt>
                      <c:pt idx="4252">
                        <c:v>0.99445500000000009</c:v>
                      </c:pt>
                      <c:pt idx="4253">
                        <c:v>1.0119199999999999</c:v>
                      </c:pt>
                      <c:pt idx="4254">
                        <c:v>1.1607400000000001</c:v>
                      </c:pt>
                      <c:pt idx="4255">
                        <c:v>1.5678599999999998</c:v>
                      </c:pt>
                      <c:pt idx="4256">
                        <c:v>2.06934</c:v>
                      </c:pt>
                      <c:pt idx="4257">
                        <c:v>2.483425</c:v>
                      </c:pt>
                      <c:pt idx="4258">
                        <c:v>2.8161350000000001</c:v>
                      </c:pt>
                      <c:pt idx="4259">
                        <c:v>2.9859899999999997</c:v>
                      </c:pt>
                      <c:pt idx="4260">
                        <c:v>3.1452399999999998</c:v>
                      </c:pt>
                      <c:pt idx="4261">
                        <c:v>3.2160799999999998</c:v>
                      </c:pt>
                      <c:pt idx="4262">
                        <c:v>3.3059250000000002</c:v>
                      </c:pt>
                      <c:pt idx="4263">
                        <c:v>3.2124050000000004</c:v>
                      </c:pt>
                      <c:pt idx="4264">
                        <c:v>3.0136750000000001</c:v>
                      </c:pt>
                      <c:pt idx="4265">
                        <c:v>2.5061049999999998</c:v>
                      </c:pt>
                      <c:pt idx="4266">
                        <c:v>2.10812</c:v>
                      </c:pt>
                      <c:pt idx="4267">
                        <c:v>1.9127149999999999</c:v>
                      </c:pt>
                      <c:pt idx="4268">
                        <c:v>1.6789849999999999</c:v>
                      </c:pt>
                      <c:pt idx="4269">
                        <c:v>1.4652750000000001</c:v>
                      </c:pt>
                      <c:pt idx="4270">
                        <c:v>1.2621</c:v>
                      </c:pt>
                      <c:pt idx="4271">
                        <c:v>1.1208399999999998</c:v>
                      </c:pt>
                      <c:pt idx="4272">
                        <c:v>1.0308550000000001</c:v>
                      </c:pt>
                      <c:pt idx="4273">
                        <c:v>0.999915</c:v>
                      </c:pt>
                      <c:pt idx="4274">
                        <c:v>0.97887999999999997</c:v>
                      </c:pt>
                      <c:pt idx="4275">
                        <c:v>0.94755499999999993</c:v>
                      </c:pt>
                      <c:pt idx="4276">
                        <c:v>0.94741500000000001</c:v>
                      </c:pt>
                      <c:pt idx="4277">
                        <c:v>0.96719000000000011</c:v>
                      </c:pt>
                      <c:pt idx="4278">
                        <c:v>1.08283</c:v>
                      </c:pt>
                      <c:pt idx="4279">
                        <c:v>1.4877449999999999</c:v>
                      </c:pt>
                      <c:pt idx="4280">
                        <c:v>1.9523699999999999</c:v>
                      </c:pt>
                      <c:pt idx="4281">
                        <c:v>2.431835</c:v>
                      </c:pt>
                      <c:pt idx="4282">
                        <c:v>2.7524349999999997</c:v>
                      </c:pt>
                      <c:pt idx="4283">
                        <c:v>2.94434</c:v>
                      </c:pt>
                      <c:pt idx="4284">
                        <c:v>3.0610999999999997</c:v>
                      </c:pt>
                      <c:pt idx="4285">
                        <c:v>3.1921750000000002</c:v>
                      </c:pt>
                      <c:pt idx="4286">
                        <c:v>3.2181100000000002</c:v>
                      </c:pt>
                      <c:pt idx="4287">
                        <c:v>3.2344899999999996</c:v>
                      </c:pt>
                      <c:pt idx="4288">
                        <c:v>2.9669499999999998</c:v>
                      </c:pt>
                      <c:pt idx="4289">
                        <c:v>2.3817499999999998</c:v>
                      </c:pt>
                      <c:pt idx="4290">
                        <c:v>1.978445</c:v>
                      </c:pt>
                      <c:pt idx="4291">
                        <c:v>1.74986</c:v>
                      </c:pt>
                      <c:pt idx="4292">
                        <c:v>1.5963150000000002</c:v>
                      </c:pt>
                      <c:pt idx="4293">
                        <c:v>1.40602</c:v>
                      </c:pt>
                      <c:pt idx="4294">
                        <c:v>1.2465950000000001</c:v>
                      </c:pt>
                      <c:pt idx="4295">
                        <c:v>1.12077</c:v>
                      </c:pt>
                      <c:pt idx="4296">
                        <c:v>1.0349849999999998</c:v>
                      </c:pt>
                      <c:pt idx="4297">
                        <c:v>0.99158500000000005</c:v>
                      </c:pt>
                      <c:pt idx="4298">
                        <c:v>0.97114500000000004</c:v>
                      </c:pt>
                      <c:pt idx="4299">
                        <c:v>0.93544500000000008</c:v>
                      </c:pt>
                      <c:pt idx="4300">
                        <c:v>0.97258</c:v>
                      </c:pt>
                      <c:pt idx="4301">
                        <c:v>0.96726000000000001</c:v>
                      </c:pt>
                      <c:pt idx="4302">
                        <c:v>1.1294500000000001</c:v>
                      </c:pt>
                      <c:pt idx="4303">
                        <c:v>1.5786750000000001</c:v>
                      </c:pt>
                      <c:pt idx="4304">
                        <c:v>2.0726300000000002</c:v>
                      </c:pt>
                      <c:pt idx="4305">
                        <c:v>2.4391149999999997</c:v>
                      </c:pt>
                      <c:pt idx="4306">
                        <c:v>2.7372800000000002</c:v>
                      </c:pt>
                      <c:pt idx="4307">
                        <c:v>2.8848400000000001</c:v>
                      </c:pt>
                      <c:pt idx="4308">
                        <c:v>2.9257199999999997</c:v>
                      </c:pt>
                      <c:pt idx="4309">
                        <c:v>2.9920800000000001</c:v>
                      </c:pt>
                      <c:pt idx="4310">
                        <c:v>3.0470300000000003</c:v>
                      </c:pt>
                      <c:pt idx="4311">
                        <c:v>2.93601</c:v>
                      </c:pt>
                      <c:pt idx="4312">
                        <c:v>2.7822900000000002</c:v>
                      </c:pt>
                      <c:pt idx="4313">
                        <c:v>2.3084949999999997</c:v>
                      </c:pt>
                      <c:pt idx="4314">
                        <c:v>1.9404349999999999</c:v>
                      </c:pt>
                      <c:pt idx="4315">
                        <c:v>1.7585050000000002</c:v>
                      </c:pt>
                      <c:pt idx="4316">
                        <c:v>1.5349949999999999</c:v>
                      </c:pt>
                      <c:pt idx="4317">
                        <c:v>1.3397999999999999</c:v>
                      </c:pt>
                      <c:pt idx="4318">
                        <c:v>1.1373599999999999</c:v>
                      </c:pt>
                      <c:pt idx="4319">
                        <c:v>1.02186</c:v>
                      </c:pt>
                      <c:pt idx="4320">
                        <c:v>0.93961000000000006</c:v>
                      </c:pt>
                      <c:pt idx="4321">
                        <c:v>0.91749000000000003</c:v>
                      </c:pt>
                      <c:pt idx="4322">
                        <c:v>0.86835000000000007</c:v>
                      </c:pt>
                      <c:pt idx="4323">
                        <c:v>0.87762499999999999</c:v>
                      </c:pt>
                      <c:pt idx="4324">
                        <c:v>0.88809000000000005</c:v>
                      </c:pt>
                      <c:pt idx="4325">
                        <c:v>0.92364999999999997</c:v>
                      </c:pt>
                      <c:pt idx="4326">
                        <c:v>1.0450650000000001</c:v>
                      </c:pt>
                      <c:pt idx="4327">
                        <c:v>1.4115850000000001</c:v>
                      </c:pt>
                      <c:pt idx="4328">
                        <c:v>1.8338950000000001</c:v>
                      </c:pt>
                      <c:pt idx="4329">
                        <c:v>2.1518000000000002</c:v>
                      </c:pt>
                      <c:pt idx="4330">
                        <c:v>2.4397800000000003</c:v>
                      </c:pt>
                      <c:pt idx="4331">
                        <c:v>2.575895</c:v>
                      </c:pt>
                      <c:pt idx="4332">
                        <c:v>2.6107550000000002</c:v>
                      </c:pt>
                      <c:pt idx="4333">
                        <c:v>2.665845</c:v>
                      </c:pt>
                      <c:pt idx="4334">
                        <c:v>2.6861100000000002</c:v>
                      </c:pt>
                      <c:pt idx="4335">
                        <c:v>2.6412399999999998</c:v>
                      </c:pt>
                      <c:pt idx="4336">
                        <c:v>2.4634749999999999</c:v>
                      </c:pt>
                      <c:pt idx="4337">
                        <c:v>2.04582</c:v>
                      </c:pt>
                      <c:pt idx="4338">
                        <c:v>1.6343599999999998</c:v>
                      </c:pt>
                      <c:pt idx="4339">
                        <c:v>1.4780850000000001</c:v>
                      </c:pt>
                      <c:pt idx="4340">
                        <c:v>1.3666800000000001</c:v>
                      </c:pt>
                      <c:pt idx="4341">
                        <c:v>1.2368650000000001</c:v>
                      </c:pt>
                      <c:pt idx="4342">
                        <c:v>1.1007850000000001</c:v>
                      </c:pt>
                      <c:pt idx="4343">
                        <c:v>0.98294000000000004</c:v>
                      </c:pt>
                      <c:pt idx="4344">
                        <c:v>0.90632500000000005</c:v>
                      </c:pt>
                      <c:pt idx="4345">
                        <c:v>0.87811499999999998</c:v>
                      </c:pt>
                      <c:pt idx="4346">
                        <c:v>0.84815499999999999</c:v>
                      </c:pt>
                      <c:pt idx="4347">
                        <c:v>0.83394500000000005</c:v>
                      </c:pt>
                      <c:pt idx="4348">
                        <c:v>0.81501000000000001</c:v>
                      </c:pt>
                      <c:pt idx="4349">
                        <c:v>0.81903499999999996</c:v>
                      </c:pt>
                      <c:pt idx="4350">
                        <c:v>0.80321500000000001</c:v>
                      </c:pt>
                      <c:pt idx="4351">
                        <c:v>0.88336499999999996</c:v>
                      </c:pt>
                      <c:pt idx="4352">
                        <c:v>1.0409000000000002</c:v>
                      </c:pt>
                      <c:pt idx="4353">
                        <c:v>1.2004300000000001</c:v>
                      </c:pt>
                      <c:pt idx="4354">
                        <c:v>1.45075</c:v>
                      </c:pt>
                      <c:pt idx="4355">
                        <c:v>1.55582</c:v>
                      </c:pt>
                      <c:pt idx="4356">
                        <c:v>1.56555</c:v>
                      </c:pt>
                      <c:pt idx="4357">
                        <c:v>1.6305450000000001</c:v>
                      </c:pt>
                      <c:pt idx="4358">
                        <c:v>1.6326800000000001</c:v>
                      </c:pt>
                      <c:pt idx="4359">
                        <c:v>1.5991849999999999</c:v>
                      </c:pt>
                      <c:pt idx="4360">
                        <c:v>1.5449349999999999</c:v>
                      </c:pt>
                      <c:pt idx="4361">
                        <c:v>1.447495</c:v>
                      </c:pt>
                      <c:pt idx="4362">
                        <c:v>1.3095950000000001</c:v>
                      </c:pt>
                      <c:pt idx="4363">
                        <c:v>1.2345200000000001</c:v>
                      </c:pt>
                      <c:pt idx="4364">
                        <c:v>1.1348399999999998</c:v>
                      </c:pt>
                      <c:pt idx="4365">
                        <c:v>1.1058599999999998</c:v>
                      </c:pt>
                      <c:pt idx="4366">
                        <c:v>0.99837500000000001</c:v>
                      </c:pt>
                      <c:pt idx="4367">
                        <c:v>0.94079999999999997</c:v>
                      </c:pt>
                      <c:pt idx="4368">
                        <c:v>0.87153499999999995</c:v>
                      </c:pt>
                      <c:pt idx="4369">
                        <c:v>0.88123000000000007</c:v>
                      </c:pt>
                      <c:pt idx="4370">
                        <c:v>0.81655</c:v>
                      </c:pt>
                      <c:pt idx="4371">
                        <c:v>0.79033500000000001</c:v>
                      </c:pt>
                      <c:pt idx="4372">
                        <c:v>0.802095</c:v>
                      </c:pt>
                      <c:pt idx="4373">
                        <c:v>0.80962000000000001</c:v>
                      </c:pt>
                      <c:pt idx="4374">
                        <c:v>0.76103999999999994</c:v>
                      </c:pt>
                      <c:pt idx="4375">
                        <c:v>0.76363000000000003</c:v>
                      </c:pt>
                      <c:pt idx="4376">
                        <c:v>0.80318000000000001</c:v>
                      </c:pt>
                      <c:pt idx="4377">
                        <c:v>0.92305499999999996</c:v>
                      </c:pt>
                      <c:pt idx="4378">
                        <c:v>1.0714549999999998</c:v>
                      </c:pt>
                      <c:pt idx="4379">
                        <c:v>1.2489400000000002</c:v>
                      </c:pt>
                      <c:pt idx="4380">
                        <c:v>1.2582500000000001</c:v>
                      </c:pt>
                      <c:pt idx="4381">
                        <c:v>1.2413099999999999</c:v>
                      </c:pt>
                      <c:pt idx="4382">
                        <c:v>1.219155</c:v>
                      </c:pt>
                      <c:pt idx="4383">
                        <c:v>1.2380899999999999</c:v>
                      </c:pt>
                      <c:pt idx="4384">
                        <c:v>1.2209049999999999</c:v>
                      </c:pt>
                      <c:pt idx="4385">
                        <c:v>1.2058550000000001</c:v>
                      </c:pt>
                      <c:pt idx="4386">
                        <c:v>1.0974600000000001</c:v>
                      </c:pt>
                      <c:pt idx="4387">
                        <c:v>1.0471300000000001</c:v>
                      </c:pt>
                      <c:pt idx="4388">
                        <c:v>1.0234349999999999</c:v>
                      </c:pt>
                      <c:pt idx="4389">
                        <c:v>0.96796000000000004</c:v>
                      </c:pt>
                      <c:pt idx="4390">
                        <c:v>0.92333500000000002</c:v>
                      </c:pt>
                      <c:pt idx="4391">
                        <c:v>0.88563999999999998</c:v>
                      </c:pt>
                      <c:pt idx="4392">
                        <c:v>0.86453499999999994</c:v>
                      </c:pt>
                      <c:pt idx="4393">
                        <c:v>0.83321000000000001</c:v>
                      </c:pt>
                      <c:pt idx="4394">
                        <c:v>0.81899999999999995</c:v>
                      </c:pt>
                      <c:pt idx="4395">
                        <c:v>0.78932000000000002</c:v>
                      </c:pt>
                      <c:pt idx="4396">
                        <c:v>0.79674</c:v>
                      </c:pt>
                      <c:pt idx="4397">
                        <c:v>0.83807500000000001</c:v>
                      </c:pt>
                      <c:pt idx="4398">
                        <c:v>0.86996000000000007</c:v>
                      </c:pt>
                      <c:pt idx="4399">
                        <c:v>1.125845</c:v>
                      </c:pt>
                      <c:pt idx="4400">
                        <c:v>1.4323399999999999</c:v>
                      </c:pt>
                      <c:pt idx="4401">
                        <c:v>1.601075</c:v>
                      </c:pt>
                      <c:pt idx="4402">
                        <c:v>1.8333699999999999</c:v>
                      </c:pt>
                      <c:pt idx="4403">
                        <c:v>1.89028</c:v>
                      </c:pt>
                      <c:pt idx="4404">
                        <c:v>1.9069050000000001</c:v>
                      </c:pt>
                      <c:pt idx="4405">
                        <c:v>1.94852</c:v>
                      </c:pt>
                      <c:pt idx="4406">
                        <c:v>1.9411350000000001</c:v>
                      </c:pt>
                      <c:pt idx="4407">
                        <c:v>1.93452</c:v>
                      </c:pt>
                      <c:pt idx="4408">
                        <c:v>1.785245</c:v>
                      </c:pt>
                      <c:pt idx="4409">
                        <c:v>1.5309699999999999</c:v>
                      </c:pt>
                      <c:pt idx="4410">
                        <c:v>1.3000399999999999</c:v>
                      </c:pt>
                      <c:pt idx="4411">
                        <c:v>1.2275550000000002</c:v>
                      </c:pt>
                      <c:pt idx="4412">
                        <c:v>1.1665150000000002</c:v>
                      </c:pt>
                      <c:pt idx="4413">
                        <c:v>1.0984400000000001</c:v>
                      </c:pt>
                      <c:pt idx="4414">
                        <c:v>1.01115</c:v>
                      </c:pt>
                      <c:pt idx="4415">
                        <c:v>0.93362500000000004</c:v>
                      </c:pt>
                      <c:pt idx="4416">
                        <c:v>0.88571</c:v>
                      </c:pt>
                      <c:pt idx="4417">
                        <c:v>0.86439500000000002</c:v>
                      </c:pt>
                      <c:pt idx="4418">
                        <c:v>0.81826500000000002</c:v>
                      </c:pt>
                      <c:pt idx="4419">
                        <c:v>0.82047000000000003</c:v>
                      </c:pt>
                      <c:pt idx="4420">
                        <c:v>0.81700499999999998</c:v>
                      </c:pt>
                      <c:pt idx="4421">
                        <c:v>0.80303999999999998</c:v>
                      </c:pt>
                      <c:pt idx="4422">
                        <c:v>0.77959000000000001</c:v>
                      </c:pt>
                      <c:pt idx="4423">
                        <c:v>0.8396849999999999</c:v>
                      </c:pt>
                      <c:pt idx="4424">
                        <c:v>0.91546000000000005</c:v>
                      </c:pt>
                      <c:pt idx="4425">
                        <c:v>0.9730700000000001</c:v>
                      </c:pt>
                      <c:pt idx="4426">
                        <c:v>1.086085</c:v>
                      </c:pt>
                      <c:pt idx="4427">
                        <c:v>1.150555</c:v>
                      </c:pt>
                      <c:pt idx="4428">
                        <c:v>1.18706</c:v>
                      </c:pt>
                      <c:pt idx="4429">
                        <c:v>1.2077100000000001</c:v>
                      </c:pt>
                      <c:pt idx="4430">
                        <c:v>1.2755050000000001</c:v>
                      </c:pt>
                      <c:pt idx="4431">
                        <c:v>1.2691349999999999</c:v>
                      </c:pt>
                      <c:pt idx="4432">
                        <c:v>1.2655999999999998</c:v>
                      </c:pt>
                      <c:pt idx="4433">
                        <c:v>1.2485899999999999</c:v>
                      </c:pt>
                      <c:pt idx="4434">
                        <c:v>1.1664100000000002</c:v>
                      </c:pt>
                      <c:pt idx="4435">
                        <c:v>1.089305</c:v>
                      </c:pt>
                      <c:pt idx="4436">
                        <c:v>1.0512249999999999</c:v>
                      </c:pt>
                      <c:pt idx="4437">
                        <c:v>1.0614100000000002</c:v>
                      </c:pt>
                      <c:pt idx="4438">
                        <c:v>1.027425</c:v>
                      </c:pt>
                      <c:pt idx="4439">
                        <c:v>0.94958500000000001</c:v>
                      </c:pt>
                      <c:pt idx="4440">
                        <c:v>0.87867499999999998</c:v>
                      </c:pt>
                      <c:pt idx="4441">
                        <c:v>0.85105999999999993</c:v>
                      </c:pt>
                      <c:pt idx="4442">
                        <c:v>0.84623000000000004</c:v>
                      </c:pt>
                      <c:pt idx="4443">
                        <c:v>0.82733000000000001</c:v>
                      </c:pt>
                      <c:pt idx="4444">
                        <c:v>0.84430499999999997</c:v>
                      </c:pt>
                      <c:pt idx="4445">
                        <c:v>0.89593</c:v>
                      </c:pt>
                      <c:pt idx="4446">
                        <c:v>1.0030299999999999</c:v>
                      </c:pt>
                      <c:pt idx="4447">
                        <c:v>1.2573399999999999</c:v>
                      </c:pt>
                      <c:pt idx="4448">
                        <c:v>1.71374</c:v>
                      </c:pt>
                      <c:pt idx="4449">
                        <c:v>1.9887000000000001</c:v>
                      </c:pt>
                      <c:pt idx="4450">
                        <c:v>2.2214849999999999</c:v>
                      </c:pt>
                      <c:pt idx="4451">
                        <c:v>2.3584399999999999</c:v>
                      </c:pt>
                      <c:pt idx="4452">
                        <c:v>2.3541350000000003</c:v>
                      </c:pt>
                      <c:pt idx="4453">
                        <c:v>2.4374000000000002</c:v>
                      </c:pt>
                      <c:pt idx="4454">
                        <c:v>2.5051950000000001</c:v>
                      </c:pt>
                      <c:pt idx="4455">
                        <c:v>2.4635799999999999</c:v>
                      </c:pt>
                      <c:pt idx="4456">
                        <c:v>2.3217600000000003</c:v>
                      </c:pt>
                      <c:pt idx="4457">
                        <c:v>1.892765</c:v>
                      </c:pt>
                      <c:pt idx="4458">
                        <c:v>1.6273250000000001</c:v>
                      </c:pt>
                      <c:pt idx="4459">
                        <c:v>1.447425</c:v>
                      </c:pt>
                      <c:pt idx="4460">
                        <c:v>1.3077049999999999</c:v>
                      </c:pt>
                      <c:pt idx="4461">
                        <c:v>1.1867099999999999</c:v>
                      </c:pt>
                      <c:pt idx="4462">
                        <c:v>1.0724</c:v>
                      </c:pt>
                      <c:pt idx="4463">
                        <c:v>0.98822500000000002</c:v>
                      </c:pt>
                      <c:pt idx="4464">
                        <c:v>0.90037500000000004</c:v>
                      </c:pt>
                      <c:pt idx="4465">
                        <c:v>0.87188500000000002</c:v>
                      </c:pt>
                      <c:pt idx="4466">
                        <c:v>0.84892499999999993</c:v>
                      </c:pt>
                      <c:pt idx="4467">
                        <c:v>0.84339500000000001</c:v>
                      </c:pt>
                      <c:pt idx="4468">
                        <c:v>0.86607500000000004</c:v>
                      </c:pt>
                      <c:pt idx="4469">
                        <c:v>0.87797500000000006</c:v>
                      </c:pt>
                      <c:pt idx="4470">
                        <c:v>1.0202500000000001</c:v>
                      </c:pt>
                      <c:pt idx="4471">
                        <c:v>1.3215299999999999</c:v>
                      </c:pt>
                      <c:pt idx="4472">
                        <c:v>1.79081</c:v>
                      </c:pt>
                      <c:pt idx="4473">
                        <c:v>2.0731899999999999</c:v>
                      </c:pt>
                      <c:pt idx="4474">
                        <c:v>2.2842750000000001</c:v>
                      </c:pt>
                      <c:pt idx="4475">
                        <c:v>2.3711799999999998</c:v>
                      </c:pt>
                      <c:pt idx="4476">
                        <c:v>2.4464650000000003</c:v>
                      </c:pt>
                      <c:pt idx="4477">
                        <c:v>2.5105500000000003</c:v>
                      </c:pt>
                      <c:pt idx="4478">
                        <c:v>2.58657</c:v>
                      </c:pt>
                      <c:pt idx="4479">
                        <c:v>2.5355400000000001</c:v>
                      </c:pt>
                      <c:pt idx="4480">
                        <c:v>2.3370199999999999</c:v>
                      </c:pt>
                      <c:pt idx="4481">
                        <c:v>1.8644849999999999</c:v>
                      </c:pt>
                      <c:pt idx="4482">
                        <c:v>1.5873900000000001</c:v>
                      </c:pt>
                      <c:pt idx="4483">
                        <c:v>1.4725899999999998</c:v>
                      </c:pt>
                      <c:pt idx="4484">
                        <c:v>1.2756099999999999</c:v>
                      </c:pt>
                      <c:pt idx="4485">
                        <c:v>1.229095</c:v>
                      </c:pt>
                      <c:pt idx="4486">
                        <c:v>1.0784549999999999</c:v>
                      </c:pt>
                      <c:pt idx="4487">
                        <c:v>0.97786499999999998</c:v>
                      </c:pt>
                      <c:pt idx="4488">
                        <c:v>0.92039499999999996</c:v>
                      </c:pt>
                      <c:pt idx="4489">
                        <c:v>0.89005000000000001</c:v>
                      </c:pt>
                      <c:pt idx="4490">
                        <c:v>0.86114000000000002</c:v>
                      </c:pt>
                      <c:pt idx="4491">
                        <c:v>0.85960000000000003</c:v>
                      </c:pt>
                      <c:pt idx="4492">
                        <c:v>0.89761000000000002</c:v>
                      </c:pt>
                      <c:pt idx="4493">
                        <c:v>0.88805499999999993</c:v>
                      </c:pt>
                      <c:pt idx="4494">
                        <c:v>0.97604499999999994</c:v>
                      </c:pt>
                      <c:pt idx="4495">
                        <c:v>1.2957000000000001</c:v>
                      </c:pt>
                      <c:pt idx="4496">
                        <c:v>1.6626400000000001</c:v>
                      </c:pt>
                      <c:pt idx="4497">
                        <c:v>1.93018</c:v>
                      </c:pt>
                      <c:pt idx="4498">
                        <c:v>2.1969499999999997</c:v>
                      </c:pt>
                      <c:pt idx="4499">
                        <c:v>2.2676849999999997</c:v>
                      </c:pt>
                      <c:pt idx="4500">
                        <c:v>2.2916249999999998</c:v>
                      </c:pt>
                      <c:pt idx="4501">
                        <c:v>2.3386999999999998</c:v>
                      </c:pt>
                      <c:pt idx="4502">
                        <c:v>2.4375399999999998</c:v>
                      </c:pt>
                      <c:pt idx="4503">
                        <c:v>2.4746750000000004</c:v>
                      </c:pt>
                      <c:pt idx="4504">
                        <c:v>2.3552900000000001</c:v>
                      </c:pt>
                      <c:pt idx="4505">
                        <c:v>1.90848</c:v>
                      </c:pt>
                      <c:pt idx="4506">
                        <c:v>1.6014249999999999</c:v>
                      </c:pt>
                      <c:pt idx="4507">
                        <c:v>1.427265</c:v>
                      </c:pt>
                      <c:pt idx="4508">
                        <c:v>1.2700799999999999</c:v>
                      </c:pt>
                      <c:pt idx="4509">
                        <c:v>1.1589200000000002</c:v>
                      </c:pt>
                      <c:pt idx="4510">
                        <c:v>1.0600799999999999</c:v>
                      </c:pt>
                      <c:pt idx="4511">
                        <c:v>0.944685</c:v>
                      </c:pt>
                      <c:pt idx="4512">
                        <c:v>0.88907000000000003</c:v>
                      </c:pt>
                      <c:pt idx="4513">
                        <c:v>0.87458000000000002</c:v>
                      </c:pt>
                      <c:pt idx="4514">
                        <c:v>0.83408500000000008</c:v>
                      </c:pt>
                      <c:pt idx="4515">
                        <c:v>0.83618499999999996</c:v>
                      </c:pt>
                      <c:pt idx="4516">
                        <c:v>0.81613000000000002</c:v>
                      </c:pt>
                      <c:pt idx="4517">
                        <c:v>0.83180999999999994</c:v>
                      </c:pt>
                      <c:pt idx="4518">
                        <c:v>0.81063499999999999</c:v>
                      </c:pt>
                      <c:pt idx="4519">
                        <c:v>0.86810500000000002</c:v>
                      </c:pt>
                      <c:pt idx="4520">
                        <c:v>1.0161900000000001</c:v>
                      </c:pt>
                      <c:pt idx="4521">
                        <c:v>1.1929749999999999</c:v>
                      </c:pt>
                      <c:pt idx="4522">
                        <c:v>1.4135450000000001</c:v>
                      </c:pt>
                      <c:pt idx="4523">
                        <c:v>1.499155</c:v>
                      </c:pt>
                      <c:pt idx="4524">
                        <c:v>1.5361849999999999</c:v>
                      </c:pt>
                      <c:pt idx="4525">
                        <c:v>1.5874600000000001</c:v>
                      </c:pt>
                      <c:pt idx="4526">
                        <c:v>1.6755550000000001</c:v>
                      </c:pt>
                      <c:pt idx="4527">
                        <c:v>1.6667700000000001</c:v>
                      </c:pt>
                      <c:pt idx="4528">
                        <c:v>1.6055200000000001</c:v>
                      </c:pt>
                      <c:pt idx="4529">
                        <c:v>1.5732149999999998</c:v>
                      </c:pt>
                      <c:pt idx="4530">
                        <c:v>1.4349649999999998</c:v>
                      </c:pt>
                      <c:pt idx="4531">
                        <c:v>1.30074</c:v>
                      </c:pt>
                      <c:pt idx="4532">
                        <c:v>1.21282</c:v>
                      </c:pt>
                      <c:pt idx="4533">
                        <c:v>1.1919249999999999</c:v>
                      </c:pt>
                      <c:pt idx="4534">
                        <c:v>1.08297</c:v>
                      </c:pt>
                      <c:pt idx="4535">
                        <c:v>0.98665000000000003</c:v>
                      </c:pt>
                      <c:pt idx="4536">
                        <c:v>0.9136749999999999</c:v>
                      </c:pt>
                      <c:pt idx="4537">
                        <c:v>0.90677999999999992</c:v>
                      </c:pt>
                      <c:pt idx="4538">
                        <c:v>0.87440499999999999</c:v>
                      </c:pt>
                      <c:pt idx="4539">
                        <c:v>0.86313499999999999</c:v>
                      </c:pt>
                      <c:pt idx="4540">
                        <c:v>0.86306500000000008</c:v>
                      </c:pt>
                      <c:pt idx="4541">
                        <c:v>0.84136500000000003</c:v>
                      </c:pt>
                      <c:pt idx="4542">
                        <c:v>0.81514999999999993</c:v>
                      </c:pt>
                      <c:pt idx="4543">
                        <c:v>0.81137000000000004</c:v>
                      </c:pt>
                      <c:pt idx="4544">
                        <c:v>0.89183500000000004</c:v>
                      </c:pt>
                      <c:pt idx="4545">
                        <c:v>1.04209</c:v>
                      </c:pt>
                      <c:pt idx="4546">
                        <c:v>1.2048399999999999</c:v>
                      </c:pt>
                      <c:pt idx="4547">
                        <c:v>1.3624100000000001</c:v>
                      </c:pt>
                      <c:pt idx="4548">
                        <c:v>1.3903050000000001</c:v>
                      </c:pt>
                      <c:pt idx="4549">
                        <c:v>1.411305</c:v>
                      </c:pt>
                      <c:pt idx="4550">
                        <c:v>1.4502599999999999</c:v>
                      </c:pt>
                      <c:pt idx="4551">
                        <c:v>1.4677950000000002</c:v>
                      </c:pt>
                      <c:pt idx="4552">
                        <c:v>1.4383250000000001</c:v>
                      </c:pt>
                      <c:pt idx="4553">
                        <c:v>1.4203350000000001</c:v>
                      </c:pt>
                      <c:pt idx="4554">
                        <c:v>1.3331849999999998</c:v>
                      </c:pt>
                      <c:pt idx="4555">
                        <c:v>1.2521600000000002</c:v>
                      </c:pt>
                      <c:pt idx="4556">
                        <c:v>1.1844000000000001</c:v>
                      </c:pt>
                      <c:pt idx="4557">
                        <c:v>1.11629</c:v>
                      </c:pt>
                      <c:pt idx="4558">
                        <c:v>1.042125</c:v>
                      </c:pt>
                      <c:pt idx="4559">
                        <c:v>0.97741</c:v>
                      </c:pt>
                      <c:pt idx="4560">
                        <c:v>0.92127000000000003</c:v>
                      </c:pt>
                      <c:pt idx="4561">
                        <c:v>0.89064500000000002</c:v>
                      </c:pt>
                      <c:pt idx="4562">
                        <c:v>0.83138999999999996</c:v>
                      </c:pt>
                      <c:pt idx="4563">
                        <c:v>0.84003499999999998</c:v>
                      </c:pt>
                      <c:pt idx="4564">
                        <c:v>0.85788500000000001</c:v>
                      </c:pt>
                      <c:pt idx="4565">
                        <c:v>0.88070500000000007</c:v>
                      </c:pt>
                      <c:pt idx="4566">
                        <c:v>0.99533000000000005</c:v>
                      </c:pt>
                      <c:pt idx="4567">
                        <c:v>1.3549200000000001</c:v>
                      </c:pt>
                      <c:pt idx="4568">
                        <c:v>1.7786649999999999</c:v>
                      </c:pt>
                      <c:pt idx="4569">
                        <c:v>2.0765149999999997</c:v>
                      </c:pt>
                      <c:pt idx="4570">
                        <c:v>2.38686</c:v>
                      </c:pt>
                      <c:pt idx="4571">
                        <c:v>2.5035500000000002</c:v>
                      </c:pt>
                      <c:pt idx="4572">
                        <c:v>2.5601799999999999</c:v>
                      </c:pt>
                      <c:pt idx="4573">
                        <c:v>2.7188000000000003</c:v>
                      </c:pt>
                      <c:pt idx="4574">
                        <c:v>2.738435</c:v>
                      </c:pt>
                      <c:pt idx="4575">
                        <c:v>2.7506500000000003</c:v>
                      </c:pt>
                      <c:pt idx="4576">
                        <c:v>2.5702249999999998</c:v>
                      </c:pt>
                      <c:pt idx="4577">
                        <c:v>2.129715</c:v>
                      </c:pt>
                      <c:pt idx="4578">
                        <c:v>1.7696350000000001</c:v>
                      </c:pt>
                      <c:pt idx="4579">
                        <c:v>1.5510950000000001</c:v>
                      </c:pt>
                      <c:pt idx="4580">
                        <c:v>1.4117950000000001</c:v>
                      </c:pt>
                      <c:pt idx="4581">
                        <c:v>1.285585</c:v>
                      </c:pt>
                      <c:pt idx="4582">
                        <c:v>1.1708900000000002</c:v>
                      </c:pt>
                      <c:pt idx="4583">
                        <c:v>1.062565</c:v>
                      </c:pt>
                      <c:pt idx="4584">
                        <c:v>0.98587999999999998</c:v>
                      </c:pt>
                      <c:pt idx="4585">
                        <c:v>0.97062000000000004</c:v>
                      </c:pt>
                      <c:pt idx="4586">
                        <c:v>0.90922999999999998</c:v>
                      </c:pt>
                      <c:pt idx="4587">
                        <c:v>0.91230999999999995</c:v>
                      </c:pt>
                      <c:pt idx="4588">
                        <c:v>0.93964499999999995</c:v>
                      </c:pt>
                      <c:pt idx="4589">
                        <c:v>0.90842499999999993</c:v>
                      </c:pt>
                      <c:pt idx="4590">
                        <c:v>1.057455</c:v>
                      </c:pt>
                      <c:pt idx="4591">
                        <c:v>1.4243599999999998</c:v>
                      </c:pt>
                      <c:pt idx="4592">
                        <c:v>1.90127</c:v>
                      </c:pt>
                      <c:pt idx="4593">
                        <c:v>2.1823549999999998</c:v>
                      </c:pt>
                      <c:pt idx="4594">
                        <c:v>2.4913000000000003</c:v>
                      </c:pt>
                      <c:pt idx="4595">
                        <c:v>2.63774</c:v>
                      </c:pt>
                      <c:pt idx="4596">
                        <c:v>2.7541149999999996</c:v>
                      </c:pt>
                      <c:pt idx="4597">
                        <c:v>2.8989099999999999</c:v>
                      </c:pt>
                      <c:pt idx="4598">
                        <c:v>3.040835</c:v>
                      </c:pt>
                      <c:pt idx="4599">
                        <c:v>2.9367449999999997</c:v>
                      </c:pt>
                      <c:pt idx="4600">
                        <c:v>2.7442449999999998</c:v>
                      </c:pt>
                      <c:pt idx="4601">
                        <c:v>2.30132</c:v>
                      </c:pt>
                      <c:pt idx="4602">
                        <c:v>1.9094599999999999</c:v>
                      </c:pt>
                      <c:pt idx="4603">
                        <c:v>1.689905</c:v>
                      </c:pt>
                      <c:pt idx="4604">
                        <c:v>1.5158849999999999</c:v>
                      </c:pt>
                      <c:pt idx="4605">
                        <c:v>1.3589449999999998</c:v>
                      </c:pt>
                      <c:pt idx="4606">
                        <c:v>1.1917149999999999</c:v>
                      </c:pt>
                      <c:pt idx="4607">
                        <c:v>1.09256</c:v>
                      </c:pt>
                      <c:pt idx="4608">
                        <c:v>0.98752499999999999</c:v>
                      </c:pt>
                      <c:pt idx="4609">
                        <c:v>0.93576000000000004</c:v>
                      </c:pt>
                      <c:pt idx="4610">
                        <c:v>0.89712000000000003</c:v>
                      </c:pt>
                      <c:pt idx="4611">
                        <c:v>0.87191999999999992</c:v>
                      </c:pt>
                      <c:pt idx="4612">
                        <c:v>0.90093499999999993</c:v>
                      </c:pt>
                      <c:pt idx="4613">
                        <c:v>0.89684000000000008</c:v>
                      </c:pt>
                      <c:pt idx="4614">
                        <c:v>1.01332</c:v>
                      </c:pt>
                      <c:pt idx="4615">
                        <c:v>1.34582</c:v>
                      </c:pt>
                      <c:pt idx="4616">
                        <c:v>1.7784549999999999</c:v>
                      </c:pt>
                      <c:pt idx="4617">
                        <c:v>2.0915650000000001</c:v>
                      </c:pt>
                      <c:pt idx="4618">
                        <c:v>2.3966950000000002</c:v>
                      </c:pt>
                      <c:pt idx="4619">
                        <c:v>2.5724999999999998</c:v>
                      </c:pt>
                      <c:pt idx="4620">
                        <c:v>2.6274850000000001</c:v>
                      </c:pt>
                      <c:pt idx="4621">
                        <c:v>2.792405</c:v>
                      </c:pt>
                      <c:pt idx="4622">
                        <c:v>2.8634899999999996</c:v>
                      </c:pt>
                      <c:pt idx="4623">
                        <c:v>2.8702100000000002</c:v>
                      </c:pt>
                      <c:pt idx="4624">
                        <c:v>2.7071100000000001</c:v>
                      </c:pt>
                      <c:pt idx="4625">
                        <c:v>2.2435700000000001</c:v>
                      </c:pt>
                      <c:pt idx="4626">
                        <c:v>1.8320750000000001</c:v>
                      </c:pt>
                      <c:pt idx="4627">
                        <c:v>1.66733</c:v>
                      </c:pt>
                      <c:pt idx="4628">
                        <c:v>1.524915</c:v>
                      </c:pt>
                      <c:pt idx="4629">
                        <c:v>1.322195</c:v>
                      </c:pt>
                      <c:pt idx="4630">
                        <c:v>1.2178599999999999</c:v>
                      </c:pt>
                      <c:pt idx="4631">
                        <c:v>1.0838099999999999</c:v>
                      </c:pt>
                      <c:pt idx="4632">
                        <c:v>0.99785000000000001</c:v>
                      </c:pt>
                      <c:pt idx="4633">
                        <c:v>0.9768150000000001</c:v>
                      </c:pt>
                      <c:pt idx="4634">
                        <c:v>0.919485</c:v>
                      </c:pt>
                      <c:pt idx="4635">
                        <c:v>0.90720000000000001</c:v>
                      </c:pt>
                      <c:pt idx="4636">
                        <c:v>0.90698999999999996</c:v>
                      </c:pt>
                      <c:pt idx="4637">
                        <c:v>0.9103150000000001</c:v>
                      </c:pt>
                      <c:pt idx="4638">
                        <c:v>1.0266900000000001</c:v>
                      </c:pt>
                      <c:pt idx="4639">
                        <c:v>1.3310499999999998</c:v>
                      </c:pt>
                      <c:pt idx="4640">
                        <c:v>1.776845</c:v>
                      </c:pt>
                      <c:pt idx="4641">
                        <c:v>2.09531</c:v>
                      </c:pt>
                      <c:pt idx="4642">
                        <c:v>2.3960650000000001</c:v>
                      </c:pt>
                      <c:pt idx="4643">
                        <c:v>2.5334050000000001</c:v>
                      </c:pt>
                      <c:pt idx="4644">
                        <c:v>2.590595</c:v>
                      </c:pt>
                      <c:pt idx="4645">
                        <c:v>2.6950700000000003</c:v>
                      </c:pt>
                      <c:pt idx="4646">
                        <c:v>2.8091350000000004</c:v>
                      </c:pt>
                      <c:pt idx="4647">
                        <c:v>2.7548850000000003</c:v>
                      </c:pt>
                      <c:pt idx="4648">
                        <c:v>2.6233550000000001</c:v>
                      </c:pt>
                      <c:pt idx="4649">
                        <c:v>2.1586950000000003</c:v>
                      </c:pt>
                      <c:pt idx="4650">
                        <c:v>1.786645</c:v>
                      </c:pt>
                      <c:pt idx="4651">
                        <c:v>1.6166500000000001</c:v>
                      </c:pt>
                      <c:pt idx="4652">
                        <c:v>1.454285</c:v>
                      </c:pt>
                      <c:pt idx="4653">
                        <c:v>1.3088599999999999</c:v>
                      </c:pt>
                      <c:pt idx="4654">
                        <c:v>1.1457249999999999</c:v>
                      </c:pt>
                      <c:pt idx="4655">
                        <c:v>1.0125850000000001</c:v>
                      </c:pt>
                      <c:pt idx="4656">
                        <c:v>0.92154999999999998</c:v>
                      </c:pt>
                      <c:pt idx="4657">
                        <c:v>0.88882500000000009</c:v>
                      </c:pt>
                      <c:pt idx="4658">
                        <c:v>0.8530549999999999</c:v>
                      </c:pt>
                      <c:pt idx="4659">
                        <c:v>0.85627500000000001</c:v>
                      </c:pt>
                      <c:pt idx="4660">
                        <c:v>0.91174999999999995</c:v>
                      </c:pt>
                      <c:pt idx="4661">
                        <c:v>0.88364500000000001</c:v>
                      </c:pt>
                      <c:pt idx="4662">
                        <c:v>1.0191300000000001</c:v>
                      </c:pt>
                      <c:pt idx="4663">
                        <c:v>1.3267800000000001</c:v>
                      </c:pt>
                      <c:pt idx="4664">
                        <c:v>1.6552550000000001</c:v>
                      </c:pt>
                      <c:pt idx="4665">
                        <c:v>2.0086849999999998</c:v>
                      </c:pt>
                      <c:pt idx="4666">
                        <c:v>2.2471049999999999</c:v>
                      </c:pt>
                      <c:pt idx="4667">
                        <c:v>2.3982700000000001</c:v>
                      </c:pt>
                      <c:pt idx="4668">
                        <c:v>2.5293099999999997</c:v>
                      </c:pt>
                      <c:pt idx="4669">
                        <c:v>2.6824349999999999</c:v>
                      </c:pt>
                      <c:pt idx="4670">
                        <c:v>2.77711</c:v>
                      </c:pt>
                      <c:pt idx="4671">
                        <c:v>2.79034</c:v>
                      </c:pt>
                      <c:pt idx="4672">
                        <c:v>2.6109650000000002</c:v>
                      </c:pt>
                      <c:pt idx="4673">
                        <c:v>2.1907550000000002</c:v>
                      </c:pt>
                      <c:pt idx="4674">
                        <c:v>1.78759</c:v>
                      </c:pt>
                      <c:pt idx="4675">
                        <c:v>1.5873900000000001</c:v>
                      </c:pt>
                      <c:pt idx="4676">
                        <c:v>1.44004</c:v>
                      </c:pt>
                      <c:pt idx="4677">
                        <c:v>1.3589449999999998</c:v>
                      </c:pt>
                      <c:pt idx="4678">
                        <c:v>1.2081999999999999</c:v>
                      </c:pt>
                      <c:pt idx="4679">
                        <c:v>1.069215</c:v>
                      </c:pt>
                      <c:pt idx="4680">
                        <c:v>0.97443499999999994</c:v>
                      </c:pt>
                      <c:pt idx="4681">
                        <c:v>0.91188999999999998</c:v>
                      </c:pt>
                      <c:pt idx="4682">
                        <c:v>0.85872500000000007</c:v>
                      </c:pt>
                      <c:pt idx="4683">
                        <c:v>0.83545000000000003</c:v>
                      </c:pt>
                      <c:pt idx="4684">
                        <c:v>0.83009500000000003</c:v>
                      </c:pt>
                      <c:pt idx="4685">
                        <c:v>0.82141500000000001</c:v>
                      </c:pt>
                      <c:pt idx="4686">
                        <c:v>0.81637499999999996</c:v>
                      </c:pt>
                      <c:pt idx="4687">
                        <c:v>0.90268499999999996</c:v>
                      </c:pt>
                      <c:pt idx="4688">
                        <c:v>1.0803800000000001</c:v>
                      </c:pt>
                      <c:pt idx="4689">
                        <c:v>1.29745</c:v>
                      </c:pt>
                      <c:pt idx="4690">
                        <c:v>1.5276099999999999</c:v>
                      </c:pt>
                      <c:pt idx="4691">
                        <c:v>1.6604349999999999</c:v>
                      </c:pt>
                      <c:pt idx="4692">
                        <c:v>1.6772349999999998</c:v>
                      </c:pt>
                      <c:pt idx="4693">
                        <c:v>1.7257449999999999</c:v>
                      </c:pt>
                      <c:pt idx="4694">
                        <c:v>1.7271800000000002</c:v>
                      </c:pt>
                      <c:pt idx="4695">
                        <c:v>1.762915</c:v>
                      </c:pt>
                      <c:pt idx="4696">
                        <c:v>1.716715</c:v>
                      </c:pt>
                      <c:pt idx="4697">
                        <c:v>1.57409</c:v>
                      </c:pt>
                      <c:pt idx="4698">
                        <c:v>1.344665</c:v>
                      </c:pt>
                      <c:pt idx="4699">
                        <c:v>1.2446700000000002</c:v>
                      </c:pt>
                      <c:pt idx="4700">
                        <c:v>1.1877599999999999</c:v>
                      </c:pt>
                      <c:pt idx="4701">
                        <c:v>1.1421199999999998</c:v>
                      </c:pt>
                      <c:pt idx="4702">
                        <c:v>1.053955</c:v>
                      </c:pt>
                      <c:pt idx="4703">
                        <c:v>0.96313000000000004</c:v>
                      </c:pt>
                      <c:pt idx="4704">
                        <c:v>0.89719000000000004</c:v>
                      </c:pt>
                      <c:pt idx="4705">
                        <c:v>0.88367999999999991</c:v>
                      </c:pt>
                      <c:pt idx="4706">
                        <c:v>0.86127999999999993</c:v>
                      </c:pt>
                      <c:pt idx="4707">
                        <c:v>0.83117999999999992</c:v>
                      </c:pt>
                      <c:pt idx="4708">
                        <c:v>0.82004999999999995</c:v>
                      </c:pt>
                      <c:pt idx="4709">
                        <c:v>0.81928000000000001</c:v>
                      </c:pt>
                      <c:pt idx="4710">
                        <c:v>0.80146499999999998</c:v>
                      </c:pt>
                      <c:pt idx="4711">
                        <c:v>0.79121000000000008</c:v>
                      </c:pt>
                      <c:pt idx="4712">
                        <c:v>0.81133500000000003</c:v>
                      </c:pt>
                      <c:pt idx="4713">
                        <c:v>0.97244000000000008</c:v>
                      </c:pt>
                      <c:pt idx="4714">
                        <c:v>1.1040750000000001</c:v>
                      </c:pt>
                      <c:pt idx="4715">
                        <c:v>1.244005</c:v>
                      </c:pt>
                      <c:pt idx="4716">
                        <c:v>1.2627299999999999</c:v>
                      </c:pt>
                      <c:pt idx="4717">
                        <c:v>1.293425</c:v>
                      </c:pt>
                      <c:pt idx="4718">
                        <c:v>1.2419749999999998</c:v>
                      </c:pt>
                      <c:pt idx="4719">
                        <c:v>1.2358499999999999</c:v>
                      </c:pt>
                      <c:pt idx="4720">
                        <c:v>1.2002200000000001</c:v>
                      </c:pt>
                      <c:pt idx="4721">
                        <c:v>1.192415</c:v>
                      </c:pt>
                      <c:pt idx="4722">
                        <c:v>1.10985</c:v>
                      </c:pt>
                      <c:pt idx="4723">
                        <c:v>1.019585</c:v>
                      </c:pt>
                      <c:pt idx="4724">
                        <c:v>1.0212300000000001</c:v>
                      </c:pt>
                      <c:pt idx="4725">
                        <c:v>1.00688</c:v>
                      </c:pt>
                      <c:pt idx="4726">
                        <c:v>0.931315</c:v>
                      </c:pt>
                      <c:pt idx="4727">
                        <c:v>0.87983</c:v>
                      </c:pt>
                      <c:pt idx="4728">
                        <c:v>0.83457500000000007</c:v>
                      </c:pt>
                      <c:pt idx="4729">
                        <c:v>0.82446000000000008</c:v>
                      </c:pt>
                      <c:pt idx="4730">
                        <c:v>0.80423</c:v>
                      </c:pt>
                      <c:pt idx="4731">
                        <c:v>0.803705</c:v>
                      </c:pt>
                      <c:pt idx="4732">
                        <c:v>0.85228499999999996</c:v>
                      </c:pt>
                      <c:pt idx="4733">
                        <c:v>0.85228499999999996</c:v>
                      </c:pt>
                      <c:pt idx="4734">
                        <c:v>0.97436500000000004</c:v>
                      </c:pt>
                      <c:pt idx="4735">
                        <c:v>1.275015</c:v>
                      </c:pt>
                      <c:pt idx="4736">
                        <c:v>1.6258550000000001</c:v>
                      </c:pt>
                      <c:pt idx="4737">
                        <c:v>1.905575</c:v>
                      </c:pt>
                      <c:pt idx="4738">
                        <c:v>2.1536200000000001</c:v>
                      </c:pt>
                      <c:pt idx="4739">
                        <c:v>2.24343</c:v>
                      </c:pt>
                      <c:pt idx="4740">
                        <c:v>2.2721300000000002</c:v>
                      </c:pt>
                      <c:pt idx="4741">
                        <c:v>2.3880149999999998</c:v>
                      </c:pt>
                      <c:pt idx="4742">
                        <c:v>2.4837750000000001</c:v>
                      </c:pt>
                      <c:pt idx="4743">
                        <c:v>2.4687600000000001</c:v>
                      </c:pt>
                      <c:pt idx="4744">
                        <c:v>2.2891399999999997</c:v>
                      </c:pt>
                      <c:pt idx="4745">
                        <c:v>1.8826500000000002</c:v>
                      </c:pt>
                      <c:pt idx="4746">
                        <c:v>1.5424149999999999</c:v>
                      </c:pt>
                      <c:pt idx="4747">
                        <c:v>1.4067550000000002</c:v>
                      </c:pt>
                      <c:pt idx="4748">
                        <c:v>1.3304200000000002</c:v>
                      </c:pt>
                      <c:pt idx="4749">
                        <c:v>1.220065</c:v>
                      </c:pt>
                      <c:pt idx="4750">
                        <c:v>1.087275</c:v>
                      </c:pt>
                      <c:pt idx="4751">
                        <c:v>1.0200750000000001</c:v>
                      </c:pt>
                      <c:pt idx="4752">
                        <c:v>0.955955</c:v>
                      </c:pt>
                      <c:pt idx="4753">
                        <c:v>0.92564499999999994</c:v>
                      </c:pt>
                      <c:pt idx="4754">
                        <c:v>0.88434500000000005</c:v>
                      </c:pt>
                      <c:pt idx="4755">
                        <c:v>0.87114999999999998</c:v>
                      </c:pt>
                      <c:pt idx="4756">
                        <c:v>0.904505</c:v>
                      </c:pt>
                      <c:pt idx="4757">
                        <c:v>0.92249499999999995</c:v>
                      </c:pt>
                      <c:pt idx="4758">
                        <c:v>1.03887</c:v>
                      </c:pt>
                      <c:pt idx="4759">
                        <c:v>1.3760250000000001</c:v>
                      </c:pt>
                      <c:pt idx="4760">
                        <c:v>1.7493350000000001</c:v>
                      </c:pt>
                      <c:pt idx="4761">
                        <c:v>2.0164900000000001</c:v>
                      </c:pt>
                      <c:pt idx="4762">
                        <c:v>2.2896649999999998</c:v>
                      </c:pt>
                      <c:pt idx="4763">
                        <c:v>2.4379599999999999</c:v>
                      </c:pt>
                      <c:pt idx="4764">
                        <c:v>2.5356799999999997</c:v>
                      </c:pt>
                      <c:pt idx="4765">
                        <c:v>2.667875</c:v>
                      </c:pt>
                      <c:pt idx="4766">
                        <c:v>2.8423850000000002</c:v>
                      </c:pt>
                      <c:pt idx="4767">
                        <c:v>2.8665349999999998</c:v>
                      </c:pt>
                      <c:pt idx="4768">
                        <c:v>2.7499499999999997</c:v>
                      </c:pt>
                      <c:pt idx="4769">
                        <c:v>2.2325100000000004</c:v>
                      </c:pt>
                      <c:pt idx="4770">
                        <c:v>1.826335</c:v>
                      </c:pt>
                      <c:pt idx="4771">
                        <c:v>1.6423399999999999</c:v>
                      </c:pt>
                      <c:pt idx="4772">
                        <c:v>1.5158499999999999</c:v>
                      </c:pt>
                      <c:pt idx="4773">
                        <c:v>1.3771800000000001</c:v>
                      </c:pt>
                      <c:pt idx="4774">
                        <c:v>1.2002550000000001</c:v>
                      </c:pt>
                      <c:pt idx="4775">
                        <c:v>1.0709649999999999</c:v>
                      </c:pt>
                      <c:pt idx="4776">
                        <c:v>0.945245</c:v>
                      </c:pt>
                      <c:pt idx="4777">
                        <c:v>0.92151499999999997</c:v>
                      </c:pt>
                      <c:pt idx="4778">
                        <c:v>0.88546500000000006</c:v>
                      </c:pt>
                      <c:pt idx="4779">
                        <c:v>0.87087000000000003</c:v>
                      </c:pt>
                      <c:pt idx="4780">
                        <c:v>0.90412000000000003</c:v>
                      </c:pt>
                      <c:pt idx="4781">
                        <c:v>0.90586999999999995</c:v>
                      </c:pt>
                      <c:pt idx="4782">
                        <c:v>1.0547599999999999</c:v>
                      </c:pt>
                      <c:pt idx="4783">
                        <c:v>1.3861049999999999</c:v>
                      </c:pt>
                      <c:pt idx="4784">
                        <c:v>1.79487</c:v>
                      </c:pt>
                      <c:pt idx="4785">
                        <c:v>2.1433299999999997</c:v>
                      </c:pt>
                      <c:pt idx="4786">
                        <c:v>2.4659250000000004</c:v>
                      </c:pt>
                      <c:pt idx="4787">
                        <c:v>2.6646199999999998</c:v>
                      </c:pt>
                      <c:pt idx="4788">
                        <c:v>2.6944050000000002</c:v>
                      </c:pt>
                      <c:pt idx="4789">
                        <c:v>2.8668149999999999</c:v>
                      </c:pt>
                      <c:pt idx="4790">
                        <c:v>3.0352700000000001</c:v>
                      </c:pt>
                      <c:pt idx="4791">
                        <c:v>3.0096149999999997</c:v>
                      </c:pt>
                      <c:pt idx="4792">
                        <c:v>2.88008</c:v>
                      </c:pt>
                      <c:pt idx="4793">
                        <c:v>2.3982350000000001</c:v>
                      </c:pt>
                      <c:pt idx="4794">
                        <c:v>1.9577249999999999</c:v>
                      </c:pt>
                      <c:pt idx="4795">
                        <c:v>1.7387300000000001</c:v>
                      </c:pt>
                      <c:pt idx="4796">
                        <c:v>1.5382850000000001</c:v>
                      </c:pt>
                      <c:pt idx="4797">
                        <c:v>1.3363</c:v>
                      </c:pt>
                      <c:pt idx="4798">
                        <c:v>1.132215</c:v>
                      </c:pt>
                      <c:pt idx="4799">
                        <c:v>0.99277499999999996</c:v>
                      </c:pt>
                      <c:pt idx="4800">
                        <c:v>0.95907000000000009</c:v>
                      </c:pt>
                      <c:pt idx="4801">
                        <c:v>0.89215</c:v>
                      </c:pt>
                      <c:pt idx="4802">
                        <c:v>0.87496499999999999</c:v>
                      </c:pt>
                      <c:pt idx="4803">
                        <c:v>0.87104499999999996</c:v>
                      </c:pt>
                      <c:pt idx="4804">
                        <c:v>0.87489499999999998</c:v>
                      </c:pt>
                      <c:pt idx="4805">
                        <c:v>0.91241499999999998</c:v>
                      </c:pt>
                      <c:pt idx="4806">
                        <c:v>0.99826999999999999</c:v>
                      </c:pt>
                      <c:pt idx="4807">
                        <c:v>1.37452</c:v>
                      </c:pt>
                      <c:pt idx="4808">
                        <c:v>1.779015</c:v>
                      </c:pt>
                      <c:pt idx="4809">
                        <c:v>2.1005949999999998</c:v>
                      </c:pt>
                      <c:pt idx="4810">
                        <c:v>2.4016999999999999</c:v>
                      </c:pt>
                      <c:pt idx="4811">
                        <c:v>2.5560849999999999</c:v>
                      </c:pt>
                      <c:pt idx="4812">
                        <c:v>2.601585</c:v>
                      </c:pt>
                      <c:pt idx="4813">
                        <c:v>2.7745549999999999</c:v>
                      </c:pt>
                      <c:pt idx="4814">
                        <c:v>2.9962800000000001</c:v>
                      </c:pt>
                      <c:pt idx="4815">
                        <c:v>3.006885</c:v>
                      </c:pt>
                      <c:pt idx="4816">
                        <c:v>2.8259699999999999</c:v>
                      </c:pt>
                      <c:pt idx="4817">
                        <c:v>2.3749250000000002</c:v>
                      </c:pt>
                      <c:pt idx="4818">
                        <c:v>1.959965</c:v>
                      </c:pt>
                      <c:pt idx="4819">
                        <c:v>1.7312049999999999</c:v>
                      </c:pt>
                      <c:pt idx="4820">
                        <c:v>1.51529</c:v>
                      </c:pt>
                      <c:pt idx="4821">
                        <c:v>1.3000399999999999</c:v>
                      </c:pt>
                      <c:pt idx="4822">
                        <c:v>1.138655</c:v>
                      </c:pt>
                      <c:pt idx="4823">
                        <c:v>1.00786</c:v>
                      </c:pt>
                      <c:pt idx="4824">
                        <c:v>0.90615000000000001</c:v>
                      </c:pt>
                      <c:pt idx="4825">
                        <c:v>0.88896500000000001</c:v>
                      </c:pt>
                      <c:pt idx="4826">
                        <c:v>0.85386000000000006</c:v>
                      </c:pt>
                      <c:pt idx="4827">
                        <c:v>0.83328000000000002</c:v>
                      </c:pt>
                      <c:pt idx="4828">
                        <c:v>0.85609999999999997</c:v>
                      </c:pt>
                      <c:pt idx="4829">
                        <c:v>0.88795000000000002</c:v>
                      </c:pt>
                      <c:pt idx="4830">
                        <c:v>0.98486499999999999</c:v>
                      </c:pt>
                      <c:pt idx="4831">
                        <c:v>1.3121149999999999</c:v>
                      </c:pt>
                      <c:pt idx="4832">
                        <c:v>1.6731400000000001</c:v>
                      </c:pt>
                      <c:pt idx="4833">
                        <c:v>1.983695</c:v>
                      </c:pt>
                      <c:pt idx="4834">
                        <c:v>2.3855999999999997</c:v>
                      </c:pt>
                      <c:pt idx="4835">
                        <c:v>2.519825</c:v>
                      </c:pt>
                      <c:pt idx="4836">
                        <c:v>2.5528299999999997</c:v>
                      </c:pt>
                      <c:pt idx="4837">
                        <c:v>2.7078099999999998</c:v>
                      </c:pt>
                      <c:pt idx="4838">
                        <c:v>2.7952750000000002</c:v>
                      </c:pt>
                      <c:pt idx="4839">
                        <c:v>2.7984599999999999</c:v>
                      </c:pt>
                      <c:pt idx="4840">
                        <c:v>2.6524399999999999</c:v>
                      </c:pt>
                      <c:pt idx="4841">
                        <c:v>2.1741299999999999</c:v>
                      </c:pt>
                      <c:pt idx="4842">
                        <c:v>1.82497</c:v>
                      </c:pt>
                      <c:pt idx="4843">
                        <c:v>1.6272550000000001</c:v>
                      </c:pt>
                      <c:pt idx="4844">
                        <c:v>1.4276150000000001</c:v>
                      </c:pt>
                      <c:pt idx="4845">
                        <c:v>1.2478549999999999</c:v>
                      </c:pt>
                      <c:pt idx="4846">
                        <c:v>1.1075050000000002</c:v>
                      </c:pt>
                      <c:pt idx="4847">
                        <c:v>1.0032749999999999</c:v>
                      </c:pt>
                      <c:pt idx="4848">
                        <c:v>0.92123500000000003</c:v>
                      </c:pt>
                      <c:pt idx="4849">
                        <c:v>0.9006900000000001</c:v>
                      </c:pt>
                      <c:pt idx="4850">
                        <c:v>0.84647499999999998</c:v>
                      </c:pt>
                      <c:pt idx="4851">
                        <c:v>0.80814999999999992</c:v>
                      </c:pt>
                      <c:pt idx="4852">
                        <c:v>0.82334000000000007</c:v>
                      </c:pt>
                      <c:pt idx="4853">
                        <c:v>0.82876499999999997</c:v>
                      </c:pt>
                      <c:pt idx="4854">
                        <c:v>0.83590500000000001</c:v>
                      </c:pt>
                      <c:pt idx="4855">
                        <c:v>0.913045</c:v>
                      </c:pt>
                      <c:pt idx="4856">
                        <c:v>0.99144500000000002</c:v>
                      </c:pt>
                      <c:pt idx="4857">
                        <c:v>1.1956</c:v>
                      </c:pt>
                      <c:pt idx="4858">
                        <c:v>1.4275100000000001</c:v>
                      </c:pt>
                      <c:pt idx="4859">
                        <c:v>1.5724100000000001</c:v>
                      </c:pt>
                      <c:pt idx="4860">
                        <c:v>1.628935</c:v>
                      </c:pt>
                      <c:pt idx="4861">
                        <c:v>1.6840599999999999</c:v>
                      </c:pt>
                      <c:pt idx="4862">
                        <c:v>1.6892750000000001</c:v>
                      </c:pt>
                      <c:pt idx="4863">
                        <c:v>1.7410399999999999</c:v>
                      </c:pt>
                      <c:pt idx="4864">
                        <c:v>1.690815</c:v>
                      </c:pt>
                      <c:pt idx="4865">
                        <c:v>1.615845</c:v>
                      </c:pt>
                      <c:pt idx="4866">
                        <c:v>1.4521849999999998</c:v>
                      </c:pt>
                      <c:pt idx="4867">
                        <c:v>1.3379799999999999</c:v>
                      </c:pt>
                      <c:pt idx="4868">
                        <c:v>1.2487999999999999</c:v>
                      </c:pt>
                      <c:pt idx="4869">
                        <c:v>1.1791849999999999</c:v>
                      </c:pt>
                      <c:pt idx="4870">
                        <c:v>1.04678</c:v>
                      </c:pt>
                      <c:pt idx="4871">
                        <c:v>0.99917999999999996</c:v>
                      </c:pt>
                      <c:pt idx="4872">
                        <c:v>0.90429499999999996</c:v>
                      </c:pt>
                      <c:pt idx="4873">
                        <c:v>0.86936500000000005</c:v>
                      </c:pt>
                      <c:pt idx="4874">
                        <c:v>0.83597500000000002</c:v>
                      </c:pt>
                      <c:pt idx="4875">
                        <c:v>0.80920000000000003</c:v>
                      </c:pt>
                      <c:pt idx="4876">
                        <c:v>0.79516500000000001</c:v>
                      </c:pt>
                      <c:pt idx="4877">
                        <c:v>0.80352999999999997</c:v>
                      </c:pt>
                      <c:pt idx="4878">
                        <c:v>0.78176000000000001</c:v>
                      </c:pt>
                      <c:pt idx="4879">
                        <c:v>0.78354499999999994</c:v>
                      </c:pt>
                      <c:pt idx="4880">
                        <c:v>0.8434299999999999</c:v>
                      </c:pt>
                      <c:pt idx="4881">
                        <c:v>1.0588199999999999</c:v>
                      </c:pt>
                      <c:pt idx="4882">
                        <c:v>1.2731600000000001</c:v>
                      </c:pt>
                      <c:pt idx="4883">
                        <c:v>1.4523949999999999</c:v>
                      </c:pt>
                      <c:pt idx="4884">
                        <c:v>1.49674</c:v>
                      </c:pt>
                      <c:pt idx="4885">
                        <c:v>1.5111600000000001</c:v>
                      </c:pt>
                      <c:pt idx="4886">
                        <c:v>1.60608</c:v>
                      </c:pt>
                      <c:pt idx="4887">
                        <c:v>1.637615</c:v>
                      </c:pt>
                      <c:pt idx="4888">
                        <c:v>1.588965</c:v>
                      </c:pt>
                      <c:pt idx="4889">
                        <c:v>1.491525</c:v>
                      </c:pt>
                      <c:pt idx="4890">
                        <c:v>1.39377</c:v>
                      </c:pt>
                      <c:pt idx="4891">
                        <c:v>1.2725649999999999</c:v>
                      </c:pt>
                      <c:pt idx="4892">
                        <c:v>1.22682</c:v>
                      </c:pt>
                      <c:pt idx="4893">
                        <c:v>1.1811449999999999</c:v>
                      </c:pt>
                      <c:pt idx="4894">
                        <c:v>1.05413</c:v>
                      </c:pt>
                      <c:pt idx="4895">
                        <c:v>0.9597</c:v>
                      </c:pt>
                      <c:pt idx="4896">
                        <c:v>0.92179499999999992</c:v>
                      </c:pt>
                      <c:pt idx="4897">
                        <c:v>0.92074500000000004</c:v>
                      </c:pt>
                      <c:pt idx="4898">
                        <c:v>0.87185000000000001</c:v>
                      </c:pt>
                      <c:pt idx="4899">
                        <c:v>0.84</c:v>
                      </c:pt>
                      <c:pt idx="4900">
                        <c:v>0.88851000000000002</c:v>
                      </c:pt>
                      <c:pt idx="4901">
                        <c:v>0.90037500000000004</c:v>
                      </c:pt>
                      <c:pt idx="4902">
                        <c:v>1.0181849999999999</c:v>
                      </c:pt>
                      <c:pt idx="4903">
                        <c:v>1.4081900000000001</c:v>
                      </c:pt>
                      <c:pt idx="4904">
                        <c:v>1.9041049999999999</c:v>
                      </c:pt>
                      <c:pt idx="4905">
                        <c:v>2.31602</c:v>
                      </c:pt>
                      <c:pt idx="4906">
                        <c:v>2.573305</c:v>
                      </c:pt>
                      <c:pt idx="4907">
                        <c:v>2.77305</c:v>
                      </c:pt>
                      <c:pt idx="4908">
                        <c:v>2.8989099999999999</c:v>
                      </c:pt>
                      <c:pt idx="4909">
                        <c:v>3.0363549999999999</c:v>
                      </c:pt>
                      <c:pt idx="4910">
                        <c:v>3.1194450000000002</c:v>
                      </c:pt>
                      <c:pt idx="4911">
                        <c:v>3.056025</c:v>
                      </c:pt>
                      <c:pt idx="4912">
                        <c:v>2.8710500000000003</c:v>
                      </c:pt>
                      <c:pt idx="4913">
                        <c:v>2.3572500000000001</c:v>
                      </c:pt>
                      <c:pt idx="4914">
                        <c:v>1.87999</c:v>
                      </c:pt>
                      <c:pt idx="4915">
                        <c:v>1.6368099999999999</c:v>
                      </c:pt>
                      <c:pt idx="4916">
                        <c:v>1.5004150000000001</c:v>
                      </c:pt>
                      <c:pt idx="4917">
                        <c:v>1.34568</c:v>
                      </c:pt>
                      <c:pt idx="4918">
                        <c:v>1.1372550000000001</c:v>
                      </c:pt>
                      <c:pt idx="4919">
                        <c:v>1.028405</c:v>
                      </c:pt>
                      <c:pt idx="4920">
                        <c:v>0.95182500000000003</c:v>
                      </c:pt>
                      <c:pt idx="4921">
                        <c:v>0.92371999999999999</c:v>
                      </c:pt>
                      <c:pt idx="4922">
                        <c:v>0.86488500000000001</c:v>
                      </c:pt>
                      <c:pt idx="4923">
                        <c:v>0.86204999999999998</c:v>
                      </c:pt>
                      <c:pt idx="4924">
                        <c:v>0.86002000000000001</c:v>
                      </c:pt>
                      <c:pt idx="4925">
                        <c:v>0.90363000000000004</c:v>
                      </c:pt>
                      <c:pt idx="4926">
                        <c:v>1.047655</c:v>
                      </c:pt>
                      <c:pt idx="4927">
                        <c:v>1.4554050000000001</c:v>
                      </c:pt>
                      <c:pt idx="4928">
                        <c:v>1.920415</c:v>
                      </c:pt>
                      <c:pt idx="4929">
                        <c:v>2.2302</c:v>
                      </c:pt>
                      <c:pt idx="4930">
                        <c:v>2.581915</c:v>
                      </c:pt>
                      <c:pt idx="4931">
                        <c:v>2.7491099999999999</c:v>
                      </c:pt>
                      <c:pt idx="4932">
                        <c:v>2.8297500000000002</c:v>
                      </c:pt>
                      <c:pt idx="4933">
                        <c:v>3.0136399999999997</c:v>
                      </c:pt>
                      <c:pt idx="4934">
                        <c:v>3.1067399999999998</c:v>
                      </c:pt>
                      <c:pt idx="4935">
                        <c:v>3.0454899999999996</c:v>
                      </c:pt>
                      <c:pt idx="4936">
                        <c:v>2.7984250000000004</c:v>
                      </c:pt>
                      <c:pt idx="4937">
                        <c:v>2.2640799999999999</c:v>
                      </c:pt>
                      <c:pt idx="4938">
                        <c:v>1.89574</c:v>
                      </c:pt>
                      <c:pt idx="4939">
                        <c:v>1.6958550000000001</c:v>
                      </c:pt>
                      <c:pt idx="4940">
                        <c:v>1.5458099999999999</c:v>
                      </c:pt>
                      <c:pt idx="4941">
                        <c:v>1.378055</c:v>
                      </c:pt>
                      <c:pt idx="4942">
                        <c:v>1.1878649999999999</c:v>
                      </c:pt>
                      <c:pt idx="4943">
                        <c:v>1.069145</c:v>
                      </c:pt>
                      <c:pt idx="4944">
                        <c:v>0.96260500000000004</c:v>
                      </c:pt>
                      <c:pt idx="4945">
                        <c:v>0.95011000000000001</c:v>
                      </c:pt>
                      <c:pt idx="4946">
                        <c:v>0.8969450000000001</c:v>
                      </c:pt>
                      <c:pt idx="4947">
                        <c:v>0.86884000000000006</c:v>
                      </c:pt>
                      <c:pt idx="4948">
                        <c:v>0.90419000000000005</c:v>
                      </c:pt>
                      <c:pt idx="4949">
                        <c:v>0.92091999999999996</c:v>
                      </c:pt>
                      <c:pt idx="4950">
                        <c:v>1.0382049999999998</c:v>
                      </c:pt>
                      <c:pt idx="4951">
                        <c:v>1.4213849999999999</c:v>
                      </c:pt>
                      <c:pt idx="4952">
                        <c:v>1.8537750000000002</c:v>
                      </c:pt>
                      <c:pt idx="4953">
                        <c:v>2.1943950000000001</c:v>
                      </c:pt>
                      <c:pt idx="4954">
                        <c:v>2.5516399999999999</c:v>
                      </c:pt>
                      <c:pt idx="4955">
                        <c:v>2.6903099999999998</c:v>
                      </c:pt>
                      <c:pt idx="4956">
                        <c:v>2.7309099999999997</c:v>
                      </c:pt>
                      <c:pt idx="4957">
                        <c:v>2.9046500000000002</c:v>
                      </c:pt>
                      <c:pt idx="4958">
                        <c:v>3.0030700000000001</c:v>
                      </c:pt>
                      <c:pt idx="4959">
                        <c:v>2.9524949999999999</c:v>
                      </c:pt>
                      <c:pt idx="4960">
                        <c:v>2.7241200000000001</c:v>
                      </c:pt>
                      <c:pt idx="4961">
                        <c:v>2.1995399999999998</c:v>
                      </c:pt>
                      <c:pt idx="4962">
                        <c:v>1.8082750000000001</c:v>
                      </c:pt>
                      <c:pt idx="4963">
                        <c:v>1.63541</c:v>
                      </c:pt>
                      <c:pt idx="4964">
                        <c:v>1.4076300000000002</c:v>
                      </c:pt>
                      <c:pt idx="4965">
                        <c:v>1.227905</c:v>
                      </c:pt>
                      <c:pt idx="4966">
                        <c:v>1.0780350000000001</c:v>
                      </c:pt>
                      <c:pt idx="4967">
                        <c:v>0.97929999999999995</c:v>
                      </c:pt>
                      <c:pt idx="4968">
                        <c:v>0.91374500000000003</c:v>
                      </c:pt>
                      <c:pt idx="4969">
                        <c:v>0.89564999999999995</c:v>
                      </c:pt>
                      <c:pt idx="4970">
                        <c:v>0.85358000000000001</c:v>
                      </c:pt>
                      <c:pt idx="4971">
                        <c:v>0.81011</c:v>
                      </c:pt>
                      <c:pt idx="4972">
                        <c:v>0.83726999999999996</c:v>
                      </c:pt>
                      <c:pt idx="4973">
                        <c:v>0.89452999999999994</c:v>
                      </c:pt>
                      <c:pt idx="4974">
                        <c:v>1.0363499999999999</c:v>
                      </c:pt>
                      <c:pt idx="4975">
                        <c:v>1.3635650000000001</c:v>
                      </c:pt>
                      <c:pt idx="4976">
                        <c:v>1.8376749999999999</c:v>
                      </c:pt>
                      <c:pt idx="4977">
                        <c:v>2.1849450000000004</c:v>
                      </c:pt>
                      <c:pt idx="4978">
                        <c:v>2.449195</c:v>
                      </c:pt>
                      <c:pt idx="4979">
                        <c:v>2.5622800000000003</c:v>
                      </c:pt>
                      <c:pt idx="4980">
                        <c:v>2.6667550000000002</c:v>
                      </c:pt>
                      <c:pt idx="4981">
                        <c:v>2.8177099999999999</c:v>
                      </c:pt>
                      <c:pt idx="4982">
                        <c:v>2.8877100000000002</c:v>
                      </c:pt>
                      <c:pt idx="4983">
                        <c:v>2.9434999999999998</c:v>
                      </c:pt>
                      <c:pt idx="4984">
                        <c:v>2.8257249999999998</c:v>
                      </c:pt>
                      <c:pt idx="4985">
                        <c:v>2.3364949999999998</c:v>
                      </c:pt>
                      <c:pt idx="4986">
                        <c:v>1.94425</c:v>
                      </c:pt>
                      <c:pt idx="4987">
                        <c:v>1.7156300000000002</c:v>
                      </c:pt>
                      <c:pt idx="4988">
                        <c:v>1.559075</c:v>
                      </c:pt>
                      <c:pt idx="4989">
                        <c:v>1.379</c:v>
                      </c:pt>
                      <c:pt idx="4990">
                        <c:v>1.168615</c:v>
                      </c:pt>
                      <c:pt idx="4991">
                        <c:v>1.056335</c:v>
                      </c:pt>
                      <c:pt idx="4992">
                        <c:v>0.99907500000000005</c:v>
                      </c:pt>
                      <c:pt idx="4993">
                        <c:v>0.92872500000000002</c:v>
                      </c:pt>
                      <c:pt idx="4994">
                        <c:v>0.87857000000000007</c:v>
                      </c:pt>
                      <c:pt idx="4995">
                        <c:v>0.86859500000000001</c:v>
                      </c:pt>
                      <c:pt idx="4996">
                        <c:v>0.89701500000000001</c:v>
                      </c:pt>
                      <c:pt idx="4997">
                        <c:v>0.93141999999999991</c:v>
                      </c:pt>
                      <c:pt idx="4998">
                        <c:v>1.1116349999999999</c:v>
                      </c:pt>
                      <c:pt idx="4999">
                        <c:v>1.41246</c:v>
                      </c:pt>
                      <c:pt idx="5000">
                        <c:v>1.84128</c:v>
                      </c:pt>
                      <c:pt idx="5001">
                        <c:v>2.1368200000000002</c:v>
                      </c:pt>
                      <c:pt idx="5002">
                        <c:v>2.4717350000000002</c:v>
                      </c:pt>
                      <c:pt idx="5003">
                        <c:v>2.6277649999999997</c:v>
                      </c:pt>
                      <c:pt idx="5004">
                        <c:v>2.69815</c:v>
                      </c:pt>
                      <c:pt idx="5005">
                        <c:v>2.7636700000000003</c:v>
                      </c:pt>
                      <c:pt idx="5006">
                        <c:v>2.8969499999999999</c:v>
                      </c:pt>
                      <c:pt idx="5007">
                        <c:v>2.9000300000000001</c:v>
                      </c:pt>
                      <c:pt idx="5008">
                        <c:v>2.7954499999999998</c:v>
                      </c:pt>
                      <c:pt idx="5009">
                        <c:v>2.3274299999999997</c:v>
                      </c:pt>
                      <c:pt idx="5010">
                        <c:v>1.9038949999999999</c:v>
                      </c:pt>
                      <c:pt idx="5011">
                        <c:v>1.6678550000000001</c:v>
                      </c:pt>
                      <c:pt idx="5012">
                        <c:v>1.5298499999999999</c:v>
                      </c:pt>
                      <c:pt idx="5013">
                        <c:v>1.367415</c:v>
                      </c:pt>
                      <c:pt idx="5014">
                        <c:v>1.181635</c:v>
                      </c:pt>
                      <c:pt idx="5015">
                        <c:v>1.0706849999999999</c:v>
                      </c:pt>
                      <c:pt idx="5016">
                        <c:v>0.99662499999999998</c:v>
                      </c:pt>
                      <c:pt idx="5017">
                        <c:v>0.95977000000000001</c:v>
                      </c:pt>
                      <c:pt idx="5018">
                        <c:v>0.88847500000000001</c:v>
                      </c:pt>
                      <c:pt idx="5019">
                        <c:v>0.87720500000000001</c:v>
                      </c:pt>
                      <c:pt idx="5020">
                        <c:v>0.91216999999999993</c:v>
                      </c:pt>
                      <c:pt idx="5021">
                        <c:v>0.90404999999999991</c:v>
                      </c:pt>
                      <c:pt idx="5022">
                        <c:v>0.91770000000000007</c:v>
                      </c:pt>
                      <c:pt idx="5023">
                        <c:v>0.97667499999999996</c:v>
                      </c:pt>
                      <c:pt idx="5024">
                        <c:v>1.13351</c:v>
                      </c:pt>
                      <c:pt idx="5025">
                        <c:v>1.371545</c:v>
                      </c:pt>
                      <c:pt idx="5026">
                        <c:v>1.660155</c:v>
                      </c:pt>
                      <c:pt idx="5027">
                        <c:v>1.8242700000000001</c:v>
                      </c:pt>
                      <c:pt idx="5028">
                        <c:v>1.9135199999999999</c:v>
                      </c:pt>
                      <c:pt idx="5029">
                        <c:v>2.00102</c:v>
                      </c:pt>
                      <c:pt idx="5030">
                        <c:v>2.04575</c:v>
                      </c:pt>
                      <c:pt idx="5031">
                        <c:v>2.0452249999999998</c:v>
                      </c:pt>
                      <c:pt idx="5032">
                        <c:v>1.9711650000000001</c:v>
                      </c:pt>
                      <c:pt idx="5033">
                        <c:v>1.8214000000000001</c:v>
                      </c:pt>
                      <c:pt idx="5034">
                        <c:v>1.65564</c:v>
                      </c:pt>
                      <c:pt idx="5035">
                        <c:v>1.567895</c:v>
                      </c:pt>
                      <c:pt idx="5036">
                        <c:v>1.4202999999999999</c:v>
                      </c:pt>
                      <c:pt idx="5037">
                        <c:v>1.3226150000000001</c:v>
                      </c:pt>
                      <c:pt idx="5038">
                        <c:v>1.1788350000000001</c:v>
                      </c:pt>
                      <c:pt idx="5039">
                        <c:v>1.1060000000000001</c:v>
                      </c:pt>
                      <c:pt idx="5040">
                        <c:v>1.03166</c:v>
                      </c:pt>
                      <c:pt idx="5041">
                        <c:v>1.0001949999999999</c:v>
                      </c:pt>
                      <c:pt idx="5042">
                        <c:v>0.96690999999999994</c:v>
                      </c:pt>
                      <c:pt idx="5043">
                        <c:v>0.90551999999999999</c:v>
                      </c:pt>
                      <c:pt idx="5044">
                        <c:v>0.89358500000000007</c:v>
                      </c:pt>
                      <c:pt idx="5045">
                        <c:v>0.8991849999999999</c:v>
                      </c:pt>
                      <c:pt idx="5046">
                        <c:v>0.88024999999999998</c:v>
                      </c:pt>
                      <c:pt idx="5047">
                        <c:v>0.90888000000000002</c:v>
                      </c:pt>
                      <c:pt idx="5048">
                        <c:v>0.98808499999999999</c:v>
                      </c:pt>
                      <c:pt idx="5049">
                        <c:v>1.1587799999999999</c:v>
                      </c:pt>
                      <c:pt idx="5050">
                        <c:v>1.3776700000000002</c:v>
                      </c:pt>
                      <c:pt idx="5051">
                        <c:v>1.5713250000000001</c:v>
                      </c:pt>
                      <c:pt idx="5052">
                        <c:v>1.636145</c:v>
                      </c:pt>
                      <c:pt idx="5053">
                        <c:v>1.75861</c:v>
                      </c:pt>
                      <c:pt idx="5054">
                        <c:v>1.7335499999999999</c:v>
                      </c:pt>
                      <c:pt idx="5055">
                        <c:v>1.7442599999999999</c:v>
                      </c:pt>
                      <c:pt idx="5056">
                        <c:v>1.69743</c:v>
                      </c:pt>
                      <c:pt idx="5057">
                        <c:v>1.63002</c:v>
                      </c:pt>
                      <c:pt idx="5058">
                        <c:v>1.464855</c:v>
                      </c:pt>
                      <c:pt idx="5059">
                        <c:v>1.330875</c:v>
                      </c:pt>
                      <c:pt idx="5060">
                        <c:v>1.2454049999999999</c:v>
                      </c:pt>
                      <c:pt idx="5061">
                        <c:v>1.1726749999999999</c:v>
                      </c:pt>
                      <c:pt idx="5062">
                        <c:v>1.08283</c:v>
                      </c:pt>
                      <c:pt idx="5063">
                        <c:v>1.0246600000000001</c:v>
                      </c:pt>
                      <c:pt idx="5064">
                        <c:v>0.95861499999999999</c:v>
                      </c:pt>
                      <c:pt idx="5065">
                        <c:v>0.93810499999999997</c:v>
                      </c:pt>
                      <c:pt idx="5066">
                        <c:v>0.89788999999999997</c:v>
                      </c:pt>
                      <c:pt idx="5067">
                        <c:v>0.88123000000000007</c:v>
                      </c:pt>
                      <c:pt idx="5068">
                        <c:v>0.90905499999999995</c:v>
                      </c:pt>
                      <c:pt idx="5069">
                        <c:v>0.97926499999999994</c:v>
                      </c:pt>
                      <c:pt idx="5070">
                        <c:v>1.0801350000000001</c:v>
                      </c:pt>
                      <c:pt idx="5071">
                        <c:v>1.4512400000000001</c:v>
                      </c:pt>
                      <c:pt idx="5072">
                        <c:v>1.962345</c:v>
                      </c:pt>
                      <c:pt idx="5073">
                        <c:v>2.419235</c:v>
                      </c:pt>
                      <c:pt idx="5074">
                        <c:v>2.753835</c:v>
                      </c:pt>
                      <c:pt idx="5075">
                        <c:v>2.9316</c:v>
                      </c:pt>
                      <c:pt idx="5076">
                        <c:v>3.0028249999999996</c:v>
                      </c:pt>
                      <c:pt idx="5077">
                        <c:v>3.1840549999999999</c:v>
                      </c:pt>
                      <c:pt idx="5078">
                        <c:v>3.3053649999999997</c:v>
                      </c:pt>
                      <c:pt idx="5079">
                        <c:v>3.2573449999999999</c:v>
                      </c:pt>
                      <c:pt idx="5080">
                        <c:v>3.045385</c:v>
                      </c:pt>
                      <c:pt idx="5081">
                        <c:v>2.5517449999999999</c:v>
                      </c:pt>
                      <c:pt idx="5082">
                        <c:v>2.03721</c:v>
                      </c:pt>
                      <c:pt idx="5083">
                        <c:v>1.7700899999999999</c:v>
                      </c:pt>
                      <c:pt idx="5084">
                        <c:v>1.5811600000000001</c:v>
                      </c:pt>
                      <c:pt idx="5085">
                        <c:v>1.4146650000000001</c:v>
                      </c:pt>
                      <c:pt idx="5086">
                        <c:v>1.2754700000000001</c:v>
                      </c:pt>
                      <c:pt idx="5087">
                        <c:v>1.1520599999999999</c:v>
                      </c:pt>
                      <c:pt idx="5088">
                        <c:v>1.06484</c:v>
                      </c:pt>
                      <c:pt idx="5089">
                        <c:v>1.0204949999999999</c:v>
                      </c:pt>
                      <c:pt idx="5090">
                        <c:v>0.95277000000000001</c:v>
                      </c:pt>
                      <c:pt idx="5091">
                        <c:v>0.93054499999999996</c:v>
                      </c:pt>
                      <c:pt idx="5092">
                        <c:v>0.97341999999999995</c:v>
                      </c:pt>
                      <c:pt idx="5093">
                        <c:v>1.0010349999999999</c:v>
                      </c:pt>
                      <c:pt idx="5094">
                        <c:v>1.12252</c:v>
                      </c:pt>
                      <c:pt idx="5095">
                        <c:v>1.5009400000000002</c:v>
                      </c:pt>
                      <c:pt idx="5096">
                        <c:v>2.1246049999999999</c:v>
                      </c:pt>
                      <c:pt idx="5097">
                        <c:v>2.5968599999999999</c:v>
                      </c:pt>
                      <c:pt idx="5098">
                        <c:v>2.9971199999999998</c:v>
                      </c:pt>
                      <c:pt idx="5099">
                        <c:v>3.1574550000000001</c:v>
                      </c:pt>
                      <c:pt idx="5100">
                        <c:v>3.2023950000000001</c:v>
                      </c:pt>
                      <c:pt idx="5101">
                        <c:v>3.3273099999999998</c:v>
                      </c:pt>
                      <c:pt idx="5102">
                        <c:v>3.4126050000000001</c:v>
                      </c:pt>
                      <c:pt idx="5103">
                        <c:v>3.360595</c:v>
                      </c:pt>
                      <c:pt idx="5104">
                        <c:v>3.1981599999999997</c:v>
                      </c:pt>
                      <c:pt idx="5105">
                        <c:v>2.6246499999999999</c:v>
                      </c:pt>
                      <c:pt idx="5106">
                        <c:v>2.121245</c:v>
                      </c:pt>
                      <c:pt idx="5107">
                        <c:v>1.84751</c:v>
                      </c:pt>
                      <c:pt idx="5108">
                        <c:v>1.7197249999999999</c:v>
                      </c:pt>
                      <c:pt idx="5109">
                        <c:v>1.5165150000000001</c:v>
                      </c:pt>
                      <c:pt idx="5110">
                        <c:v>1.3493900000000001</c:v>
                      </c:pt>
                      <c:pt idx="5111">
                        <c:v>1.1798850000000001</c:v>
                      </c:pt>
                      <c:pt idx="5112">
                        <c:v>1.1080999999999999</c:v>
                      </c:pt>
                      <c:pt idx="5113">
                        <c:v>1.043175</c:v>
                      </c:pt>
                      <c:pt idx="5114">
                        <c:v>0.95406500000000005</c:v>
                      </c:pt>
                      <c:pt idx="5115">
                        <c:v>0.93729999999999991</c:v>
                      </c:pt>
                      <c:pt idx="5116">
                        <c:v>0.98745500000000008</c:v>
                      </c:pt>
                      <c:pt idx="5117">
                        <c:v>1.0019800000000001</c:v>
                      </c:pt>
                      <c:pt idx="5118">
                        <c:v>1.1534249999999999</c:v>
                      </c:pt>
                      <c:pt idx="5119">
                        <c:v>1.5722349999999998</c:v>
                      </c:pt>
                      <c:pt idx="5120">
                        <c:v>2.185435</c:v>
                      </c:pt>
                      <c:pt idx="5121">
                        <c:v>2.6102650000000001</c:v>
                      </c:pt>
                      <c:pt idx="5122">
                        <c:v>2.9843800000000003</c:v>
                      </c:pt>
                      <c:pt idx="5123">
                        <c:v>3.2093600000000002</c:v>
                      </c:pt>
                      <c:pt idx="5124">
                        <c:v>3.3150249999999999</c:v>
                      </c:pt>
                      <c:pt idx="5125">
                        <c:v>3.4621999999999997</c:v>
                      </c:pt>
                      <c:pt idx="5126">
                        <c:v>3.5292950000000003</c:v>
                      </c:pt>
                      <c:pt idx="5127">
                        <c:v>3.4180649999999999</c:v>
                      </c:pt>
                      <c:pt idx="5128">
                        <c:v>3.19956</c:v>
                      </c:pt>
                      <c:pt idx="5129">
                        <c:v>2.5513600000000003</c:v>
                      </c:pt>
                      <c:pt idx="5130">
                        <c:v>2.1260749999999997</c:v>
                      </c:pt>
                      <c:pt idx="5131">
                        <c:v>1.924685</c:v>
                      </c:pt>
                      <c:pt idx="5132">
                        <c:v>1.724345</c:v>
                      </c:pt>
                      <c:pt idx="5133">
                        <c:v>1.4729749999999999</c:v>
                      </c:pt>
                      <c:pt idx="5134">
                        <c:v>1.282365</c:v>
                      </c:pt>
                      <c:pt idx="5135">
                        <c:v>1.1755100000000001</c:v>
                      </c:pt>
                      <c:pt idx="5136">
                        <c:v>1.077755</c:v>
                      </c:pt>
                      <c:pt idx="5137">
                        <c:v>1.020915</c:v>
                      </c:pt>
                      <c:pt idx="5138">
                        <c:v>0.97355999999999998</c:v>
                      </c:pt>
                      <c:pt idx="5139">
                        <c:v>0.96218499999999996</c:v>
                      </c:pt>
                      <c:pt idx="5140">
                        <c:v>0.97352499999999997</c:v>
                      </c:pt>
                      <c:pt idx="5141">
                        <c:v>0.99315999999999993</c:v>
                      </c:pt>
                      <c:pt idx="5142">
                        <c:v>1.108555</c:v>
                      </c:pt>
                      <c:pt idx="5143">
                        <c:v>1.5402799999999999</c:v>
                      </c:pt>
                      <c:pt idx="5144">
                        <c:v>2.0392749999999999</c:v>
                      </c:pt>
                      <c:pt idx="5145">
                        <c:v>2.3853550000000001</c:v>
                      </c:pt>
                      <c:pt idx="5146">
                        <c:v>2.755935</c:v>
                      </c:pt>
                      <c:pt idx="5147">
                        <c:v>2.8670249999999999</c:v>
                      </c:pt>
                      <c:pt idx="5148">
                        <c:v>2.9344699999999997</c:v>
                      </c:pt>
                      <c:pt idx="5149">
                        <c:v>3.079895</c:v>
                      </c:pt>
                      <c:pt idx="5150">
                        <c:v>3.1305050000000003</c:v>
                      </c:pt>
                      <c:pt idx="5151">
                        <c:v>3.1070549999999999</c:v>
                      </c:pt>
                      <c:pt idx="5152">
                        <c:v>2.9239699999999997</c:v>
                      </c:pt>
                      <c:pt idx="5153">
                        <c:v>2.382695</c:v>
                      </c:pt>
                      <c:pt idx="5154">
                        <c:v>1.998955</c:v>
                      </c:pt>
                      <c:pt idx="5155">
                        <c:v>1.7261649999999999</c:v>
                      </c:pt>
                      <c:pt idx="5156">
                        <c:v>1.527155</c:v>
                      </c:pt>
                      <c:pt idx="5157">
                        <c:v>1.3783350000000001</c:v>
                      </c:pt>
                      <c:pt idx="5158">
                        <c:v>1.2038250000000001</c:v>
                      </c:pt>
                      <c:pt idx="5159">
                        <c:v>1.1007149999999999</c:v>
                      </c:pt>
                      <c:pt idx="5160">
                        <c:v>1.0349849999999998</c:v>
                      </c:pt>
                      <c:pt idx="5161">
                        <c:v>0.98339500000000002</c:v>
                      </c:pt>
                      <c:pt idx="5162">
                        <c:v>0.90674500000000002</c:v>
                      </c:pt>
                      <c:pt idx="5163">
                        <c:v>0.87986500000000001</c:v>
                      </c:pt>
                      <c:pt idx="5164">
                        <c:v>0.87167499999999998</c:v>
                      </c:pt>
                      <c:pt idx="5165">
                        <c:v>0.90758500000000009</c:v>
                      </c:pt>
                      <c:pt idx="5166">
                        <c:v>1.0062849999999999</c:v>
                      </c:pt>
                      <c:pt idx="5167">
                        <c:v>1.400665</c:v>
                      </c:pt>
                      <c:pt idx="5168">
                        <c:v>1.8030599999999999</c:v>
                      </c:pt>
                      <c:pt idx="5169">
                        <c:v>2.204475</c:v>
                      </c:pt>
                      <c:pt idx="5170">
                        <c:v>2.5079250000000002</c:v>
                      </c:pt>
                      <c:pt idx="5171">
                        <c:v>2.730175</c:v>
                      </c:pt>
                      <c:pt idx="5172">
                        <c:v>2.824325</c:v>
                      </c:pt>
                      <c:pt idx="5173">
                        <c:v>2.9177750000000002</c:v>
                      </c:pt>
                      <c:pt idx="5174">
                        <c:v>2.9367449999999997</c:v>
                      </c:pt>
                      <c:pt idx="5175">
                        <c:v>2.952915</c:v>
                      </c:pt>
                      <c:pt idx="5176">
                        <c:v>2.7607300000000001</c:v>
                      </c:pt>
                      <c:pt idx="5177">
                        <c:v>2.2979600000000002</c:v>
                      </c:pt>
                      <c:pt idx="5178">
                        <c:v>1.8599349999999999</c:v>
                      </c:pt>
                      <c:pt idx="5179">
                        <c:v>1.643635</c:v>
                      </c:pt>
                      <c:pt idx="5180">
                        <c:v>1.490475</c:v>
                      </c:pt>
                      <c:pt idx="5181">
                        <c:v>1.3333949999999999</c:v>
                      </c:pt>
                      <c:pt idx="5182">
                        <c:v>1.1524449999999999</c:v>
                      </c:pt>
                      <c:pt idx="5183">
                        <c:v>1.0666949999999999</c:v>
                      </c:pt>
                      <c:pt idx="5184">
                        <c:v>1.0001249999999999</c:v>
                      </c:pt>
                      <c:pt idx="5185">
                        <c:v>0.95784500000000006</c:v>
                      </c:pt>
                      <c:pt idx="5186">
                        <c:v>0.92889999999999995</c:v>
                      </c:pt>
                      <c:pt idx="5187">
                        <c:v>0.91413</c:v>
                      </c:pt>
                      <c:pt idx="5188">
                        <c:v>0.87657499999999999</c:v>
                      </c:pt>
                      <c:pt idx="5189">
                        <c:v>0.90275499999999997</c:v>
                      </c:pt>
                      <c:pt idx="5190">
                        <c:v>0.91976499999999994</c:v>
                      </c:pt>
                      <c:pt idx="5191">
                        <c:v>0.963445</c:v>
                      </c:pt>
                      <c:pt idx="5192">
                        <c:v>1.1093250000000001</c:v>
                      </c:pt>
                      <c:pt idx="5193">
                        <c:v>1.3288800000000001</c:v>
                      </c:pt>
                      <c:pt idx="5194">
                        <c:v>1.580425</c:v>
                      </c:pt>
                      <c:pt idx="5195">
                        <c:v>1.773555</c:v>
                      </c:pt>
                      <c:pt idx="5196">
                        <c:v>1.90106</c:v>
                      </c:pt>
                      <c:pt idx="5197">
                        <c:v>1.9261199999999998</c:v>
                      </c:pt>
                      <c:pt idx="5198">
                        <c:v>1.901305</c:v>
                      </c:pt>
                      <c:pt idx="5199">
                        <c:v>1.8843650000000001</c:v>
                      </c:pt>
                      <c:pt idx="5200">
                        <c:v>1.8789749999999998</c:v>
                      </c:pt>
                      <c:pt idx="5201">
                        <c:v>1.71983</c:v>
                      </c:pt>
                      <c:pt idx="5202">
                        <c:v>1.6132200000000001</c:v>
                      </c:pt>
                      <c:pt idx="5203">
                        <c:v>1.450785</c:v>
                      </c:pt>
                      <c:pt idx="5204">
                        <c:v>1.38348</c:v>
                      </c:pt>
                      <c:pt idx="5205">
                        <c:v>1.282365</c:v>
                      </c:pt>
                      <c:pt idx="5206">
                        <c:v>1.2036150000000001</c:v>
                      </c:pt>
                      <c:pt idx="5207">
                        <c:v>1.1145750000000001</c:v>
                      </c:pt>
                      <c:pt idx="5208">
                        <c:v>1.0147550000000001</c:v>
                      </c:pt>
                      <c:pt idx="5209">
                        <c:v>0.98741999999999996</c:v>
                      </c:pt>
                      <c:pt idx="5210">
                        <c:v>0.93677500000000002</c:v>
                      </c:pt>
                      <c:pt idx="5211">
                        <c:v>0.91924000000000006</c:v>
                      </c:pt>
                      <c:pt idx="5212">
                        <c:v>0.887845</c:v>
                      </c:pt>
                      <c:pt idx="5213">
                        <c:v>0.87258500000000006</c:v>
                      </c:pt>
                      <c:pt idx="5214">
                        <c:v>0.87419500000000006</c:v>
                      </c:pt>
                      <c:pt idx="5215">
                        <c:v>0.89145000000000008</c:v>
                      </c:pt>
                      <c:pt idx="5216">
                        <c:v>0.94475500000000001</c:v>
                      </c:pt>
                      <c:pt idx="5217">
                        <c:v>1.1212249999999999</c:v>
                      </c:pt>
                      <c:pt idx="5218">
                        <c:v>1.3485150000000001</c:v>
                      </c:pt>
                      <c:pt idx="5219">
                        <c:v>1.4954799999999999</c:v>
                      </c:pt>
                      <c:pt idx="5220">
                        <c:v>1.4835450000000001</c:v>
                      </c:pt>
                      <c:pt idx="5221">
                        <c:v>1.5199449999999999</c:v>
                      </c:pt>
                      <c:pt idx="5222">
                        <c:v>1.5556099999999999</c:v>
                      </c:pt>
                      <c:pt idx="5223">
                        <c:v>1.5177750000000001</c:v>
                      </c:pt>
                      <c:pt idx="5224">
                        <c:v>1.50752</c:v>
                      </c:pt>
                      <c:pt idx="5225">
                        <c:v>1.3971300000000002</c:v>
                      </c:pt>
                      <c:pt idx="5226">
                        <c:v>1.3020699999999998</c:v>
                      </c:pt>
                      <c:pt idx="5227">
                        <c:v>1.1901400000000002</c:v>
                      </c:pt>
                      <c:pt idx="5228">
                        <c:v>1.1684049999999999</c:v>
                      </c:pt>
                      <c:pt idx="5229">
                        <c:v>1.0715950000000001</c:v>
                      </c:pt>
                      <c:pt idx="5230">
                        <c:v>1.0189900000000001</c:v>
                      </c:pt>
                      <c:pt idx="5231">
                        <c:v>0.92064000000000001</c:v>
                      </c:pt>
                      <c:pt idx="5232">
                        <c:v>0.88707500000000006</c:v>
                      </c:pt>
                      <c:pt idx="5233">
                        <c:v>0.84115499999999999</c:v>
                      </c:pt>
                      <c:pt idx="5234">
                        <c:v>0.80128999999999995</c:v>
                      </c:pt>
                      <c:pt idx="5235">
                        <c:v>0.81567499999999993</c:v>
                      </c:pt>
                      <c:pt idx="5236">
                        <c:v>0.83219500000000002</c:v>
                      </c:pt>
                      <c:pt idx="5237">
                        <c:v>0.85441999999999996</c:v>
                      </c:pt>
                      <c:pt idx="5238">
                        <c:v>0.96684000000000003</c:v>
                      </c:pt>
                      <c:pt idx="5239">
                        <c:v>1.2802650000000002</c:v>
                      </c:pt>
                      <c:pt idx="5240">
                        <c:v>1.70478</c:v>
                      </c:pt>
                      <c:pt idx="5241">
                        <c:v>2.0815199999999998</c:v>
                      </c:pt>
                      <c:pt idx="5242">
                        <c:v>2.3916200000000001</c:v>
                      </c:pt>
                      <c:pt idx="5243">
                        <c:v>2.47709</c:v>
                      </c:pt>
                      <c:pt idx="5244">
                        <c:v>2.4495800000000001</c:v>
                      </c:pt>
                      <c:pt idx="5245">
                        <c:v>2.624895</c:v>
                      </c:pt>
                      <c:pt idx="5246">
                        <c:v>2.7119050000000002</c:v>
                      </c:pt>
                      <c:pt idx="5247">
                        <c:v>2.6341000000000001</c:v>
                      </c:pt>
                      <c:pt idx="5248">
                        <c:v>2.4744650000000004</c:v>
                      </c:pt>
                      <c:pt idx="5249">
                        <c:v>1.952545</c:v>
                      </c:pt>
                      <c:pt idx="5250">
                        <c:v>1.5991849999999999</c:v>
                      </c:pt>
                      <c:pt idx="5251">
                        <c:v>1.40805</c:v>
                      </c:pt>
                      <c:pt idx="5252">
                        <c:v>1.337105</c:v>
                      </c:pt>
                      <c:pt idx="5253">
                        <c:v>1.168895</c:v>
                      </c:pt>
                      <c:pt idx="5254">
                        <c:v>1.06169</c:v>
                      </c:pt>
                      <c:pt idx="5255">
                        <c:v>1.001315</c:v>
                      </c:pt>
                      <c:pt idx="5256">
                        <c:v>0.96201000000000003</c:v>
                      </c:pt>
                      <c:pt idx="5257">
                        <c:v>0.88777499999999998</c:v>
                      </c:pt>
                      <c:pt idx="5258">
                        <c:v>0.82326999999999995</c:v>
                      </c:pt>
                      <c:pt idx="5259">
                        <c:v>0.814415</c:v>
                      </c:pt>
                      <c:pt idx="5260">
                        <c:v>0.83562499999999995</c:v>
                      </c:pt>
                      <c:pt idx="5261">
                        <c:v>0.86897999999999997</c:v>
                      </c:pt>
                      <c:pt idx="5262">
                        <c:v>1.00688</c:v>
                      </c:pt>
                      <c:pt idx="5263">
                        <c:v>1.3709149999999999</c:v>
                      </c:pt>
                      <c:pt idx="5264">
                        <c:v>1.855945</c:v>
                      </c:pt>
                      <c:pt idx="5265">
                        <c:v>2.2317399999999998</c:v>
                      </c:pt>
                      <c:pt idx="5266">
                        <c:v>2.51356</c:v>
                      </c:pt>
                      <c:pt idx="5267">
                        <c:v>2.6215700000000002</c:v>
                      </c:pt>
                      <c:pt idx="5268">
                        <c:v>2.6382650000000001</c:v>
                      </c:pt>
                      <c:pt idx="5269">
                        <c:v>2.7948200000000001</c:v>
                      </c:pt>
                      <c:pt idx="5270">
                        <c:v>2.8790300000000002</c:v>
                      </c:pt>
                      <c:pt idx="5271">
                        <c:v>2.8723449999999997</c:v>
                      </c:pt>
                      <c:pt idx="5272">
                        <c:v>2.6414149999999998</c:v>
                      </c:pt>
                      <c:pt idx="5273">
                        <c:v>2.1373449999999998</c:v>
                      </c:pt>
                      <c:pt idx="5274">
                        <c:v>1.795045</c:v>
                      </c:pt>
                      <c:pt idx="5275">
                        <c:v>1.55806</c:v>
                      </c:pt>
                      <c:pt idx="5276">
                        <c:v>1.4278949999999999</c:v>
                      </c:pt>
                      <c:pt idx="5277">
                        <c:v>1.2907999999999999</c:v>
                      </c:pt>
                      <c:pt idx="5278">
                        <c:v>1.1478599999999999</c:v>
                      </c:pt>
                      <c:pt idx="5279">
                        <c:v>1.0298750000000001</c:v>
                      </c:pt>
                      <c:pt idx="5280">
                        <c:v>0.95707500000000001</c:v>
                      </c:pt>
                      <c:pt idx="5281">
                        <c:v>0.9194500000000001</c:v>
                      </c:pt>
                      <c:pt idx="5282">
                        <c:v>0.825125</c:v>
                      </c:pt>
                      <c:pt idx="5283">
                        <c:v>0.85154999999999992</c:v>
                      </c:pt>
                      <c:pt idx="5284">
                        <c:v>0.85560999999999998</c:v>
                      </c:pt>
                      <c:pt idx="5285">
                        <c:v>0.89435500000000001</c:v>
                      </c:pt>
                      <c:pt idx="5286">
                        <c:v>1.06246</c:v>
                      </c:pt>
                      <c:pt idx="5287">
                        <c:v>1.3896400000000002</c:v>
                      </c:pt>
                      <c:pt idx="5288">
                        <c:v>1.8609500000000001</c:v>
                      </c:pt>
                      <c:pt idx="5289">
                        <c:v>2.1804650000000003</c:v>
                      </c:pt>
                      <c:pt idx="5290">
                        <c:v>2.4118850000000003</c:v>
                      </c:pt>
                      <c:pt idx="5291">
                        <c:v>2.5517099999999999</c:v>
                      </c:pt>
                      <c:pt idx="5292">
                        <c:v>2.6352899999999999</c:v>
                      </c:pt>
                      <c:pt idx="5293">
                        <c:v>2.85887</c:v>
                      </c:pt>
                      <c:pt idx="5294">
                        <c:v>2.9455650000000002</c:v>
                      </c:pt>
                      <c:pt idx="5295">
                        <c:v>2.9051399999999998</c:v>
                      </c:pt>
                      <c:pt idx="5296">
                        <c:v>2.7037849999999999</c:v>
                      </c:pt>
                      <c:pt idx="5297">
                        <c:v>2.2467899999999998</c:v>
                      </c:pt>
                      <c:pt idx="5298">
                        <c:v>1.8147149999999999</c:v>
                      </c:pt>
                      <c:pt idx="5299">
                        <c:v>1.5884050000000001</c:v>
                      </c:pt>
                      <c:pt idx="5300">
                        <c:v>1.47644</c:v>
                      </c:pt>
                      <c:pt idx="5301">
                        <c:v>1.263395</c:v>
                      </c:pt>
                      <c:pt idx="5302">
                        <c:v>1.13757</c:v>
                      </c:pt>
                      <c:pt idx="5303">
                        <c:v>1.0417400000000001</c:v>
                      </c:pt>
                      <c:pt idx="5304">
                        <c:v>0.99004499999999995</c:v>
                      </c:pt>
                      <c:pt idx="5305">
                        <c:v>0.96704999999999997</c:v>
                      </c:pt>
                      <c:pt idx="5306">
                        <c:v>0.90163499999999996</c:v>
                      </c:pt>
                      <c:pt idx="5307">
                        <c:v>0.88294500000000009</c:v>
                      </c:pt>
                      <c:pt idx="5308">
                        <c:v>0.92242499999999994</c:v>
                      </c:pt>
                      <c:pt idx="5309">
                        <c:v>0.93261000000000005</c:v>
                      </c:pt>
                      <c:pt idx="5310">
                        <c:v>1.0516449999999999</c:v>
                      </c:pt>
                      <c:pt idx="5311">
                        <c:v>1.36402</c:v>
                      </c:pt>
                      <c:pt idx="5312">
                        <c:v>1.8674600000000001</c:v>
                      </c:pt>
                      <c:pt idx="5313">
                        <c:v>2.168215</c:v>
                      </c:pt>
                      <c:pt idx="5314">
                        <c:v>2.4494050000000001</c:v>
                      </c:pt>
                      <c:pt idx="5315">
                        <c:v>2.6273449999999996</c:v>
                      </c:pt>
                      <c:pt idx="5316">
                        <c:v>2.6411700000000002</c:v>
                      </c:pt>
                      <c:pt idx="5317">
                        <c:v>2.8151899999999999</c:v>
                      </c:pt>
                      <c:pt idx="5318">
                        <c:v>2.9376899999999999</c:v>
                      </c:pt>
                      <c:pt idx="5319">
                        <c:v>2.9047199999999997</c:v>
                      </c:pt>
                      <c:pt idx="5320">
                        <c:v>2.6647249999999998</c:v>
                      </c:pt>
                      <c:pt idx="5321">
                        <c:v>2.1456399999999998</c:v>
                      </c:pt>
                      <c:pt idx="5322">
                        <c:v>1.77471</c:v>
                      </c:pt>
                      <c:pt idx="5323">
                        <c:v>1.5785</c:v>
                      </c:pt>
                      <c:pt idx="5324">
                        <c:v>1.4182349999999999</c:v>
                      </c:pt>
                      <c:pt idx="5325">
                        <c:v>1.25552</c:v>
                      </c:pt>
                      <c:pt idx="5326">
                        <c:v>1.1295550000000001</c:v>
                      </c:pt>
                      <c:pt idx="5327">
                        <c:v>1.0375399999999999</c:v>
                      </c:pt>
                      <c:pt idx="5328">
                        <c:v>0.95854499999999998</c:v>
                      </c:pt>
                      <c:pt idx="5329">
                        <c:v>0.91619500000000009</c:v>
                      </c:pt>
                      <c:pt idx="5330">
                        <c:v>0.84363999999999995</c:v>
                      </c:pt>
                      <c:pt idx="5331">
                        <c:v>0.83117999999999992</c:v>
                      </c:pt>
                      <c:pt idx="5332">
                        <c:v>0.85609999999999997</c:v>
                      </c:pt>
                      <c:pt idx="5333">
                        <c:v>0.91448000000000007</c:v>
                      </c:pt>
                      <c:pt idx="5334">
                        <c:v>1.0001249999999999</c:v>
                      </c:pt>
                      <c:pt idx="5335">
                        <c:v>1.36738</c:v>
                      </c:pt>
                      <c:pt idx="5336">
                        <c:v>1.7988949999999999</c:v>
                      </c:pt>
                      <c:pt idx="5337">
                        <c:v>2.2009750000000001</c:v>
                      </c:pt>
                      <c:pt idx="5338">
                        <c:v>2.5009950000000001</c:v>
                      </c:pt>
                      <c:pt idx="5339">
                        <c:v>2.6589499999999999</c:v>
                      </c:pt>
                      <c:pt idx="5340">
                        <c:v>2.7732250000000001</c:v>
                      </c:pt>
                      <c:pt idx="5341">
                        <c:v>2.8539699999999999</c:v>
                      </c:pt>
                      <c:pt idx="5342">
                        <c:v>2.9268049999999999</c:v>
                      </c:pt>
                      <c:pt idx="5343">
                        <c:v>2.9283099999999997</c:v>
                      </c:pt>
                      <c:pt idx="5344">
                        <c:v>2.738855</c:v>
                      </c:pt>
                      <c:pt idx="5345">
                        <c:v>2.277485</c:v>
                      </c:pt>
                      <c:pt idx="5346">
                        <c:v>1.9620299999999999</c:v>
                      </c:pt>
                      <c:pt idx="5347">
                        <c:v>1.6762900000000001</c:v>
                      </c:pt>
                      <c:pt idx="5348">
                        <c:v>1.4974049999999999</c:v>
                      </c:pt>
                      <c:pt idx="5349">
                        <c:v>1.2838699999999998</c:v>
                      </c:pt>
                      <c:pt idx="5350">
                        <c:v>1.1288199999999999</c:v>
                      </c:pt>
                      <c:pt idx="5351">
                        <c:v>1.03817</c:v>
                      </c:pt>
                      <c:pt idx="5352">
                        <c:v>0.96575500000000003</c:v>
                      </c:pt>
                      <c:pt idx="5353">
                        <c:v>0.93870000000000009</c:v>
                      </c:pt>
                      <c:pt idx="5354">
                        <c:v>0.91157500000000002</c:v>
                      </c:pt>
                      <c:pt idx="5355">
                        <c:v>0.86541000000000001</c:v>
                      </c:pt>
                      <c:pt idx="5356">
                        <c:v>0.85609999999999997</c:v>
                      </c:pt>
                      <c:pt idx="5357">
                        <c:v>0.89127499999999993</c:v>
                      </c:pt>
                      <c:pt idx="5358">
                        <c:v>0.87346000000000001</c:v>
                      </c:pt>
                      <c:pt idx="5359">
                        <c:v>0.95700499999999999</c:v>
                      </c:pt>
                      <c:pt idx="5360">
                        <c:v>1.1689649999999998</c:v>
                      </c:pt>
                      <c:pt idx="5361">
                        <c:v>1.4118649999999999</c:v>
                      </c:pt>
                      <c:pt idx="5362">
                        <c:v>1.7407600000000001</c:v>
                      </c:pt>
                      <c:pt idx="5363">
                        <c:v>1.93781</c:v>
                      </c:pt>
                      <c:pt idx="5364">
                        <c:v>2.03518</c:v>
                      </c:pt>
                      <c:pt idx="5365">
                        <c:v>2.0273399999999997</c:v>
                      </c:pt>
                      <c:pt idx="5366">
                        <c:v>2.0386099999999998</c:v>
                      </c:pt>
                      <c:pt idx="5367">
                        <c:v>1.9787249999999998</c:v>
                      </c:pt>
                      <c:pt idx="5368">
                        <c:v>1.906625</c:v>
                      </c:pt>
                      <c:pt idx="5369">
                        <c:v>1.8258449999999999</c:v>
                      </c:pt>
                      <c:pt idx="5370">
                        <c:v>1.647135</c:v>
                      </c:pt>
                      <c:pt idx="5371">
                        <c:v>1.5115450000000001</c:v>
                      </c:pt>
                      <c:pt idx="5372">
                        <c:v>1.4192499999999999</c:v>
                      </c:pt>
                      <c:pt idx="5373">
                        <c:v>1.2841150000000001</c:v>
                      </c:pt>
                      <c:pt idx="5374">
                        <c:v>1.16452</c:v>
                      </c:pt>
                      <c:pt idx="5375">
                        <c:v>1.07464</c:v>
                      </c:pt>
                      <c:pt idx="5376">
                        <c:v>0.99151500000000004</c:v>
                      </c:pt>
                      <c:pt idx="5377">
                        <c:v>0.95483499999999999</c:v>
                      </c:pt>
                      <c:pt idx="5378">
                        <c:v>0.91689500000000002</c:v>
                      </c:pt>
                      <c:pt idx="5379">
                        <c:v>0.86432500000000001</c:v>
                      </c:pt>
                      <c:pt idx="5380">
                        <c:v>0.84804999999999997</c:v>
                      </c:pt>
                      <c:pt idx="5381">
                        <c:v>0.85438499999999995</c:v>
                      </c:pt>
                      <c:pt idx="5382">
                        <c:v>0.83489000000000002</c:v>
                      </c:pt>
                      <c:pt idx="5383">
                        <c:v>0.83660500000000004</c:v>
                      </c:pt>
                      <c:pt idx="5384">
                        <c:v>0.90964999999999996</c:v>
                      </c:pt>
                      <c:pt idx="5385">
                        <c:v>1.101135</c:v>
                      </c:pt>
                      <c:pt idx="5386">
                        <c:v>1.3150899999999999</c:v>
                      </c:pt>
                      <c:pt idx="5387">
                        <c:v>1.5029349999999999</c:v>
                      </c:pt>
                      <c:pt idx="5388">
                        <c:v>1.51522</c:v>
                      </c:pt>
                      <c:pt idx="5389">
                        <c:v>1.6102449999999999</c:v>
                      </c:pt>
                      <c:pt idx="5390">
                        <c:v>1.6289</c:v>
                      </c:pt>
                      <c:pt idx="5391">
                        <c:v>1.7182200000000001</c:v>
                      </c:pt>
                      <c:pt idx="5392">
                        <c:v>1.665335</c:v>
                      </c:pt>
                      <c:pt idx="5393">
                        <c:v>1.62904</c:v>
                      </c:pt>
                      <c:pt idx="5394">
                        <c:v>1.4757750000000001</c:v>
                      </c:pt>
                      <c:pt idx="5395">
                        <c:v>1.3954150000000001</c:v>
                      </c:pt>
                      <c:pt idx="5396">
                        <c:v>1.369305</c:v>
                      </c:pt>
                      <c:pt idx="5397">
                        <c:v>1.22654</c:v>
                      </c:pt>
                      <c:pt idx="5398">
                        <c:v>1.1455850000000001</c:v>
                      </c:pt>
                      <c:pt idx="5399">
                        <c:v>1.0447850000000001</c:v>
                      </c:pt>
                      <c:pt idx="5400">
                        <c:v>0.99585500000000005</c:v>
                      </c:pt>
                      <c:pt idx="5401">
                        <c:v>0.97551999999999994</c:v>
                      </c:pt>
                      <c:pt idx="5402">
                        <c:v>0.91188999999999998</c:v>
                      </c:pt>
                      <c:pt idx="5403">
                        <c:v>0.92095500000000008</c:v>
                      </c:pt>
                      <c:pt idx="5404">
                        <c:v>0.94531500000000002</c:v>
                      </c:pt>
                      <c:pt idx="5405">
                        <c:v>0.96456500000000001</c:v>
                      </c:pt>
                      <c:pt idx="5406">
                        <c:v>1.0703</c:v>
                      </c:pt>
                      <c:pt idx="5407">
                        <c:v>1.3958699999999999</c:v>
                      </c:pt>
                      <c:pt idx="5408">
                        <c:v>1.9327699999999999</c:v>
                      </c:pt>
                      <c:pt idx="5409">
                        <c:v>2.2665300000000004</c:v>
                      </c:pt>
                      <c:pt idx="5410">
                        <c:v>2.580165</c:v>
                      </c:pt>
                      <c:pt idx="5411">
                        <c:v>2.7522950000000002</c:v>
                      </c:pt>
                      <c:pt idx="5412">
                        <c:v>2.8011900000000001</c:v>
                      </c:pt>
                      <c:pt idx="5413">
                        <c:v>2.9516550000000001</c:v>
                      </c:pt>
                      <c:pt idx="5414">
                        <c:v>3.10982</c:v>
                      </c:pt>
                      <c:pt idx="5415">
                        <c:v>3.12249</c:v>
                      </c:pt>
                      <c:pt idx="5416">
                        <c:v>2.8407399999999998</c:v>
                      </c:pt>
                      <c:pt idx="5417">
                        <c:v>2.3373699999999999</c:v>
                      </c:pt>
                      <c:pt idx="5418">
                        <c:v>1.9313</c:v>
                      </c:pt>
                      <c:pt idx="5419">
                        <c:v>1.6754849999999999</c:v>
                      </c:pt>
                      <c:pt idx="5420">
                        <c:v>1.49807</c:v>
                      </c:pt>
                      <c:pt idx="5421">
                        <c:v>1.3067950000000002</c:v>
                      </c:pt>
                      <c:pt idx="5422">
                        <c:v>1.1546149999999999</c:v>
                      </c:pt>
                      <c:pt idx="5423">
                        <c:v>1.0437000000000001</c:v>
                      </c:pt>
                      <c:pt idx="5424">
                        <c:v>1.02298</c:v>
                      </c:pt>
                      <c:pt idx="5425">
                        <c:v>0.95543</c:v>
                      </c:pt>
                      <c:pt idx="5426">
                        <c:v>0.876085</c:v>
                      </c:pt>
                      <c:pt idx="5427">
                        <c:v>0.86474499999999999</c:v>
                      </c:pt>
                      <c:pt idx="5428">
                        <c:v>0.90370000000000006</c:v>
                      </c:pt>
                      <c:pt idx="5429">
                        <c:v>0.90615000000000001</c:v>
                      </c:pt>
                      <c:pt idx="5430">
                        <c:v>1.0568599999999999</c:v>
                      </c:pt>
                      <c:pt idx="5431">
                        <c:v>1.4258299999999999</c:v>
                      </c:pt>
                      <c:pt idx="5432">
                        <c:v>1.899135</c:v>
                      </c:pt>
                      <c:pt idx="5433">
                        <c:v>2.22187</c:v>
                      </c:pt>
                      <c:pt idx="5434">
                        <c:v>2.5539499999999999</c:v>
                      </c:pt>
                      <c:pt idx="5435">
                        <c:v>2.760065</c:v>
                      </c:pt>
                      <c:pt idx="5436">
                        <c:v>2.8486500000000001</c:v>
                      </c:pt>
                      <c:pt idx="5437">
                        <c:v>3.0018800000000003</c:v>
                      </c:pt>
                      <c:pt idx="5438">
                        <c:v>3.2047750000000002</c:v>
                      </c:pt>
                      <c:pt idx="5439">
                        <c:v>3.2351199999999998</c:v>
                      </c:pt>
                      <c:pt idx="5440">
                        <c:v>3.0355850000000002</c:v>
                      </c:pt>
                      <c:pt idx="5441">
                        <c:v>2.4869599999999998</c:v>
                      </c:pt>
                      <c:pt idx="5442">
                        <c:v>2.0527500000000001</c:v>
                      </c:pt>
                      <c:pt idx="5443">
                        <c:v>1.77898</c:v>
                      </c:pt>
                      <c:pt idx="5444">
                        <c:v>1.614795</c:v>
                      </c:pt>
                      <c:pt idx="5445">
                        <c:v>1.395205</c:v>
                      </c:pt>
                      <c:pt idx="5446">
                        <c:v>1.221115</c:v>
                      </c:pt>
                      <c:pt idx="5447">
                        <c:v>1.07464</c:v>
                      </c:pt>
                      <c:pt idx="5448">
                        <c:v>1.02186</c:v>
                      </c:pt>
                      <c:pt idx="5449">
                        <c:v>0.98241499999999993</c:v>
                      </c:pt>
                      <c:pt idx="5450">
                        <c:v>0.91259000000000001</c:v>
                      </c:pt>
                      <c:pt idx="5451">
                        <c:v>0.88339999999999996</c:v>
                      </c:pt>
                      <c:pt idx="5452">
                        <c:v>0.88147500000000001</c:v>
                      </c:pt>
                      <c:pt idx="5453">
                        <c:v>0.94048500000000002</c:v>
                      </c:pt>
                      <c:pt idx="5454">
                        <c:v>1.0900399999999999</c:v>
                      </c:pt>
                      <c:pt idx="5455">
                        <c:v>1.4001400000000002</c:v>
                      </c:pt>
                      <c:pt idx="5456">
                        <c:v>1.8385150000000001</c:v>
                      </c:pt>
                      <c:pt idx="5457">
                        <c:v>2.2746500000000003</c:v>
                      </c:pt>
                      <c:pt idx="5458">
                        <c:v>2.6556950000000001</c:v>
                      </c:pt>
                      <c:pt idx="5459">
                        <c:v>2.9085700000000001</c:v>
                      </c:pt>
                      <c:pt idx="5460">
                        <c:v>3.0277800000000004</c:v>
                      </c:pt>
                      <c:pt idx="5461">
                        <c:v>3.2015549999999999</c:v>
                      </c:pt>
                      <c:pt idx="5462">
                        <c:v>3.3075700000000001</c:v>
                      </c:pt>
                      <c:pt idx="5463">
                        <c:v>3.4018249999999997</c:v>
                      </c:pt>
                      <c:pt idx="5464">
                        <c:v>3.0872100000000002</c:v>
                      </c:pt>
                      <c:pt idx="5465">
                        <c:v>2.5507649999999997</c:v>
                      </c:pt>
                      <c:pt idx="5466">
                        <c:v>2.1719250000000003</c:v>
                      </c:pt>
                      <c:pt idx="5467">
                        <c:v>1.938545</c:v>
                      </c:pt>
                      <c:pt idx="5468">
                        <c:v>1.798265</c:v>
                      </c:pt>
                      <c:pt idx="5469">
                        <c:v>1.5249849999999998</c:v>
                      </c:pt>
                      <c:pt idx="5470">
                        <c:v>1.2945799999999998</c:v>
                      </c:pt>
                      <c:pt idx="5471">
                        <c:v>1.1536</c:v>
                      </c:pt>
                      <c:pt idx="5472">
                        <c:v>1.0512950000000001</c:v>
                      </c:pt>
                      <c:pt idx="5473">
                        <c:v>1.0104850000000001</c:v>
                      </c:pt>
                      <c:pt idx="5474">
                        <c:v>0.98066500000000001</c:v>
                      </c:pt>
                      <c:pt idx="5475">
                        <c:v>0.93747500000000006</c:v>
                      </c:pt>
                      <c:pt idx="5476">
                        <c:v>0.99679999999999991</c:v>
                      </c:pt>
                      <c:pt idx="5477">
                        <c:v>1.008105</c:v>
                      </c:pt>
                      <c:pt idx="5478">
                        <c:v>1.0730650000000002</c:v>
                      </c:pt>
                      <c:pt idx="5479">
                        <c:v>1.3743800000000002</c:v>
                      </c:pt>
                      <c:pt idx="5480">
                        <c:v>1.9093549999999999</c:v>
                      </c:pt>
                      <c:pt idx="5481">
                        <c:v>2.2898749999999999</c:v>
                      </c:pt>
                      <c:pt idx="5482">
                        <c:v>2.6692750000000003</c:v>
                      </c:pt>
                      <c:pt idx="5483">
                        <c:v>2.826635</c:v>
                      </c:pt>
                      <c:pt idx="5484">
                        <c:v>2.880185</c:v>
                      </c:pt>
                      <c:pt idx="5485">
                        <c:v>3.0745749999999998</c:v>
                      </c:pt>
                      <c:pt idx="5486">
                        <c:v>3.2163600000000003</c:v>
                      </c:pt>
                      <c:pt idx="5487">
                        <c:v>3.1815700000000002</c:v>
                      </c:pt>
                      <c:pt idx="5488">
                        <c:v>2.9987300000000001</c:v>
                      </c:pt>
                      <c:pt idx="5489">
                        <c:v>2.46225</c:v>
                      </c:pt>
                      <c:pt idx="5490">
                        <c:v>2.0295799999999997</c:v>
                      </c:pt>
                      <c:pt idx="5491">
                        <c:v>1.81755</c:v>
                      </c:pt>
                      <c:pt idx="5492">
                        <c:v>1.6467850000000002</c:v>
                      </c:pt>
                      <c:pt idx="5493">
                        <c:v>1.40917</c:v>
                      </c:pt>
                      <c:pt idx="5494">
                        <c:v>1.2027399999999999</c:v>
                      </c:pt>
                      <c:pt idx="5495">
                        <c:v>1.0524500000000001</c:v>
                      </c:pt>
                      <c:pt idx="5496">
                        <c:v>0.984375</c:v>
                      </c:pt>
                      <c:pt idx="5497">
                        <c:v>0.91962500000000003</c:v>
                      </c:pt>
                      <c:pt idx="5498">
                        <c:v>0.85477000000000003</c:v>
                      </c:pt>
                      <c:pt idx="5499">
                        <c:v>0.85133999999999999</c:v>
                      </c:pt>
                      <c:pt idx="5500">
                        <c:v>0.84521500000000005</c:v>
                      </c:pt>
                      <c:pt idx="5501">
                        <c:v>0.92060500000000001</c:v>
                      </c:pt>
                      <c:pt idx="5502">
                        <c:v>1.032465</c:v>
                      </c:pt>
                      <c:pt idx="5503">
                        <c:v>1.328425</c:v>
                      </c:pt>
                      <c:pt idx="5504">
                        <c:v>1.78983</c:v>
                      </c:pt>
                      <c:pt idx="5505">
                        <c:v>2.127545</c:v>
                      </c:pt>
                      <c:pt idx="5506">
                        <c:v>2.4763899999999999</c:v>
                      </c:pt>
                      <c:pt idx="5507">
                        <c:v>2.6752950000000002</c:v>
                      </c:pt>
                      <c:pt idx="5508">
                        <c:v>2.7652449999999997</c:v>
                      </c:pt>
                      <c:pt idx="5509">
                        <c:v>2.8415100000000004</c:v>
                      </c:pt>
                      <c:pt idx="5510">
                        <c:v>2.923235</c:v>
                      </c:pt>
                      <c:pt idx="5511">
                        <c:v>2.8429799999999998</c:v>
                      </c:pt>
                      <c:pt idx="5512">
                        <c:v>2.6820149999999998</c:v>
                      </c:pt>
                      <c:pt idx="5513">
                        <c:v>2.2115800000000001</c:v>
                      </c:pt>
                      <c:pt idx="5514">
                        <c:v>1.8010999999999999</c:v>
                      </c:pt>
                      <c:pt idx="5515">
                        <c:v>1.521485</c:v>
                      </c:pt>
                      <c:pt idx="5516">
                        <c:v>1.4018199999999998</c:v>
                      </c:pt>
                      <c:pt idx="5517">
                        <c:v>1.2400499999999999</c:v>
                      </c:pt>
                      <c:pt idx="5518">
                        <c:v>1.0795399999999999</c:v>
                      </c:pt>
                      <c:pt idx="5519">
                        <c:v>0.96351500000000001</c:v>
                      </c:pt>
                      <c:pt idx="5520">
                        <c:v>0.89855499999999999</c:v>
                      </c:pt>
                      <c:pt idx="5521">
                        <c:v>0.89211499999999999</c:v>
                      </c:pt>
                      <c:pt idx="5522">
                        <c:v>0.86516499999999996</c:v>
                      </c:pt>
                      <c:pt idx="5523">
                        <c:v>0.82222000000000006</c:v>
                      </c:pt>
                      <c:pt idx="5524">
                        <c:v>0.81913999999999998</c:v>
                      </c:pt>
                      <c:pt idx="5525">
                        <c:v>0.857325</c:v>
                      </c:pt>
                      <c:pt idx="5526">
                        <c:v>0.85470000000000002</c:v>
                      </c:pt>
                      <c:pt idx="5527">
                        <c:v>0.93764999999999998</c:v>
                      </c:pt>
                      <c:pt idx="5528">
                        <c:v>1.0931900000000001</c:v>
                      </c:pt>
                      <c:pt idx="5529">
                        <c:v>1.226575</c:v>
                      </c:pt>
                      <c:pt idx="5530">
                        <c:v>1.4976500000000001</c:v>
                      </c:pt>
                      <c:pt idx="5531">
                        <c:v>1.5928499999999999</c:v>
                      </c:pt>
                      <c:pt idx="5532">
                        <c:v>1.6024050000000001</c:v>
                      </c:pt>
                      <c:pt idx="5533">
                        <c:v>1.6355500000000001</c:v>
                      </c:pt>
                      <c:pt idx="5534">
                        <c:v>1.6912349999999998</c:v>
                      </c:pt>
                      <c:pt idx="5535">
                        <c:v>1.6960299999999999</c:v>
                      </c:pt>
                      <c:pt idx="5536">
                        <c:v>1.6604000000000001</c:v>
                      </c:pt>
                      <c:pt idx="5537">
                        <c:v>1.5025500000000001</c:v>
                      </c:pt>
                      <c:pt idx="5538">
                        <c:v>1.3419000000000001</c:v>
                      </c:pt>
                      <c:pt idx="5539">
                        <c:v>1.2462449999999998</c:v>
                      </c:pt>
                      <c:pt idx="5540">
                        <c:v>1.2187699999999999</c:v>
                      </c:pt>
                      <c:pt idx="5541">
                        <c:v>1.117305</c:v>
                      </c:pt>
                      <c:pt idx="5542">
                        <c:v>0.995645</c:v>
                      </c:pt>
                      <c:pt idx="5543">
                        <c:v>0.92252999999999996</c:v>
                      </c:pt>
                      <c:pt idx="5544">
                        <c:v>0.87584000000000006</c:v>
                      </c:pt>
                      <c:pt idx="5545">
                        <c:v>0.86845500000000009</c:v>
                      </c:pt>
                      <c:pt idx="5546">
                        <c:v>0.81844000000000006</c:v>
                      </c:pt>
                      <c:pt idx="5547">
                        <c:v>0.81200000000000006</c:v>
                      </c:pt>
                      <c:pt idx="5548">
                        <c:v>0.78515499999999994</c:v>
                      </c:pt>
                      <c:pt idx="5549">
                        <c:v>0.79544500000000007</c:v>
                      </c:pt>
                      <c:pt idx="5550">
                        <c:v>0.76117999999999997</c:v>
                      </c:pt>
                      <c:pt idx="5551">
                        <c:v>0.76944000000000001</c:v>
                      </c:pt>
                      <c:pt idx="5552">
                        <c:v>0.83877499999999994</c:v>
                      </c:pt>
                      <c:pt idx="5553">
                        <c:v>0.96802999999999995</c:v>
                      </c:pt>
                      <c:pt idx="5554">
                        <c:v>1.12294</c:v>
                      </c:pt>
                      <c:pt idx="5555">
                        <c:v>1.2742449999999999</c:v>
                      </c:pt>
                      <c:pt idx="5556">
                        <c:v>1.30725</c:v>
                      </c:pt>
                      <c:pt idx="5557">
                        <c:v>1.30375</c:v>
                      </c:pt>
                      <c:pt idx="5558">
                        <c:v>1.337315</c:v>
                      </c:pt>
                      <c:pt idx="5559">
                        <c:v>1.3988450000000001</c:v>
                      </c:pt>
                      <c:pt idx="5560">
                        <c:v>1.3305250000000002</c:v>
                      </c:pt>
                      <c:pt idx="5561">
                        <c:v>1.2690299999999999</c:v>
                      </c:pt>
                      <c:pt idx="5562">
                        <c:v>1.18692</c:v>
                      </c:pt>
                      <c:pt idx="5563">
                        <c:v>1.071315</c:v>
                      </c:pt>
                      <c:pt idx="5564">
                        <c:v>1.1025699999999998</c:v>
                      </c:pt>
                      <c:pt idx="5565">
                        <c:v>1.0103800000000001</c:v>
                      </c:pt>
                      <c:pt idx="5566">
                        <c:v>0.92277500000000001</c:v>
                      </c:pt>
                      <c:pt idx="5567">
                        <c:v>0.87132500000000002</c:v>
                      </c:pt>
                      <c:pt idx="5568">
                        <c:v>0.85197000000000001</c:v>
                      </c:pt>
                      <c:pt idx="5569">
                        <c:v>0.84497</c:v>
                      </c:pt>
                      <c:pt idx="5570">
                        <c:v>0.79967999999999995</c:v>
                      </c:pt>
                      <c:pt idx="5571">
                        <c:v>0.79271500000000006</c:v>
                      </c:pt>
                      <c:pt idx="5572">
                        <c:v>0.82967499999999994</c:v>
                      </c:pt>
                      <c:pt idx="5573">
                        <c:v>0.86044000000000009</c:v>
                      </c:pt>
                      <c:pt idx="5574">
                        <c:v>0.97180999999999995</c:v>
                      </c:pt>
                      <c:pt idx="5575">
                        <c:v>1.29311</c:v>
                      </c:pt>
                      <c:pt idx="5576">
                        <c:v>1.7257799999999999</c:v>
                      </c:pt>
                      <c:pt idx="5577">
                        <c:v>2.0456799999999999</c:v>
                      </c:pt>
                      <c:pt idx="5578">
                        <c:v>2.3553249999999997</c:v>
                      </c:pt>
                      <c:pt idx="5579">
                        <c:v>2.5222399999999996</c:v>
                      </c:pt>
                      <c:pt idx="5580">
                        <c:v>2.5611250000000001</c:v>
                      </c:pt>
                      <c:pt idx="5581">
                        <c:v>2.6910100000000003</c:v>
                      </c:pt>
                      <c:pt idx="5582">
                        <c:v>2.7953099999999997</c:v>
                      </c:pt>
                      <c:pt idx="5583">
                        <c:v>2.8270900000000001</c:v>
                      </c:pt>
                      <c:pt idx="5584">
                        <c:v>2.6492900000000001</c:v>
                      </c:pt>
                      <c:pt idx="5585">
                        <c:v>2.1497700000000002</c:v>
                      </c:pt>
                      <c:pt idx="5586">
                        <c:v>1.7105899999999998</c:v>
                      </c:pt>
                      <c:pt idx="5587">
                        <c:v>1.5030399999999999</c:v>
                      </c:pt>
                      <c:pt idx="5588">
                        <c:v>1.3871549999999999</c:v>
                      </c:pt>
                      <c:pt idx="5589">
                        <c:v>1.2046300000000001</c:v>
                      </c:pt>
                      <c:pt idx="5590">
                        <c:v>1.0461849999999999</c:v>
                      </c:pt>
                      <c:pt idx="5591">
                        <c:v>0.95402999999999993</c:v>
                      </c:pt>
                      <c:pt idx="5592">
                        <c:v>0.91650999999999994</c:v>
                      </c:pt>
                      <c:pt idx="5593">
                        <c:v>0.86778999999999995</c:v>
                      </c:pt>
                      <c:pt idx="5594">
                        <c:v>0.83440000000000003</c:v>
                      </c:pt>
                      <c:pt idx="5595">
                        <c:v>0.81840499999999994</c:v>
                      </c:pt>
                      <c:pt idx="5596">
                        <c:v>0.84087500000000004</c:v>
                      </c:pt>
                      <c:pt idx="5597">
                        <c:v>0.88487000000000005</c:v>
                      </c:pt>
                      <c:pt idx="5598">
                        <c:v>1.00359</c:v>
                      </c:pt>
                      <c:pt idx="5599">
                        <c:v>1.316735</c:v>
                      </c:pt>
                      <c:pt idx="5600">
                        <c:v>1.747935</c:v>
                      </c:pt>
                      <c:pt idx="5601">
                        <c:v>2.065245</c:v>
                      </c:pt>
                      <c:pt idx="5602">
                        <c:v>2.3435300000000003</c:v>
                      </c:pt>
                      <c:pt idx="5603">
                        <c:v>2.5324949999999999</c:v>
                      </c:pt>
                      <c:pt idx="5604">
                        <c:v>2.6095300000000003</c:v>
                      </c:pt>
                      <c:pt idx="5605">
                        <c:v>2.8335300000000001</c:v>
                      </c:pt>
                      <c:pt idx="5606">
                        <c:v>2.9451100000000001</c:v>
                      </c:pt>
                      <c:pt idx="5607">
                        <c:v>2.9880549999999997</c:v>
                      </c:pt>
                      <c:pt idx="5608">
                        <c:v>2.8420000000000001</c:v>
                      </c:pt>
                      <c:pt idx="5609">
                        <c:v>2.3129050000000002</c:v>
                      </c:pt>
                      <c:pt idx="5610">
                        <c:v>1.8479300000000001</c:v>
                      </c:pt>
                      <c:pt idx="5611">
                        <c:v>1.656655</c:v>
                      </c:pt>
                      <c:pt idx="5612">
                        <c:v>1.55071</c:v>
                      </c:pt>
                      <c:pt idx="5613">
                        <c:v>1.2906949999999999</c:v>
                      </c:pt>
                      <c:pt idx="5614">
                        <c:v>1.1262300000000001</c:v>
                      </c:pt>
                      <c:pt idx="5615">
                        <c:v>1.0061450000000001</c:v>
                      </c:pt>
                      <c:pt idx="5616">
                        <c:v>0.94114999999999993</c:v>
                      </c:pt>
                      <c:pt idx="5617">
                        <c:v>0.89025999999999994</c:v>
                      </c:pt>
                      <c:pt idx="5618">
                        <c:v>0.83835500000000007</c:v>
                      </c:pt>
                      <c:pt idx="5619">
                        <c:v>0.84678999999999993</c:v>
                      </c:pt>
                      <c:pt idx="5620">
                        <c:v>0.86450000000000005</c:v>
                      </c:pt>
                      <c:pt idx="5621">
                        <c:v>0.88637500000000002</c:v>
                      </c:pt>
                      <c:pt idx="5622">
                        <c:v>1.0912650000000002</c:v>
                      </c:pt>
                      <c:pt idx="5623">
                        <c:v>1.36297</c:v>
                      </c:pt>
                      <c:pt idx="5624">
                        <c:v>1.743805</c:v>
                      </c:pt>
                      <c:pt idx="5625">
                        <c:v>2.1581700000000001</c:v>
                      </c:pt>
                      <c:pt idx="5626">
                        <c:v>2.4206350000000003</c:v>
                      </c:pt>
                      <c:pt idx="5627">
                        <c:v>2.566865</c:v>
                      </c:pt>
                      <c:pt idx="5628">
                        <c:v>2.5956350000000001</c:v>
                      </c:pt>
                      <c:pt idx="5629">
                        <c:v>2.7196050000000001</c:v>
                      </c:pt>
                      <c:pt idx="5630">
                        <c:v>2.8277199999999998</c:v>
                      </c:pt>
                      <c:pt idx="5631">
                        <c:v>2.83724</c:v>
                      </c:pt>
                      <c:pt idx="5632">
                        <c:v>2.6497800000000002</c:v>
                      </c:pt>
                      <c:pt idx="5633">
                        <c:v>2.2114400000000001</c:v>
                      </c:pt>
                      <c:pt idx="5634">
                        <c:v>1.7411800000000002</c:v>
                      </c:pt>
                      <c:pt idx="5635">
                        <c:v>1.5177400000000001</c:v>
                      </c:pt>
                      <c:pt idx="5636">
                        <c:v>1.48617</c:v>
                      </c:pt>
                      <c:pt idx="5637">
                        <c:v>1.2819800000000001</c:v>
                      </c:pt>
                      <c:pt idx="5638">
                        <c:v>1.1229749999999998</c:v>
                      </c:pt>
                      <c:pt idx="5639">
                        <c:v>1.02704</c:v>
                      </c:pt>
                      <c:pt idx="5640">
                        <c:v>0.92760500000000001</c:v>
                      </c:pt>
                      <c:pt idx="5641">
                        <c:v>0.89837999999999996</c:v>
                      </c:pt>
                      <c:pt idx="5642">
                        <c:v>0.89211499999999999</c:v>
                      </c:pt>
                      <c:pt idx="5643">
                        <c:v>0.8529500000000001</c:v>
                      </c:pt>
                      <c:pt idx="5644">
                        <c:v>0.86705499999999991</c:v>
                      </c:pt>
                      <c:pt idx="5645">
                        <c:v>0.93513000000000002</c:v>
                      </c:pt>
                      <c:pt idx="5646">
                        <c:v>1.01661</c:v>
                      </c:pt>
                      <c:pt idx="5647">
                        <c:v>1.3333250000000001</c:v>
                      </c:pt>
                      <c:pt idx="5648">
                        <c:v>1.73159</c:v>
                      </c:pt>
                      <c:pt idx="5649">
                        <c:v>2.06325</c:v>
                      </c:pt>
                      <c:pt idx="5650">
                        <c:v>2.3712150000000003</c:v>
                      </c:pt>
                      <c:pt idx="5651">
                        <c:v>2.5443950000000002</c:v>
                      </c:pt>
                      <c:pt idx="5652">
                        <c:v>2.7100149999999998</c:v>
                      </c:pt>
                      <c:pt idx="5653">
                        <c:v>2.9176350000000002</c:v>
                      </c:pt>
                      <c:pt idx="5654">
                        <c:v>3.0933350000000002</c:v>
                      </c:pt>
                      <c:pt idx="5655">
                        <c:v>3.15679</c:v>
                      </c:pt>
                      <c:pt idx="5656">
                        <c:v>3.0185749999999998</c:v>
                      </c:pt>
                      <c:pt idx="5657">
                        <c:v>2.53267</c:v>
                      </c:pt>
                      <c:pt idx="5658">
                        <c:v>2.1234850000000001</c:v>
                      </c:pt>
                      <c:pt idx="5659">
                        <c:v>1.811215</c:v>
                      </c:pt>
                      <c:pt idx="5660">
                        <c:v>1.5840650000000001</c:v>
                      </c:pt>
                      <c:pt idx="5661">
                        <c:v>1.31565</c:v>
                      </c:pt>
                      <c:pt idx="5662">
                        <c:v>1.16473</c:v>
                      </c:pt>
                      <c:pt idx="5663">
                        <c:v>1.078945</c:v>
                      </c:pt>
                      <c:pt idx="5664">
                        <c:v>1.008</c:v>
                      </c:pt>
                      <c:pt idx="5665">
                        <c:v>0.96659499999999998</c:v>
                      </c:pt>
                      <c:pt idx="5666">
                        <c:v>0.88616499999999998</c:v>
                      </c:pt>
                      <c:pt idx="5667">
                        <c:v>0.86695</c:v>
                      </c:pt>
                      <c:pt idx="5668">
                        <c:v>0.87475499999999995</c:v>
                      </c:pt>
                      <c:pt idx="5669">
                        <c:v>0.93593499999999996</c:v>
                      </c:pt>
                      <c:pt idx="5670">
                        <c:v>1.035895</c:v>
                      </c:pt>
                      <c:pt idx="5671">
                        <c:v>1.2882799999999999</c:v>
                      </c:pt>
                      <c:pt idx="5672">
                        <c:v>1.646015</c:v>
                      </c:pt>
                      <c:pt idx="5673">
                        <c:v>2.01579</c:v>
                      </c:pt>
                      <c:pt idx="5674">
                        <c:v>2.3386300000000002</c:v>
                      </c:pt>
                      <c:pt idx="5675">
                        <c:v>2.5336149999999997</c:v>
                      </c:pt>
                      <c:pt idx="5676">
                        <c:v>2.6022150000000002</c:v>
                      </c:pt>
                      <c:pt idx="5677">
                        <c:v>2.7784050000000002</c:v>
                      </c:pt>
                      <c:pt idx="5678">
                        <c:v>2.8594299999999997</c:v>
                      </c:pt>
                      <c:pt idx="5679">
                        <c:v>2.8365399999999998</c:v>
                      </c:pt>
                      <c:pt idx="5680">
                        <c:v>2.7726999999999999</c:v>
                      </c:pt>
                      <c:pt idx="5681">
                        <c:v>2.2936199999999998</c:v>
                      </c:pt>
                      <c:pt idx="5682">
                        <c:v>1.8769800000000001</c:v>
                      </c:pt>
                      <c:pt idx="5683">
                        <c:v>1.5576050000000001</c:v>
                      </c:pt>
                      <c:pt idx="5684">
                        <c:v>1.4834400000000001</c:v>
                      </c:pt>
                      <c:pt idx="5685">
                        <c:v>1.2638849999999999</c:v>
                      </c:pt>
                      <c:pt idx="5686">
                        <c:v>1.12497</c:v>
                      </c:pt>
                      <c:pt idx="5687">
                        <c:v>1.04209</c:v>
                      </c:pt>
                      <c:pt idx="5688">
                        <c:v>0.97492499999999993</c:v>
                      </c:pt>
                      <c:pt idx="5689">
                        <c:v>0.93064999999999998</c:v>
                      </c:pt>
                      <c:pt idx="5690">
                        <c:v>0.87237500000000001</c:v>
                      </c:pt>
                      <c:pt idx="5691">
                        <c:v>0.82316499999999992</c:v>
                      </c:pt>
                      <c:pt idx="5692">
                        <c:v>0.83394500000000005</c:v>
                      </c:pt>
                      <c:pt idx="5693">
                        <c:v>0.84882000000000002</c:v>
                      </c:pt>
                      <c:pt idx="5694">
                        <c:v>0.86250499999999997</c:v>
                      </c:pt>
                      <c:pt idx="5695">
                        <c:v>0.909335</c:v>
                      </c:pt>
                      <c:pt idx="5696">
                        <c:v>1.0416700000000001</c:v>
                      </c:pt>
                      <c:pt idx="5697">
                        <c:v>1.250095</c:v>
                      </c:pt>
                      <c:pt idx="5698">
                        <c:v>1.5192099999999999</c:v>
                      </c:pt>
                      <c:pt idx="5699">
                        <c:v>1.65571</c:v>
                      </c:pt>
                      <c:pt idx="5700">
                        <c:v>1.6701649999999999</c:v>
                      </c:pt>
                      <c:pt idx="5701">
                        <c:v>1.7560199999999999</c:v>
                      </c:pt>
                      <c:pt idx="5702">
                        <c:v>1.752345</c:v>
                      </c:pt>
                      <c:pt idx="5703">
                        <c:v>1.82616</c:v>
                      </c:pt>
                      <c:pt idx="5704">
                        <c:v>1.7527300000000001</c:v>
                      </c:pt>
                      <c:pt idx="5705">
                        <c:v>1.6072</c:v>
                      </c:pt>
                      <c:pt idx="5706">
                        <c:v>1.5006949999999999</c:v>
                      </c:pt>
                      <c:pt idx="5707">
                        <c:v>1.402415</c:v>
                      </c:pt>
                      <c:pt idx="5708">
                        <c:v>1.3579300000000001</c:v>
                      </c:pt>
                      <c:pt idx="5709">
                        <c:v>1.189405</c:v>
                      </c:pt>
                      <c:pt idx="5710">
                        <c:v>1.1027449999999999</c:v>
                      </c:pt>
                      <c:pt idx="5711">
                        <c:v>0.98430499999999999</c:v>
                      </c:pt>
                      <c:pt idx="5712">
                        <c:v>0.91224000000000005</c:v>
                      </c:pt>
                      <c:pt idx="5713">
                        <c:v>0.87030999999999992</c:v>
                      </c:pt>
                      <c:pt idx="5714">
                        <c:v>0.82316499999999992</c:v>
                      </c:pt>
                      <c:pt idx="5715">
                        <c:v>0.80888499999999997</c:v>
                      </c:pt>
                      <c:pt idx="5716">
                        <c:v>0.79471000000000003</c:v>
                      </c:pt>
                      <c:pt idx="5717">
                        <c:v>0.78991499999999992</c:v>
                      </c:pt>
                      <c:pt idx="5718">
                        <c:v>0.82214999999999994</c:v>
                      </c:pt>
                      <c:pt idx="5719">
                        <c:v>0.81833500000000003</c:v>
                      </c:pt>
                      <c:pt idx="5720">
                        <c:v>0.91451499999999997</c:v>
                      </c:pt>
                      <c:pt idx="5721">
                        <c:v>1.05098</c:v>
                      </c:pt>
                      <c:pt idx="5722">
                        <c:v>1.230005</c:v>
                      </c:pt>
                      <c:pt idx="5723">
                        <c:v>1.3942950000000001</c:v>
                      </c:pt>
                      <c:pt idx="5724">
                        <c:v>1.4576450000000001</c:v>
                      </c:pt>
                      <c:pt idx="5725">
                        <c:v>1.4737449999999999</c:v>
                      </c:pt>
                      <c:pt idx="5726">
                        <c:v>1.458415</c:v>
                      </c:pt>
                      <c:pt idx="5727">
                        <c:v>1.5049649999999999</c:v>
                      </c:pt>
                      <c:pt idx="5728">
                        <c:v>1.5416800000000002</c:v>
                      </c:pt>
                      <c:pt idx="5729">
                        <c:v>1.4730099999999999</c:v>
                      </c:pt>
                      <c:pt idx="5730">
                        <c:v>1.3517699999999999</c:v>
                      </c:pt>
                      <c:pt idx="5731">
                        <c:v>1.21191</c:v>
                      </c:pt>
                      <c:pt idx="5732">
                        <c:v>1.2055400000000001</c:v>
                      </c:pt>
                      <c:pt idx="5733">
                        <c:v>1.0971099999999998</c:v>
                      </c:pt>
                      <c:pt idx="5734">
                        <c:v>0.99459500000000001</c:v>
                      </c:pt>
                      <c:pt idx="5735">
                        <c:v>0.94619000000000009</c:v>
                      </c:pt>
                      <c:pt idx="5736">
                        <c:v>0.92599500000000001</c:v>
                      </c:pt>
                      <c:pt idx="5737">
                        <c:v>0.87643499999999996</c:v>
                      </c:pt>
                      <c:pt idx="5738">
                        <c:v>0.84591499999999997</c:v>
                      </c:pt>
                      <c:pt idx="5739">
                        <c:v>0.82470500000000002</c:v>
                      </c:pt>
                      <c:pt idx="5740">
                        <c:v>0.83447000000000005</c:v>
                      </c:pt>
                      <c:pt idx="5741">
                        <c:v>0.88462499999999999</c:v>
                      </c:pt>
                      <c:pt idx="5742">
                        <c:v>1.0008950000000001</c:v>
                      </c:pt>
                      <c:pt idx="5743">
                        <c:v>1.3411649999999999</c:v>
                      </c:pt>
                      <c:pt idx="5744">
                        <c:v>1.7239249999999999</c:v>
                      </c:pt>
                      <c:pt idx="5745">
                        <c:v>2.1118299999999999</c:v>
                      </c:pt>
                      <c:pt idx="5746">
                        <c:v>2.3731049999999998</c:v>
                      </c:pt>
                      <c:pt idx="5747">
                        <c:v>2.4969350000000001</c:v>
                      </c:pt>
                      <c:pt idx="5748">
                        <c:v>2.5387249999999999</c:v>
                      </c:pt>
                      <c:pt idx="5749">
                        <c:v>2.7166649999999999</c:v>
                      </c:pt>
                      <c:pt idx="5750">
                        <c:v>2.8541099999999999</c:v>
                      </c:pt>
                      <c:pt idx="5751">
                        <c:v>2.8432949999999999</c:v>
                      </c:pt>
                      <c:pt idx="5752">
                        <c:v>2.7197100000000001</c:v>
                      </c:pt>
                      <c:pt idx="5753">
                        <c:v>2.2056300000000002</c:v>
                      </c:pt>
                      <c:pt idx="5754">
                        <c:v>1.73397</c:v>
                      </c:pt>
                      <c:pt idx="5755">
                        <c:v>1.5564500000000001</c:v>
                      </c:pt>
                      <c:pt idx="5756">
                        <c:v>1.4469349999999999</c:v>
                      </c:pt>
                      <c:pt idx="5757">
                        <c:v>1.267525</c:v>
                      </c:pt>
                      <c:pt idx="5758">
                        <c:v>1.120385</c:v>
                      </c:pt>
                      <c:pt idx="5759">
                        <c:v>1.0484249999999999</c:v>
                      </c:pt>
                      <c:pt idx="5760">
                        <c:v>0.93684500000000004</c:v>
                      </c:pt>
                      <c:pt idx="5761">
                        <c:v>0.91139999999999999</c:v>
                      </c:pt>
                      <c:pt idx="5762">
                        <c:v>0.87013499999999999</c:v>
                      </c:pt>
                      <c:pt idx="5763">
                        <c:v>0.86880499999999994</c:v>
                      </c:pt>
                      <c:pt idx="5764">
                        <c:v>0.89627999999999997</c:v>
                      </c:pt>
                      <c:pt idx="5765">
                        <c:v>0.91220500000000004</c:v>
                      </c:pt>
                      <c:pt idx="5766">
                        <c:v>1.076425</c:v>
                      </c:pt>
                      <c:pt idx="5767">
                        <c:v>1.3259049999999999</c:v>
                      </c:pt>
                      <c:pt idx="5768">
                        <c:v>1.73068</c:v>
                      </c:pt>
                      <c:pt idx="5769">
                        <c:v>2.0498449999999999</c:v>
                      </c:pt>
                      <c:pt idx="5770">
                        <c:v>2.2671600000000001</c:v>
                      </c:pt>
                      <c:pt idx="5771">
                        <c:v>2.3136399999999999</c:v>
                      </c:pt>
                      <c:pt idx="5772">
                        <c:v>2.2609650000000001</c:v>
                      </c:pt>
                      <c:pt idx="5773">
                        <c:v>2.2727600000000003</c:v>
                      </c:pt>
                      <c:pt idx="5774">
                        <c:v>2.2479100000000001</c:v>
                      </c:pt>
                      <c:pt idx="5775">
                        <c:v>2.2355549999999997</c:v>
                      </c:pt>
                      <c:pt idx="5776">
                        <c:v>2.1087150000000001</c:v>
                      </c:pt>
                      <c:pt idx="5777">
                        <c:v>1.7129349999999999</c:v>
                      </c:pt>
                      <c:pt idx="5778">
                        <c:v>1.4146300000000001</c:v>
                      </c:pt>
                      <c:pt idx="5779">
                        <c:v>1.3750450000000001</c:v>
                      </c:pt>
                      <c:pt idx="5780">
                        <c:v>1.266475</c:v>
                      </c:pt>
                      <c:pt idx="5781">
                        <c:v>1.0745</c:v>
                      </c:pt>
                      <c:pt idx="5782">
                        <c:v>0.98077000000000003</c:v>
                      </c:pt>
                      <c:pt idx="5783">
                        <c:v>0.93509500000000001</c:v>
                      </c:pt>
                      <c:pt idx="5784">
                        <c:v>0.87920000000000009</c:v>
                      </c:pt>
                      <c:pt idx="5785">
                        <c:v>0.83058500000000002</c:v>
                      </c:pt>
                      <c:pt idx="5786">
                        <c:v>0.80881500000000006</c:v>
                      </c:pt>
                      <c:pt idx="5787">
                        <c:v>0.81647999999999998</c:v>
                      </c:pt>
                      <c:pt idx="5788">
                        <c:v>0.83345500000000006</c:v>
                      </c:pt>
                      <c:pt idx="5789">
                        <c:v>0.83628999999999998</c:v>
                      </c:pt>
                      <c:pt idx="5790">
                        <c:v>1.0578749999999999</c:v>
                      </c:pt>
                      <c:pt idx="5791">
                        <c:v>1.30725</c:v>
                      </c:pt>
                      <c:pt idx="5792">
                        <c:v>1.6957149999999999</c:v>
                      </c:pt>
                      <c:pt idx="5793">
                        <c:v>1.9522650000000001</c:v>
                      </c:pt>
                      <c:pt idx="5794">
                        <c:v>2.1910349999999998</c:v>
                      </c:pt>
                      <c:pt idx="5795">
                        <c:v>2.3323649999999998</c:v>
                      </c:pt>
                      <c:pt idx="5796">
                        <c:v>2.3283400000000003</c:v>
                      </c:pt>
                      <c:pt idx="5797">
                        <c:v>2.4096100000000003</c:v>
                      </c:pt>
                      <c:pt idx="5798">
                        <c:v>2.3951199999999999</c:v>
                      </c:pt>
                      <c:pt idx="5799">
                        <c:v>2.3748550000000002</c:v>
                      </c:pt>
                      <c:pt idx="5800">
                        <c:v>2.24336</c:v>
                      </c:pt>
                      <c:pt idx="5801">
                        <c:v>1.8682300000000001</c:v>
                      </c:pt>
                      <c:pt idx="5802">
                        <c:v>1.5595300000000001</c:v>
                      </c:pt>
                      <c:pt idx="5803">
                        <c:v>1.4555799999999999</c:v>
                      </c:pt>
                      <c:pt idx="5804">
                        <c:v>1.3663299999999998</c:v>
                      </c:pt>
                      <c:pt idx="5805">
                        <c:v>1.2037200000000001</c:v>
                      </c:pt>
                      <c:pt idx="5806">
                        <c:v>1.053185</c:v>
                      </c:pt>
                      <c:pt idx="5807">
                        <c:v>0.98122500000000001</c:v>
                      </c:pt>
                      <c:pt idx="5808">
                        <c:v>0.94884999999999997</c:v>
                      </c:pt>
                      <c:pt idx="5809">
                        <c:v>0.92256500000000008</c:v>
                      </c:pt>
                      <c:pt idx="5810">
                        <c:v>0.87188500000000002</c:v>
                      </c:pt>
                      <c:pt idx="5811">
                        <c:v>0.85960000000000003</c:v>
                      </c:pt>
                      <c:pt idx="5812">
                        <c:v>0.88514999999999999</c:v>
                      </c:pt>
                      <c:pt idx="5813">
                        <c:v>0.88973500000000005</c:v>
                      </c:pt>
                      <c:pt idx="5814">
                        <c:v>1.017485</c:v>
                      </c:pt>
                      <c:pt idx="5815">
                        <c:v>1.2926199999999999</c:v>
                      </c:pt>
                      <c:pt idx="5816">
                        <c:v>1.6980599999999999</c:v>
                      </c:pt>
                      <c:pt idx="5817">
                        <c:v>2.0127799999999998</c:v>
                      </c:pt>
                      <c:pt idx="5818">
                        <c:v>2.3236849999999998</c:v>
                      </c:pt>
                      <c:pt idx="5819">
                        <c:v>2.4023649999999996</c:v>
                      </c:pt>
                      <c:pt idx="5820">
                        <c:v>2.4390450000000001</c:v>
                      </c:pt>
                      <c:pt idx="5821">
                        <c:v>2.5550700000000002</c:v>
                      </c:pt>
                      <c:pt idx="5822">
                        <c:v>2.629165</c:v>
                      </c:pt>
                      <c:pt idx="5823">
                        <c:v>2.5529349999999997</c:v>
                      </c:pt>
                      <c:pt idx="5824">
                        <c:v>2.279795</c:v>
                      </c:pt>
                      <c:pt idx="5825">
                        <c:v>1.89581</c:v>
                      </c:pt>
                      <c:pt idx="5826">
                        <c:v>1.5627149999999999</c:v>
                      </c:pt>
                      <c:pt idx="5827">
                        <c:v>1.460655</c:v>
                      </c:pt>
                      <c:pt idx="5828">
                        <c:v>1.3358800000000002</c:v>
                      </c:pt>
                      <c:pt idx="5829">
                        <c:v>1.1813199999999999</c:v>
                      </c:pt>
                      <c:pt idx="5830">
                        <c:v>1.082865</c:v>
                      </c:pt>
                      <c:pt idx="5831">
                        <c:v>1.0299800000000001</c:v>
                      </c:pt>
                      <c:pt idx="5832">
                        <c:v>0.9399249999999999</c:v>
                      </c:pt>
                      <c:pt idx="5833">
                        <c:v>0.90737500000000004</c:v>
                      </c:pt>
                      <c:pt idx="5834">
                        <c:v>0.86338000000000004</c:v>
                      </c:pt>
                      <c:pt idx="5835">
                        <c:v>0.84703499999999998</c:v>
                      </c:pt>
                      <c:pt idx="5836">
                        <c:v>0.90132000000000001</c:v>
                      </c:pt>
                      <c:pt idx="5837">
                        <c:v>0.88287499999999997</c:v>
                      </c:pt>
                      <c:pt idx="5838">
                        <c:v>0.99960000000000004</c:v>
                      </c:pt>
                      <c:pt idx="5839">
                        <c:v>1.24614</c:v>
                      </c:pt>
                      <c:pt idx="5840">
                        <c:v>1.6198699999999999</c:v>
                      </c:pt>
                      <c:pt idx="5841">
                        <c:v>1.901375</c:v>
                      </c:pt>
                      <c:pt idx="5842">
                        <c:v>2.1098699999999999</c:v>
                      </c:pt>
                      <c:pt idx="5843">
                        <c:v>2.1685650000000001</c:v>
                      </c:pt>
                      <c:pt idx="5844">
                        <c:v>2.1053200000000003</c:v>
                      </c:pt>
                      <c:pt idx="5845">
                        <c:v>2.1456399999999998</c:v>
                      </c:pt>
                      <c:pt idx="5846">
                        <c:v>2.1729750000000001</c:v>
                      </c:pt>
                      <c:pt idx="5847">
                        <c:v>2.0786850000000001</c:v>
                      </c:pt>
                      <c:pt idx="5848">
                        <c:v>1.89882</c:v>
                      </c:pt>
                      <c:pt idx="5849">
                        <c:v>1.57521</c:v>
                      </c:pt>
                      <c:pt idx="5850">
                        <c:v>1.3304549999999999</c:v>
                      </c:pt>
                      <c:pt idx="5851">
                        <c:v>1.2926199999999999</c:v>
                      </c:pt>
                      <c:pt idx="5852">
                        <c:v>1.2251400000000001</c:v>
                      </c:pt>
                      <c:pt idx="5853">
                        <c:v>1.131445</c:v>
                      </c:pt>
                      <c:pt idx="5854">
                        <c:v>1.0202500000000001</c:v>
                      </c:pt>
                      <c:pt idx="5855">
                        <c:v>0.98507500000000003</c:v>
                      </c:pt>
                      <c:pt idx="5856">
                        <c:v>0.92588999999999999</c:v>
                      </c:pt>
                      <c:pt idx="5857">
                        <c:v>0.91059500000000004</c:v>
                      </c:pt>
                      <c:pt idx="5858">
                        <c:v>0.87730999999999992</c:v>
                      </c:pt>
                      <c:pt idx="5859">
                        <c:v>0.87965499999999996</c:v>
                      </c:pt>
                      <c:pt idx="5860">
                        <c:v>0.85382500000000006</c:v>
                      </c:pt>
                      <c:pt idx="5861">
                        <c:v>0.82463500000000001</c:v>
                      </c:pt>
                      <c:pt idx="5862">
                        <c:v>0.81711</c:v>
                      </c:pt>
                      <c:pt idx="5863">
                        <c:v>0.90303499999999992</c:v>
                      </c:pt>
                      <c:pt idx="5864">
                        <c:v>0.9731749999999999</c:v>
                      </c:pt>
                      <c:pt idx="5865">
                        <c:v>1.169</c:v>
                      </c:pt>
                      <c:pt idx="5866">
                        <c:v>1.36843</c:v>
                      </c:pt>
                      <c:pt idx="5867">
                        <c:v>1.4514849999999999</c:v>
                      </c:pt>
                      <c:pt idx="5868">
                        <c:v>1.4365399999999999</c:v>
                      </c:pt>
                      <c:pt idx="5869">
                        <c:v>1.3998250000000001</c:v>
                      </c:pt>
                      <c:pt idx="5870">
                        <c:v>1.4082249999999998</c:v>
                      </c:pt>
                      <c:pt idx="5871">
                        <c:v>1.4350000000000001</c:v>
                      </c:pt>
                      <c:pt idx="5872">
                        <c:v>1.4300650000000001</c:v>
                      </c:pt>
                      <c:pt idx="5873">
                        <c:v>1.33182</c:v>
                      </c:pt>
                      <c:pt idx="5874">
                        <c:v>1.229725</c:v>
                      </c:pt>
                      <c:pt idx="5875">
                        <c:v>1.233155</c:v>
                      </c:pt>
                      <c:pt idx="5876">
                        <c:v>1.178415</c:v>
                      </c:pt>
                      <c:pt idx="5877">
                        <c:v>1.08297</c:v>
                      </c:pt>
                      <c:pt idx="5878">
                        <c:v>0.96771499999999999</c:v>
                      </c:pt>
                      <c:pt idx="5879">
                        <c:v>0.91273000000000004</c:v>
                      </c:pt>
                      <c:pt idx="5880">
                        <c:v>0.85858500000000004</c:v>
                      </c:pt>
                      <c:pt idx="5881">
                        <c:v>0.83957999999999999</c:v>
                      </c:pt>
                      <c:pt idx="5882">
                        <c:v>0.79873499999999997</c:v>
                      </c:pt>
                      <c:pt idx="5883">
                        <c:v>0.81115999999999999</c:v>
                      </c:pt>
                      <c:pt idx="5884">
                        <c:v>0.79337999999999997</c:v>
                      </c:pt>
                      <c:pt idx="5885">
                        <c:v>0.79373000000000005</c:v>
                      </c:pt>
                      <c:pt idx="5886">
                        <c:v>0.80065999999999993</c:v>
                      </c:pt>
                      <c:pt idx="5887">
                        <c:v>0.74763499999999994</c:v>
                      </c:pt>
                      <c:pt idx="5888">
                        <c:v>0.77675499999999997</c:v>
                      </c:pt>
                      <c:pt idx="5889">
                        <c:v>0.92413999999999996</c:v>
                      </c:pt>
                      <c:pt idx="5890">
                        <c:v>1.065015</c:v>
                      </c:pt>
                      <c:pt idx="5891">
                        <c:v>1.137885</c:v>
                      </c:pt>
                      <c:pt idx="5892">
                        <c:v>1.194585</c:v>
                      </c:pt>
                      <c:pt idx="5893">
                        <c:v>1.1513599999999999</c:v>
                      </c:pt>
                      <c:pt idx="5894">
                        <c:v>1.1384449999999999</c:v>
                      </c:pt>
                      <c:pt idx="5895">
                        <c:v>1.1812499999999999</c:v>
                      </c:pt>
                      <c:pt idx="5896">
                        <c:v>1.20183</c:v>
                      </c:pt>
                      <c:pt idx="5897">
                        <c:v>1.164555</c:v>
                      </c:pt>
                      <c:pt idx="5898">
                        <c:v>1.1363800000000002</c:v>
                      </c:pt>
                      <c:pt idx="5899">
                        <c:v>1.0708599999999999</c:v>
                      </c:pt>
                      <c:pt idx="5900">
                        <c:v>1.0419849999999999</c:v>
                      </c:pt>
                      <c:pt idx="5901">
                        <c:v>0.99260000000000004</c:v>
                      </c:pt>
                      <c:pt idx="5902">
                        <c:v>0.93712499999999999</c:v>
                      </c:pt>
                      <c:pt idx="5903">
                        <c:v>0.89729499999999995</c:v>
                      </c:pt>
                      <c:pt idx="5904">
                        <c:v>0.85487500000000005</c:v>
                      </c:pt>
                      <c:pt idx="5905">
                        <c:v>0.85435000000000005</c:v>
                      </c:pt>
                      <c:pt idx="5906">
                        <c:v>0.79491999999999996</c:v>
                      </c:pt>
                      <c:pt idx="5907">
                        <c:v>0.79628500000000002</c:v>
                      </c:pt>
                      <c:pt idx="5908">
                        <c:v>0.80037999999999998</c:v>
                      </c:pt>
                      <c:pt idx="5909">
                        <c:v>0.79947000000000001</c:v>
                      </c:pt>
                      <c:pt idx="5910">
                        <c:v>0.79768499999999998</c:v>
                      </c:pt>
                      <c:pt idx="5911">
                        <c:v>0.79737000000000002</c:v>
                      </c:pt>
                      <c:pt idx="5912">
                        <c:v>0.81542999999999999</c:v>
                      </c:pt>
                      <c:pt idx="5913">
                        <c:v>0.95427499999999998</c:v>
                      </c:pt>
                      <c:pt idx="5914">
                        <c:v>1.071385</c:v>
                      </c:pt>
                      <c:pt idx="5915">
                        <c:v>1.0816049999999999</c:v>
                      </c:pt>
                      <c:pt idx="5916">
                        <c:v>1.07968</c:v>
                      </c:pt>
                      <c:pt idx="5917">
                        <c:v>1.1551750000000001</c:v>
                      </c:pt>
                      <c:pt idx="5918">
                        <c:v>1.1638199999999999</c:v>
                      </c:pt>
                      <c:pt idx="5919">
                        <c:v>1.197945</c:v>
                      </c:pt>
                      <c:pt idx="5920">
                        <c:v>1.20848</c:v>
                      </c:pt>
                      <c:pt idx="5921">
                        <c:v>1.1481400000000002</c:v>
                      </c:pt>
                      <c:pt idx="5922">
                        <c:v>1.0729600000000001</c:v>
                      </c:pt>
                      <c:pt idx="5923">
                        <c:v>1.0481800000000001</c:v>
                      </c:pt>
                      <c:pt idx="5924">
                        <c:v>1.0307850000000001</c:v>
                      </c:pt>
                      <c:pt idx="5925">
                        <c:v>0.97355999999999998</c:v>
                      </c:pt>
                      <c:pt idx="5926">
                        <c:v>0.89866000000000001</c:v>
                      </c:pt>
                      <c:pt idx="5927">
                        <c:v>0.86019500000000004</c:v>
                      </c:pt>
                      <c:pt idx="5928">
                        <c:v>0.82067999999999997</c:v>
                      </c:pt>
                      <c:pt idx="5929">
                        <c:v>0.81941999999999993</c:v>
                      </c:pt>
                      <c:pt idx="5930">
                        <c:v>0.81140499999999993</c:v>
                      </c:pt>
                      <c:pt idx="5931">
                        <c:v>0.78449000000000002</c:v>
                      </c:pt>
                      <c:pt idx="5932">
                        <c:v>0.80139499999999997</c:v>
                      </c:pt>
                      <c:pt idx="5933">
                        <c:v>0.85186499999999998</c:v>
                      </c:pt>
                      <c:pt idx="5934">
                        <c:v>0.98479499999999998</c:v>
                      </c:pt>
                      <c:pt idx="5935">
                        <c:v>1.2043499999999998</c:v>
                      </c:pt>
                      <c:pt idx="5936">
                        <c:v>1.6411500000000001</c:v>
                      </c:pt>
                      <c:pt idx="5937">
                        <c:v>1.92276</c:v>
                      </c:pt>
                      <c:pt idx="5938">
                        <c:v>2.157365</c:v>
                      </c:pt>
                      <c:pt idx="5939">
                        <c:v>2.2896649999999998</c:v>
                      </c:pt>
                      <c:pt idx="5940">
                        <c:v>2.318505</c:v>
                      </c:pt>
                      <c:pt idx="5941">
                        <c:v>2.500785</c:v>
                      </c:pt>
                      <c:pt idx="5942">
                        <c:v>2.5828600000000002</c:v>
                      </c:pt>
                      <c:pt idx="5943">
                        <c:v>2.5808299999999997</c:v>
                      </c:pt>
                      <c:pt idx="5944">
                        <c:v>2.43838</c:v>
                      </c:pt>
                      <c:pt idx="5945">
                        <c:v>2.0000749999999998</c:v>
                      </c:pt>
                      <c:pt idx="5946">
                        <c:v>1.6110850000000001</c:v>
                      </c:pt>
                      <c:pt idx="5947">
                        <c:v>1.518195</c:v>
                      </c:pt>
                      <c:pt idx="5948">
                        <c:v>1.3615350000000002</c:v>
                      </c:pt>
                      <c:pt idx="5949">
                        <c:v>1.22374</c:v>
                      </c:pt>
                      <c:pt idx="5950">
                        <c:v>1.058365</c:v>
                      </c:pt>
                      <c:pt idx="5951">
                        <c:v>1.011045</c:v>
                      </c:pt>
                      <c:pt idx="5952">
                        <c:v>0.94269000000000003</c:v>
                      </c:pt>
                      <c:pt idx="5953">
                        <c:v>0.89505499999999993</c:v>
                      </c:pt>
                      <c:pt idx="5954">
                        <c:v>0.86036999999999997</c:v>
                      </c:pt>
                      <c:pt idx="5955">
                        <c:v>0.86670500000000006</c:v>
                      </c:pt>
                      <c:pt idx="5956">
                        <c:v>0.88798500000000002</c:v>
                      </c:pt>
                      <c:pt idx="5957">
                        <c:v>0.90807500000000008</c:v>
                      </c:pt>
                      <c:pt idx="5958">
                        <c:v>1.0550050000000002</c:v>
                      </c:pt>
                      <c:pt idx="5959">
                        <c:v>1.30823</c:v>
                      </c:pt>
                      <c:pt idx="5960">
                        <c:v>1.70268</c:v>
                      </c:pt>
                      <c:pt idx="5961">
                        <c:v>2.0406749999999998</c:v>
                      </c:pt>
                      <c:pt idx="5962">
                        <c:v>2.3043299999999998</c:v>
                      </c:pt>
                      <c:pt idx="5963">
                        <c:v>2.4606399999999997</c:v>
                      </c:pt>
                      <c:pt idx="5964">
                        <c:v>2.5058949999999998</c:v>
                      </c:pt>
                      <c:pt idx="5965">
                        <c:v>2.70221</c:v>
                      </c:pt>
                      <c:pt idx="5966">
                        <c:v>2.8135100000000004</c:v>
                      </c:pt>
                      <c:pt idx="5967">
                        <c:v>2.8216649999999999</c:v>
                      </c:pt>
                      <c:pt idx="5968">
                        <c:v>2.714985</c:v>
                      </c:pt>
                      <c:pt idx="5969">
                        <c:v>2.2166199999999998</c:v>
                      </c:pt>
                      <c:pt idx="5970">
                        <c:v>1.8049500000000001</c:v>
                      </c:pt>
                      <c:pt idx="5971">
                        <c:v>1.6636199999999999</c:v>
                      </c:pt>
                      <c:pt idx="5972">
                        <c:v>1.5458099999999999</c:v>
                      </c:pt>
                      <c:pt idx="5973">
                        <c:v>1.3374549999999998</c:v>
                      </c:pt>
                      <c:pt idx="5974">
                        <c:v>1.139915</c:v>
                      </c:pt>
                      <c:pt idx="5975">
                        <c:v>1.0472349999999999</c:v>
                      </c:pt>
                      <c:pt idx="5976">
                        <c:v>0.99596000000000007</c:v>
                      </c:pt>
                      <c:pt idx="5977">
                        <c:v>0.96435500000000007</c:v>
                      </c:pt>
                      <c:pt idx="5978">
                        <c:v>0.93775500000000001</c:v>
                      </c:pt>
                      <c:pt idx="5979">
                        <c:v>0.92746499999999998</c:v>
                      </c:pt>
                      <c:pt idx="5980">
                        <c:v>0.96708500000000008</c:v>
                      </c:pt>
                      <c:pt idx="5981">
                        <c:v>1.013565</c:v>
                      </c:pt>
                      <c:pt idx="5982">
                        <c:v>1.1040399999999999</c:v>
                      </c:pt>
                      <c:pt idx="5983">
                        <c:v>1.33847</c:v>
                      </c:pt>
                      <c:pt idx="5984">
                        <c:v>1.72214</c:v>
                      </c:pt>
                      <c:pt idx="5985">
                        <c:v>2.0484450000000001</c:v>
                      </c:pt>
                      <c:pt idx="5986">
                        <c:v>2.3627099999999999</c:v>
                      </c:pt>
                      <c:pt idx="5987">
                        <c:v>2.5450249999999999</c:v>
                      </c:pt>
                      <c:pt idx="5988">
                        <c:v>2.6846399999999999</c:v>
                      </c:pt>
                      <c:pt idx="5989">
                        <c:v>2.8839299999999999</c:v>
                      </c:pt>
                      <c:pt idx="5990">
                        <c:v>3.0552199999999998</c:v>
                      </c:pt>
                      <c:pt idx="5991">
                        <c:v>3.047275</c:v>
                      </c:pt>
                      <c:pt idx="5992">
                        <c:v>2.97465</c:v>
                      </c:pt>
                      <c:pt idx="5993">
                        <c:v>2.4400949999999999</c:v>
                      </c:pt>
                      <c:pt idx="5994">
                        <c:v>2.0431949999999999</c:v>
                      </c:pt>
                      <c:pt idx="5995">
                        <c:v>1.8211900000000001</c:v>
                      </c:pt>
                      <c:pt idx="5996">
                        <c:v>1.7037650000000002</c:v>
                      </c:pt>
                      <c:pt idx="5997">
                        <c:v>1.47959</c:v>
                      </c:pt>
                      <c:pt idx="5998">
                        <c:v>1.255555</c:v>
                      </c:pt>
                      <c:pt idx="5999">
                        <c:v>1.1222049999999999</c:v>
                      </c:pt>
                      <c:pt idx="6000">
                        <c:v>1.06596</c:v>
                      </c:pt>
                      <c:pt idx="6001">
                        <c:v>0.99179499999999998</c:v>
                      </c:pt>
                      <c:pt idx="6002">
                        <c:v>0.97212500000000002</c:v>
                      </c:pt>
                      <c:pt idx="6003">
                        <c:v>0.936635</c:v>
                      </c:pt>
                      <c:pt idx="6004">
                        <c:v>0.95620000000000005</c:v>
                      </c:pt>
                      <c:pt idx="6005">
                        <c:v>0.97992999999999997</c:v>
                      </c:pt>
                      <c:pt idx="6006">
                        <c:v>1.0928399999999998</c:v>
                      </c:pt>
                      <c:pt idx="6007">
                        <c:v>1.420685</c:v>
                      </c:pt>
                      <c:pt idx="6008">
                        <c:v>1.7835650000000001</c:v>
                      </c:pt>
                      <c:pt idx="6009">
                        <c:v>2.1734299999999998</c:v>
                      </c:pt>
                      <c:pt idx="6010">
                        <c:v>2.4568249999999998</c:v>
                      </c:pt>
                      <c:pt idx="6011">
                        <c:v>2.586535</c:v>
                      </c:pt>
                      <c:pt idx="6012">
                        <c:v>2.6882800000000002</c:v>
                      </c:pt>
                      <c:pt idx="6013">
                        <c:v>2.8625100000000003</c:v>
                      </c:pt>
                      <c:pt idx="6014">
                        <c:v>2.9453200000000002</c:v>
                      </c:pt>
                      <c:pt idx="6015">
                        <c:v>2.892925</c:v>
                      </c:pt>
                      <c:pt idx="6016">
                        <c:v>2.69556</c:v>
                      </c:pt>
                      <c:pt idx="6017">
                        <c:v>2.21102</c:v>
                      </c:pt>
                      <c:pt idx="6018">
                        <c:v>1.7651199999999998</c:v>
                      </c:pt>
                      <c:pt idx="6019">
                        <c:v>1.560405</c:v>
                      </c:pt>
                      <c:pt idx="6020">
                        <c:v>1.4254800000000001</c:v>
                      </c:pt>
                      <c:pt idx="6021">
                        <c:v>1.28142</c:v>
                      </c:pt>
                      <c:pt idx="6022">
                        <c:v>1.1142249999999998</c:v>
                      </c:pt>
                      <c:pt idx="6023">
                        <c:v>1.05077</c:v>
                      </c:pt>
                      <c:pt idx="6024">
                        <c:v>1.004955</c:v>
                      </c:pt>
                      <c:pt idx="6025">
                        <c:v>0.91780499999999998</c:v>
                      </c:pt>
                      <c:pt idx="6026">
                        <c:v>0.88164999999999993</c:v>
                      </c:pt>
                      <c:pt idx="6027">
                        <c:v>0.89057500000000001</c:v>
                      </c:pt>
                      <c:pt idx="6028">
                        <c:v>0.89029499999999995</c:v>
                      </c:pt>
                      <c:pt idx="6029">
                        <c:v>0.90478499999999995</c:v>
                      </c:pt>
                      <c:pt idx="6030">
                        <c:v>0.93891000000000002</c:v>
                      </c:pt>
                      <c:pt idx="6031">
                        <c:v>1.002575</c:v>
                      </c:pt>
                      <c:pt idx="6032">
                        <c:v>1.258915</c:v>
                      </c:pt>
                      <c:pt idx="6033">
                        <c:v>1.431395</c:v>
                      </c:pt>
                      <c:pt idx="6034">
                        <c:v>1.665125</c:v>
                      </c:pt>
                      <c:pt idx="6035">
                        <c:v>1.766065</c:v>
                      </c:pt>
                      <c:pt idx="6036">
                        <c:v>1.749895</c:v>
                      </c:pt>
                      <c:pt idx="6037">
                        <c:v>1.832355</c:v>
                      </c:pt>
                      <c:pt idx="6038">
                        <c:v>1.873445</c:v>
                      </c:pt>
                      <c:pt idx="6039">
                        <c:v>1.9125399999999999</c:v>
                      </c:pt>
                      <c:pt idx="6040">
                        <c:v>1.8329849999999999</c:v>
                      </c:pt>
                      <c:pt idx="6041">
                        <c:v>1.6827650000000001</c:v>
                      </c:pt>
                      <c:pt idx="6042">
                        <c:v>1.5133299999999998</c:v>
                      </c:pt>
                      <c:pt idx="6043">
                        <c:v>1.4693699999999998</c:v>
                      </c:pt>
                      <c:pt idx="6044">
                        <c:v>1.3428099999999998</c:v>
                      </c:pt>
                      <c:pt idx="6045">
                        <c:v>1.2914300000000001</c:v>
                      </c:pt>
                      <c:pt idx="6046">
                        <c:v>1.13253</c:v>
                      </c:pt>
                      <c:pt idx="6047">
                        <c:v>1.0158049999999998</c:v>
                      </c:pt>
                      <c:pt idx="6048">
                        <c:v>0.93505999999999989</c:v>
                      </c:pt>
                      <c:pt idx="6049">
                        <c:v>0.88396000000000008</c:v>
                      </c:pt>
                      <c:pt idx="6050">
                        <c:v>0.87797500000000006</c:v>
                      </c:pt>
                      <c:pt idx="6051">
                        <c:v>0.83100499999999999</c:v>
                      </c:pt>
                      <c:pt idx="6052">
                        <c:v>0.85389499999999996</c:v>
                      </c:pt>
                      <c:pt idx="6053">
                        <c:v>0.81945500000000004</c:v>
                      </c:pt>
                      <c:pt idx="6054">
                        <c:v>0.84790999999999994</c:v>
                      </c:pt>
                      <c:pt idx="6055">
                        <c:v>0.80016999999999994</c:v>
                      </c:pt>
                      <c:pt idx="6056">
                        <c:v>0.89554499999999992</c:v>
                      </c:pt>
                      <c:pt idx="6057">
                        <c:v>1.04426</c:v>
                      </c:pt>
                      <c:pt idx="6058">
                        <c:v>1.2002200000000001</c:v>
                      </c:pt>
                      <c:pt idx="6059">
                        <c:v>1.3067249999999999</c:v>
                      </c:pt>
                      <c:pt idx="6060">
                        <c:v>1.345575</c:v>
                      </c:pt>
                      <c:pt idx="6061">
                        <c:v>1.390655</c:v>
                      </c:pt>
                      <c:pt idx="6062">
                        <c:v>1.4867650000000001</c:v>
                      </c:pt>
                      <c:pt idx="6063">
                        <c:v>1.51928</c:v>
                      </c:pt>
                      <c:pt idx="6064">
                        <c:v>1.48617</c:v>
                      </c:pt>
                      <c:pt idx="6065">
                        <c:v>1.4352799999999999</c:v>
                      </c:pt>
                      <c:pt idx="6066">
                        <c:v>1.4044100000000002</c:v>
                      </c:pt>
                      <c:pt idx="6067">
                        <c:v>1.2423250000000001</c:v>
                      </c:pt>
                      <c:pt idx="6068">
                        <c:v>1.1901400000000002</c:v>
                      </c:pt>
                      <c:pt idx="6069">
                        <c:v>1.1265099999999999</c:v>
                      </c:pt>
                      <c:pt idx="6070">
                        <c:v>1.04006</c:v>
                      </c:pt>
                      <c:pt idx="6071">
                        <c:v>0.98731500000000005</c:v>
                      </c:pt>
                      <c:pt idx="6072">
                        <c:v>0.95497500000000002</c:v>
                      </c:pt>
                      <c:pt idx="6073">
                        <c:v>0.92295000000000005</c:v>
                      </c:pt>
                      <c:pt idx="6074">
                        <c:v>0.87779999999999991</c:v>
                      </c:pt>
                      <c:pt idx="6075">
                        <c:v>0.84108500000000008</c:v>
                      </c:pt>
                      <c:pt idx="6076">
                        <c:v>0.85105999999999993</c:v>
                      </c:pt>
                      <c:pt idx="6077">
                        <c:v>0.90425999999999995</c:v>
                      </c:pt>
                      <c:pt idx="6078">
                        <c:v>1.039255</c:v>
                      </c:pt>
                      <c:pt idx="6079">
                        <c:v>1.3256949999999998</c:v>
                      </c:pt>
                      <c:pt idx="6080">
                        <c:v>1.735825</c:v>
                      </c:pt>
                      <c:pt idx="6081">
                        <c:v>2.0783700000000001</c:v>
                      </c:pt>
                      <c:pt idx="6082">
                        <c:v>2.3658950000000001</c:v>
                      </c:pt>
                      <c:pt idx="6083">
                        <c:v>2.4628800000000002</c:v>
                      </c:pt>
                      <c:pt idx="6084">
                        <c:v>2.4889899999999998</c:v>
                      </c:pt>
                      <c:pt idx="6085">
                        <c:v>2.6497800000000002</c:v>
                      </c:pt>
                      <c:pt idx="6086">
                        <c:v>2.8226100000000001</c:v>
                      </c:pt>
                      <c:pt idx="6087">
                        <c:v>2.8721350000000001</c:v>
                      </c:pt>
                      <c:pt idx="6088">
                        <c:v>2.7326599999999996</c:v>
                      </c:pt>
                      <c:pt idx="6089">
                        <c:v>2.3016350000000001</c:v>
                      </c:pt>
                      <c:pt idx="6090">
                        <c:v>1.8353299999999999</c:v>
                      </c:pt>
                      <c:pt idx="6091">
                        <c:v>1.620325</c:v>
                      </c:pt>
                      <c:pt idx="6092">
                        <c:v>1.5115799999999999</c:v>
                      </c:pt>
                      <c:pt idx="6093">
                        <c:v>1.2938450000000001</c:v>
                      </c:pt>
                      <c:pt idx="6094">
                        <c:v>1.090495</c:v>
                      </c:pt>
                      <c:pt idx="6095">
                        <c:v>0.96540499999999996</c:v>
                      </c:pt>
                      <c:pt idx="6096">
                        <c:v>0.94881500000000007</c:v>
                      </c:pt>
                      <c:pt idx="6097">
                        <c:v>0.87205999999999995</c:v>
                      </c:pt>
                      <c:pt idx="6098">
                        <c:v>0.862155</c:v>
                      </c:pt>
                      <c:pt idx="6099">
                        <c:v>0.83583499999999999</c:v>
                      </c:pt>
                      <c:pt idx="6100">
                        <c:v>0.84171499999999999</c:v>
                      </c:pt>
                      <c:pt idx="6101">
                        <c:v>0.9002</c:v>
                      </c:pt>
                      <c:pt idx="6102">
                        <c:v>1.05301</c:v>
                      </c:pt>
                      <c:pt idx="6103">
                        <c:v>1.306935</c:v>
                      </c:pt>
                      <c:pt idx="6104">
                        <c:v>1.7385550000000001</c:v>
                      </c:pt>
                      <c:pt idx="6105">
                        <c:v>2.0842849999999999</c:v>
                      </c:pt>
                      <c:pt idx="6106">
                        <c:v>2.4160500000000003</c:v>
                      </c:pt>
                      <c:pt idx="6107">
                        <c:v>2.5825450000000001</c:v>
                      </c:pt>
                      <c:pt idx="6108">
                        <c:v>2.5909800000000001</c:v>
                      </c:pt>
                      <c:pt idx="6109">
                        <c:v>2.7597849999999999</c:v>
                      </c:pt>
                      <c:pt idx="6110">
                        <c:v>2.8670949999999999</c:v>
                      </c:pt>
                      <c:pt idx="6111">
                        <c:v>2.8616350000000002</c:v>
                      </c:pt>
                      <c:pt idx="6112">
                        <c:v>2.62521</c:v>
                      </c:pt>
                      <c:pt idx="6113">
                        <c:v>2.2149050000000003</c:v>
                      </c:pt>
                      <c:pt idx="6114">
                        <c:v>1.8289600000000001</c:v>
                      </c:pt>
                      <c:pt idx="6115">
                        <c:v>1.66957</c:v>
                      </c:pt>
                      <c:pt idx="6116">
                        <c:v>1.4892850000000002</c:v>
                      </c:pt>
                      <c:pt idx="6117">
                        <c:v>1.319045</c:v>
                      </c:pt>
                      <c:pt idx="6118">
                        <c:v>1.163225</c:v>
                      </c:pt>
                      <c:pt idx="6119">
                        <c:v>1.0063550000000001</c:v>
                      </c:pt>
                      <c:pt idx="6120">
                        <c:v>0.98707</c:v>
                      </c:pt>
                      <c:pt idx="6121">
                        <c:v>0.93071999999999999</c:v>
                      </c:pt>
                      <c:pt idx="6122">
                        <c:v>0.9103150000000001</c:v>
                      </c:pt>
                      <c:pt idx="6123">
                        <c:v>0.91745500000000002</c:v>
                      </c:pt>
                      <c:pt idx="6124">
                        <c:v>0.95116000000000001</c:v>
                      </c:pt>
                      <c:pt idx="6125">
                        <c:v>1.0244500000000001</c:v>
                      </c:pt>
                      <c:pt idx="6126">
                        <c:v>1.18692</c:v>
                      </c:pt>
                      <c:pt idx="6127">
                        <c:v>1.490545</c:v>
                      </c:pt>
                      <c:pt idx="6128">
                        <c:v>1.94208</c:v>
                      </c:pt>
                      <c:pt idx="6129">
                        <c:v>2.34605</c:v>
                      </c:pt>
                      <c:pt idx="6130">
                        <c:v>2.7294050000000003</c:v>
                      </c:pt>
                      <c:pt idx="6131">
                        <c:v>2.8590800000000001</c:v>
                      </c:pt>
                      <c:pt idx="6132">
                        <c:v>2.9289749999999999</c:v>
                      </c:pt>
                      <c:pt idx="6133">
                        <c:v>3.0777600000000001</c:v>
                      </c:pt>
                      <c:pt idx="6134">
                        <c:v>3.1499299999999999</c:v>
                      </c:pt>
                      <c:pt idx="6135">
                        <c:v>3.1470250000000002</c:v>
                      </c:pt>
                      <c:pt idx="6136">
                        <c:v>2.9803200000000003</c:v>
                      </c:pt>
                      <c:pt idx="6137">
                        <c:v>2.4916149999999999</c:v>
                      </c:pt>
                      <c:pt idx="6138">
                        <c:v>2.0912500000000001</c:v>
                      </c:pt>
                      <c:pt idx="6139">
                        <c:v>1.892695</c:v>
                      </c:pt>
                      <c:pt idx="6140">
                        <c:v>1.70947</c:v>
                      </c:pt>
                      <c:pt idx="6141">
                        <c:v>1.521415</c:v>
                      </c:pt>
                      <c:pt idx="6142">
                        <c:v>1.327445</c:v>
                      </c:pt>
                      <c:pt idx="6143">
                        <c:v>1.1352249999999999</c:v>
                      </c:pt>
                      <c:pt idx="6144">
                        <c:v>1.1041449999999999</c:v>
                      </c:pt>
                      <c:pt idx="6145">
                        <c:v>1.054935</c:v>
                      </c:pt>
                      <c:pt idx="6146">
                        <c:v>0.97377000000000002</c:v>
                      </c:pt>
                      <c:pt idx="6147">
                        <c:v>0.97594000000000003</c:v>
                      </c:pt>
                      <c:pt idx="6148">
                        <c:v>0.95844000000000007</c:v>
                      </c:pt>
                      <c:pt idx="6149">
                        <c:v>1.0350200000000001</c:v>
                      </c:pt>
                      <c:pt idx="6150">
                        <c:v>1.274105</c:v>
                      </c:pt>
                      <c:pt idx="6151">
                        <c:v>1.5174949999999998</c:v>
                      </c:pt>
                      <c:pt idx="6152">
                        <c:v>2.0559699999999999</c:v>
                      </c:pt>
                      <c:pt idx="6153">
                        <c:v>2.4327100000000002</c:v>
                      </c:pt>
                      <c:pt idx="6154">
                        <c:v>2.6952449999999999</c:v>
                      </c:pt>
                      <c:pt idx="6155">
                        <c:v>2.8096950000000001</c:v>
                      </c:pt>
                      <c:pt idx="6156">
                        <c:v>2.7897449999999999</c:v>
                      </c:pt>
                      <c:pt idx="6157">
                        <c:v>2.9494499999999997</c:v>
                      </c:pt>
                      <c:pt idx="6158">
                        <c:v>3.0246300000000002</c:v>
                      </c:pt>
                      <c:pt idx="6159">
                        <c:v>3.021935</c:v>
                      </c:pt>
                      <c:pt idx="6160">
                        <c:v>2.8828800000000001</c:v>
                      </c:pt>
                      <c:pt idx="6161">
                        <c:v>2.3803850000000004</c:v>
                      </c:pt>
                      <c:pt idx="6162">
                        <c:v>1.9143950000000001</c:v>
                      </c:pt>
                      <c:pt idx="6163">
                        <c:v>1.6917599999999999</c:v>
                      </c:pt>
                      <c:pt idx="6164">
                        <c:v>1.5406300000000002</c:v>
                      </c:pt>
                      <c:pt idx="6165">
                        <c:v>1.34806</c:v>
                      </c:pt>
                      <c:pt idx="6166">
                        <c:v>1.1973499999999999</c:v>
                      </c:pt>
                      <c:pt idx="6167">
                        <c:v>1.1254949999999999</c:v>
                      </c:pt>
                      <c:pt idx="6168">
                        <c:v>1.077615</c:v>
                      </c:pt>
                      <c:pt idx="6169">
                        <c:v>0.98563500000000004</c:v>
                      </c:pt>
                      <c:pt idx="6170">
                        <c:v>0.93149000000000004</c:v>
                      </c:pt>
                      <c:pt idx="6171">
                        <c:v>0.90653499999999998</c:v>
                      </c:pt>
                      <c:pt idx="6172">
                        <c:v>0.89228999999999992</c:v>
                      </c:pt>
                      <c:pt idx="6173">
                        <c:v>0.96295500000000001</c:v>
                      </c:pt>
                      <c:pt idx="6174">
                        <c:v>1.0834600000000001</c:v>
                      </c:pt>
                      <c:pt idx="6175">
                        <c:v>1.35989</c:v>
                      </c:pt>
                      <c:pt idx="6176">
                        <c:v>1.7697400000000001</c:v>
                      </c:pt>
                      <c:pt idx="6177">
                        <c:v>2.14893</c:v>
                      </c:pt>
                      <c:pt idx="6178">
                        <c:v>2.4389400000000001</c:v>
                      </c:pt>
                      <c:pt idx="6179">
                        <c:v>2.5954250000000001</c:v>
                      </c:pt>
                      <c:pt idx="6180">
                        <c:v>2.6247549999999999</c:v>
                      </c:pt>
                      <c:pt idx="6181">
                        <c:v>2.7047300000000001</c:v>
                      </c:pt>
                      <c:pt idx="6182">
                        <c:v>2.8336000000000001</c:v>
                      </c:pt>
                      <c:pt idx="6183">
                        <c:v>2.7826750000000002</c:v>
                      </c:pt>
                      <c:pt idx="6184">
                        <c:v>2.6302500000000002</c:v>
                      </c:pt>
                      <c:pt idx="6185">
                        <c:v>2.119005</c:v>
                      </c:pt>
                      <c:pt idx="6186">
                        <c:v>1.7032750000000001</c:v>
                      </c:pt>
                      <c:pt idx="6187">
                        <c:v>1.5810200000000001</c:v>
                      </c:pt>
                      <c:pt idx="6188">
                        <c:v>1.4533750000000001</c:v>
                      </c:pt>
                      <c:pt idx="6189">
                        <c:v>1.274735</c:v>
                      </c:pt>
                      <c:pt idx="6190">
                        <c:v>1.160215</c:v>
                      </c:pt>
                      <c:pt idx="6191">
                        <c:v>1.0642799999999999</c:v>
                      </c:pt>
                      <c:pt idx="6192">
                        <c:v>1.0213700000000001</c:v>
                      </c:pt>
                      <c:pt idx="6193">
                        <c:v>1.0139149999999999</c:v>
                      </c:pt>
                      <c:pt idx="6194">
                        <c:v>0.98104999999999998</c:v>
                      </c:pt>
                      <c:pt idx="6195">
                        <c:v>0.96120500000000009</c:v>
                      </c:pt>
                      <c:pt idx="6196">
                        <c:v>0.93940000000000001</c:v>
                      </c:pt>
                      <c:pt idx="6197">
                        <c:v>0.94321500000000003</c:v>
                      </c:pt>
                      <c:pt idx="6198">
                        <c:v>0.97499500000000006</c:v>
                      </c:pt>
                      <c:pt idx="6199">
                        <c:v>1.0418450000000001</c:v>
                      </c:pt>
                      <c:pt idx="6200">
                        <c:v>1.1779600000000001</c:v>
                      </c:pt>
                      <c:pt idx="6201">
                        <c:v>1.4287349999999999</c:v>
                      </c:pt>
                      <c:pt idx="6202">
                        <c:v>1.6141650000000001</c:v>
                      </c:pt>
                      <c:pt idx="6203">
                        <c:v>1.6807349999999999</c:v>
                      </c:pt>
                      <c:pt idx="6204">
                        <c:v>1.7366649999999999</c:v>
                      </c:pt>
                      <c:pt idx="6205">
                        <c:v>1.7484949999999999</c:v>
                      </c:pt>
                      <c:pt idx="6206">
                        <c:v>1.82098</c:v>
                      </c:pt>
                      <c:pt idx="6207">
                        <c:v>1.829205</c:v>
                      </c:pt>
                      <c:pt idx="6208">
                        <c:v>1.7750599999999999</c:v>
                      </c:pt>
                      <c:pt idx="6209">
                        <c:v>1.7076500000000001</c:v>
                      </c:pt>
                      <c:pt idx="6210">
                        <c:v>1.5386</c:v>
                      </c:pt>
                      <c:pt idx="6211">
                        <c:v>1.4707349999999999</c:v>
                      </c:pt>
                      <c:pt idx="6212">
                        <c:v>1.371685</c:v>
                      </c:pt>
                      <c:pt idx="6213">
                        <c:v>1.1831050000000001</c:v>
                      </c:pt>
                      <c:pt idx="6214">
                        <c:v>1.1351549999999999</c:v>
                      </c:pt>
                      <c:pt idx="6215">
                        <c:v>1.0468850000000001</c:v>
                      </c:pt>
                      <c:pt idx="6216">
                        <c:v>1.0170650000000001</c:v>
                      </c:pt>
                      <c:pt idx="6217">
                        <c:v>0.95696999999999999</c:v>
                      </c:pt>
                      <c:pt idx="6218">
                        <c:v>0.90254499999999993</c:v>
                      </c:pt>
                      <c:pt idx="6219">
                        <c:v>0.859985</c:v>
                      </c:pt>
                      <c:pt idx="6220">
                        <c:v>0.85785</c:v>
                      </c:pt>
                      <c:pt idx="6221">
                        <c:v>0.83811000000000002</c:v>
                      </c:pt>
                      <c:pt idx="6222">
                        <c:v>0.83614999999999995</c:v>
                      </c:pt>
                      <c:pt idx="6223">
                        <c:v>0.78120000000000001</c:v>
                      </c:pt>
                      <c:pt idx="6224">
                        <c:v>0.88185999999999998</c:v>
                      </c:pt>
                      <c:pt idx="6225">
                        <c:v>1.0887100000000001</c:v>
                      </c:pt>
                      <c:pt idx="6226">
                        <c:v>1.2387900000000001</c:v>
                      </c:pt>
                      <c:pt idx="6227">
                        <c:v>1.460445</c:v>
                      </c:pt>
                      <c:pt idx="6228">
                        <c:v>1.51291</c:v>
                      </c:pt>
                      <c:pt idx="6229">
                        <c:v>1.632085</c:v>
                      </c:pt>
                      <c:pt idx="6230">
                        <c:v>1.6494449999999998</c:v>
                      </c:pt>
                      <c:pt idx="6231">
                        <c:v>1.6948399999999999</c:v>
                      </c:pt>
                      <c:pt idx="6232">
                        <c:v>1.71143</c:v>
                      </c:pt>
                      <c:pt idx="6233">
                        <c:v>1.6853900000000002</c:v>
                      </c:pt>
                      <c:pt idx="6234">
                        <c:v>1.5435350000000001</c:v>
                      </c:pt>
                      <c:pt idx="6235">
                        <c:v>1.4889700000000001</c:v>
                      </c:pt>
                      <c:pt idx="6236">
                        <c:v>1.3686749999999999</c:v>
                      </c:pt>
                      <c:pt idx="6237">
                        <c:v>1.2304600000000001</c:v>
                      </c:pt>
                      <c:pt idx="6238">
                        <c:v>1.08843</c:v>
                      </c:pt>
                      <c:pt idx="6239">
                        <c:v>1.01759</c:v>
                      </c:pt>
                      <c:pt idx="6240">
                        <c:v>0.99197000000000002</c:v>
                      </c:pt>
                      <c:pt idx="6241">
                        <c:v>0.92963499999999999</c:v>
                      </c:pt>
                      <c:pt idx="6242">
                        <c:v>0.89799499999999999</c:v>
                      </c:pt>
                      <c:pt idx="6243">
                        <c:v>0.84136500000000003</c:v>
                      </c:pt>
                      <c:pt idx="6244">
                        <c:v>0.850885</c:v>
                      </c:pt>
                      <c:pt idx="6245">
                        <c:v>0.91896</c:v>
                      </c:pt>
                      <c:pt idx="6246">
                        <c:v>1.0676400000000001</c:v>
                      </c:pt>
                      <c:pt idx="6247">
                        <c:v>1.4417550000000001</c:v>
                      </c:pt>
                      <c:pt idx="6248">
                        <c:v>1.9626250000000001</c:v>
                      </c:pt>
                      <c:pt idx="6249">
                        <c:v>2.3861950000000003</c:v>
                      </c:pt>
                      <c:pt idx="6250">
                        <c:v>2.8590100000000001</c:v>
                      </c:pt>
                      <c:pt idx="6251">
                        <c:v>2.9909250000000003</c:v>
                      </c:pt>
                      <c:pt idx="6252">
                        <c:v>3.0749250000000004</c:v>
                      </c:pt>
                      <c:pt idx="6253">
                        <c:v>3.2645900000000001</c:v>
                      </c:pt>
                      <c:pt idx="6254">
                        <c:v>3.3760650000000001</c:v>
                      </c:pt>
                      <c:pt idx="6255">
                        <c:v>3.3965749999999999</c:v>
                      </c:pt>
                      <c:pt idx="6256">
                        <c:v>3.2473700000000001</c:v>
                      </c:pt>
                      <c:pt idx="6257">
                        <c:v>2.6799499999999998</c:v>
                      </c:pt>
                      <c:pt idx="6258">
                        <c:v>2.1461999999999999</c:v>
                      </c:pt>
                      <c:pt idx="6259">
                        <c:v>1.923495</c:v>
                      </c:pt>
                      <c:pt idx="6260">
                        <c:v>1.6742600000000001</c:v>
                      </c:pt>
                      <c:pt idx="6261">
                        <c:v>1.5082200000000001</c:v>
                      </c:pt>
                      <c:pt idx="6262">
                        <c:v>1.3232449999999998</c:v>
                      </c:pt>
                      <c:pt idx="6263">
                        <c:v>1.21702</c:v>
                      </c:pt>
                      <c:pt idx="6264">
                        <c:v>1.163225</c:v>
                      </c:pt>
                      <c:pt idx="6265">
                        <c:v>1.1037249999999998</c:v>
                      </c:pt>
                      <c:pt idx="6266">
                        <c:v>1.07016</c:v>
                      </c:pt>
                      <c:pt idx="6267">
                        <c:v>0.9897999999999999</c:v>
                      </c:pt>
                      <c:pt idx="6268">
                        <c:v>0.987595</c:v>
                      </c:pt>
                      <c:pt idx="6269">
                        <c:v>1.1201749999999999</c:v>
                      </c:pt>
                      <c:pt idx="6270">
                        <c:v>1.271795</c:v>
                      </c:pt>
                      <c:pt idx="6271">
                        <c:v>1.524915</c:v>
                      </c:pt>
                      <c:pt idx="6272">
                        <c:v>2.1280700000000001</c:v>
                      </c:pt>
                      <c:pt idx="6273">
                        <c:v>2.5204550000000001</c:v>
                      </c:pt>
                      <c:pt idx="6274">
                        <c:v>2.8763350000000001</c:v>
                      </c:pt>
                      <c:pt idx="6275">
                        <c:v>3.214855</c:v>
                      </c:pt>
                      <c:pt idx="6276">
                        <c:v>3.298295</c:v>
                      </c:pt>
                      <c:pt idx="6277">
                        <c:v>3.5098699999999998</c:v>
                      </c:pt>
                      <c:pt idx="6278">
                        <c:v>3.626455</c:v>
                      </c:pt>
                      <c:pt idx="6279">
                        <c:v>3.6017100000000002</c:v>
                      </c:pt>
                      <c:pt idx="6280">
                        <c:v>3.390835</c:v>
                      </c:pt>
                      <c:pt idx="6281">
                        <c:v>2.7800850000000001</c:v>
                      </c:pt>
                      <c:pt idx="6282">
                        <c:v>2.2681049999999998</c:v>
                      </c:pt>
                      <c:pt idx="6283">
                        <c:v>2.0486900000000001</c:v>
                      </c:pt>
                      <c:pt idx="6284">
                        <c:v>1.8227650000000002</c:v>
                      </c:pt>
                      <c:pt idx="6285">
                        <c:v>1.575175</c:v>
                      </c:pt>
                      <c:pt idx="6286">
                        <c:v>1.3846350000000001</c:v>
                      </c:pt>
                      <c:pt idx="6287">
                        <c:v>1.216145</c:v>
                      </c:pt>
                      <c:pt idx="6288">
                        <c:v>1.1809349999999998</c:v>
                      </c:pt>
                      <c:pt idx="6289">
                        <c:v>1.111985</c:v>
                      </c:pt>
                      <c:pt idx="6290">
                        <c:v>1.0601849999999999</c:v>
                      </c:pt>
                      <c:pt idx="6291">
                        <c:v>1.0438399999999999</c:v>
                      </c:pt>
                      <c:pt idx="6292">
                        <c:v>1.0094349999999999</c:v>
                      </c:pt>
                      <c:pt idx="6293">
                        <c:v>1.0405150000000001</c:v>
                      </c:pt>
                      <c:pt idx="6294">
                        <c:v>1.2595450000000001</c:v>
                      </c:pt>
                      <c:pt idx="6295">
                        <c:v>1.6358649999999999</c:v>
                      </c:pt>
                      <c:pt idx="6296">
                        <c:v>2.1578550000000001</c:v>
                      </c:pt>
                      <c:pt idx="6297">
                        <c:v>2.5967549999999999</c:v>
                      </c:pt>
                      <c:pt idx="6298">
                        <c:v>2.91025</c:v>
                      </c:pt>
                      <c:pt idx="6299">
                        <c:v>3.0891700000000002</c:v>
                      </c:pt>
                      <c:pt idx="6300">
                        <c:v>3.1252550000000001</c:v>
                      </c:pt>
                      <c:pt idx="6301">
                        <c:v>3.3397700000000001</c:v>
                      </c:pt>
                      <c:pt idx="6302">
                        <c:v>3.3995150000000001</c:v>
                      </c:pt>
                      <c:pt idx="6303">
                        <c:v>3.3996550000000001</c:v>
                      </c:pt>
                      <c:pt idx="6304">
                        <c:v>3.2155549999999997</c:v>
                      </c:pt>
                      <c:pt idx="6305">
                        <c:v>2.5784850000000001</c:v>
                      </c:pt>
                      <c:pt idx="6306">
                        <c:v>2.1009799999999998</c:v>
                      </c:pt>
                      <c:pt idx="6307">
                        <c:v>1.9507950000000001</c:v>
                      </c:pt>
                      <c:pt idx="6308">
                        <c:v>1.7277400000000001</c:v>
                      </c:pt>
                      <c:pt idx="6309">
                        <c:v>1.4694400000000001</c:v>
                      </c:pt>
                      <c:pt idx="6310">
                        <c:v>1.257795</c:v>
                      </c:pt>
                      <c:pt idx="6311">
                        <c:v>1.124655</c:v>
                      </c:pt>
                      <c:pt idx="6312">
                        <c:v>1.0689000000000002</c:v>
                      </c:pt>
                      <c:pt idx="6313">
                        <c:v>1.00793</c:v>
                      </c:pt>
                      <c:pt idx="6314">
                        <c:v>0.974715</c:v>
                      </c:pt>
                      <c:pt idx="6315">
                        <c:v>0.96715499999999999</c:v>
                      </c:pt>
                      <c:pt idx="6316">
                        <c:v>0.96904499999999993</c:v>
                      </c:pt>
                      <c:pt idx="6317">
                        <c:v>1.00261</c:v>
                      </c:pt>
                      <c:pt idx="6318">
                        <c:v>1.1777500000000001</c:v>
                      </c:pt>
                      <c:pt idx="6319">
                        <c:v>1.4663599999999999</c:v>
                      </c:pt>
                      <c:pt idx="6320">
                        <c:v>1.882125</c:v>
                      </c:pt>
                      <c:pt idx="6321">
                        <c:v>2.2920799999999999</c:v>
                      </c:pt>
                      <c:pt idx="6322">
                        <c:v>2.5236750000000003</c:v>
                      </c:pt>
                      <c:pt idx="6323">
                        <c:v>2.62521</c:v>
                      </c:pt>
                      <c:pt idx="6324">
                        <c:v>2.6497100000000002</c:v>
                      </c:pt>
                      <c:pt idx="6325">
                        <c:v>2.7640199999999999</c:v>
                      </c:pt>
                      <c:pt idx="6326">
                        <c:v>2.8598850000000002</c:v>
                      </c:pt>
                      <c:pt idx="6327">
                        <c:v>2.8076300000000001</c:v>
                      </c:pt>
                      <c:pt idx="6328">
                        <c:v>2.6198549999999998</c:v>
                      </c:pt>
                      <c:pt idx="6329">
                        <c:v>2.1717499999999998</c:v>
                      </c:pt>
                      <c:pt idx="6330">
                        <c:v>1.784405</c:v>
                      </c:pt>
                      <c:pt idx="6331">
                        <c:v>1.6607499999999999</c:v>
                      </c:pt>
                      <c:pt idx="6332">
                        <c:v>1.4953050000000001</c:v>
                      </c:pt>
                      <c:pt idx="6333">
                        <c:v>1.3441400000000001</c:v>
                      </c:pt>
                      <c:pt idx="6334">
                        <c:v>1.1852750000000001</c:v>
                      </c:pt>
                      <c:pt idx="6335">
                        <c:v>1.1395299999999999</c:v>
                      </c:pt>
                      <c:pt idx="6336">
                        <c:v>1.095955</c:v>
                      </c:pt>
                      <c:pt idx="6337">
                        <c:v>1.01437</c:v>
                      </c:pt>
                      <c:pt idx="6338">
                        <c:v>0.97247499999999998</c:v>
                      </c:pt>
                      <c:pt idx="6339">
                        <c:v>0.99501499999999998</c:v>
                      </c:pt>
                      <c:pt idx="6340">
                        <c:v>1.0308199999999998</c:v>
                      </c:pt>
                      <c:pt idx="6341">
                        <c:v>1.04328</c:v>
                      </c:pt>
                      <c:pt idx="6342">
                        <c:v>1.1546500000000002</c:v>
                      </c:pt>
                      <c:pt idx="6343">
                        <c:v>1.490545</c:v>
                      </c:pt>
                      <c:pt idx="6344">
                        <c:v>1.852935</c:v>
                      </c:pt>
                      <c:pt idx="6345">
                        <c:v>2.1821799999999998</c:v>
                      </c:pt>
                      <c:pt idx="6346">
                        <c:v>2.38714</c:v>
                      </c:pt>
                      <c:pt idx="6347">
                        <c:v>2.4140549999999998</c:v>
                      </c:pt>
                      <c:pt idx="6348">
                        <c:v>2.3372649999999999</c:v>
                      </c:pt>
                      <c:pt idx="6349">
                        <c:v>2.3020900000000002</c:v>
                      </c:pt>
                      <c:pt idx="6350">
                        <c:v>2.3872450000000001</c:v>
                      </c:pt>
                      <c:pt idx="6351">
                        <c:v>2.4495450000000001</c:v>
                      </c:pt>
                      <c:pt idx="6352">
                        <c:v>2.3088099999999998</c:v>
                      </c:pt>
                      <c:pt idx="6353">
                        <c:v>1.87747</c:v>
                      </c:pt>
                      <c:pt idx="6354">
                        <c:v>1.502445</c:v>
                      </c:pt>
                      <c:pt idx="6355">
                        <c:v>1.458345</c:v>
                      </c:pt>
                      <c:pt idx="6356">
                        <c:v>1.3792800000000001</c:v>
                      </c:pt>
                      <c:pt idx="6357">
                        <c:v>1.2690299999999999</c:v>
                      </c:pt>
                      <c:pt idx="6358">
                        <c:v>1.1373250000000001</c:v>
                      </c:pt>
                      <c:pt idx="6359">
                        <c:v>1.0963050000000001</c:v>
                      </c:pt>
                      <c:pt idx="6360">
                        <c:v>1.0451700000000002</c:v>
                      </c:pt>
                      <c:pt idx="6361">
                        <c:v>0.99897000000000002</c:v>
                      </c:pt>
                      <c:pt idx="6362">
                        <c:v>0.96645500000000006</c:v>
                      </c:pt>
                      <c:pt idx="6363">
                        <c:v>0.955955</c:v>
                      </c:pt>
                      <c:pt idx="6364">
                        <c:v>0.94689000000000001</c:v>
                      </c:pt>
                      <c:pt idx="6365">
                        <c:v>0.91878499999999996</c:v>
                      </c:pt>
                      <c:pt idx="6366">
                        <c:v>1.0053400000000001</c:v>
                      </c:pt>
                      <c:pt idx="6367">
                        <c:v>1.018675</c:v>
                      </c:pt>
                      <c:pt idx="6368">
                        <c:v>1.1460050000000002</c:v>
                      </c:pt>
                      <c:pt idx="6369">
                        <c:v>1.360555</c:v>
                      </c:pt>
                      <c:pt idx="6370">
                        <c:v>1.563415</c:v>
                      </c:pt>
                      <c:pt idx="6371">
                        <c:v>1.6249800000000001</c:v>
                      </c:pt>
                      <c:pt idx="6372">
                        <c:v>1.6507049999999999</c:v>
                      </c:pt>
                      <c:pt idx="6373">
                        <c:v>1.6388050000000001</c:v>
                      </c:pt>
                      <c:pt idx="6374">
                        <c:v>1.6518250000000001</c:v>
                      </c:pt>
                      <c:pt idx="6375">
                        <c:v>1.6444049999999999</c:v>
                      </c:pt>
                      <c:pt idx="6376">
                        <c:v>1.5988699999999998</c:v>
                      </c:pt>
                      <c:pt idx="6377">
                        <c:v>1.455125</c:v>
                      </c:pt>
                      <c:pt idx="6378">
                        <c:v>1.3312249999999999</c:v>
                      </c:pt>
                      <c:pt idx="6379">
                        <c:v>1.3055350000000001</c:v>
                      </c:pt>
                      <c:pt idx="6380">
                        <c:v>1.1991350000000001</c:v>
                      </c:pt>
                      <c:pt idx="6381">
                        <c:v>1.151885</c:v>
                      </c:pt>
                      <c:pt idx="6382">
                        <c:v>1.0372600000000001</c:v>
                      </c:pt>
                      <c:pt idx="6383">
                        <c:v>0.970445</c:v>
                      </c:pt>
                      <c:pt idx="6384">
                        <c:v>0.91819000000000006</c:v>
                      </c:pt>
                      <c:pt idx="6385">
                        <c:v>0.85984500000000008</c:v>
                      </c:pt>
                      <c:pt idx="6386">
                        <c:v>0.85036</c:v>
                      </c:pt>
                      <c:pt idx="6387">
                        <c:v>0.82991999999999999</c:v>
                      </c:pt>
                      <c:pt idx="6388">
                        <c:v>0.84822500000000001</c:v>
                      </c:pt>
                      <c:pt idx="6389">
                        <c:v>0.84962499999999996</c:v>
                      </c:pt>
                      <c:pt idx="6390">
                        <c:v>0.83313999999999999</c:v>
                      </c:pt>
                      <c:pt idx="6391">
                        <c:v>0.75928999999999991</c:v>
                      </c:pt>
                      <c:pt idx="6392">
                        <c:v>0.91658000000000006</c:v>
                      </c:pt>
                      <c:pt idx="6393">
                        <c:v>1.0550050000000002</c:v>
                      </c:pt>
                      <c:pt idx="6394">
                        <c:v>1.1588849999999999</c:v>
                      </c:pt>
                      <c:pt idx="6395">
                        <c:v>1.2590899999999998</c:v>
                      </c:pt>
                      <c:pt idx="6396">
                        <c:v>1.33091</c:v>
                      </c:pt>
                      <c:pt idx="6397">
                        <c:v>1.32223</c:v>
                      </c:pt>
                      <c:pt idx="6398">
                        <c:v>1.37025</c:v>
                      </c:pt>
                      <c:pt idx="6399">
                        <c:v>1.4134749999999998</c:v>
                      </c:pt>
                      <c:pt idx="6400">
                        <c:v>1.409065</c:v>
                      </c:pt>
                      <c:pt idx="6401">
                        <c:v>1.3280050000000001</c:v>
                      </c:pt>
                      <c:pt idx="6402">
                        <c:v>1.2108599999999998</c:v>
                      </c:pt>
                      <c:pt idx="6403">
                        <c:v>1.1783800000000002</c:v>
                      </c:pt>
                      <c:pt idx="6404">
                        <c:v>1.0955350000000001</c:v>
                      </c:pt>
                      <c:pt idx="6405">
                        <c:v>1.03271</c:v>
                      </c:pt>
                      <c:pt idx="6406">
                        <c:v>0.96586000000000005</c:v>
                      </c:pt>
                      <c:pt idx="6407">
                        <c:v>0.91717499999999996</c:v>
                      </c:pt>
                      <c:pt idx="6408">
                        <c:v>0.88795000000000002</c:v>
                      </c:pt>
                      <c:pt idx="6409">
                        <c:v>0.81879000000000002</c:v>
                      </c:pt>
                      <c:pt idx="6410">
                        <c:v>0.82102999999999993</c:v>
                      </c:pt>
                      <c:pt idx="6411">
                        <c:v>0.81910499999999997</c:v>
                      </c:pt>
                      <c:pt idx="6412">
                        <c:v>0.83163500000000001</c:v>
                      </c:pt>
                      <c:pt idx="6413">
                        <c:v>0.88112500000000005</c:v>
                      </c:pt>
                      <c:pt idx="6414">
                        <c:v>1.024065</c:v>
                      </c:pt>
                      <c:pt idx="6415">
                        <c:v>1.281175</c:v>
                      </c:pt>
                      <c:pt idx="6416">
                        <c:v>1.7389049999999999</c:v>
                      </c:pt>
                      <c:pt idx="6417">
                        <c:v>1.99773</c:v>
                      </c:pt>
                      <c:pt idx="6418">
                        <c:v>2.30748</c:v>
                      </c:pt>
                      <c:pt idx="6419">
                        <c:v>2.4171</c:v>
                      </c:pt>
                      <c:pt idx="6420">
                        <c:v>2.4453800000000001</c:v>
                      </c:pt>
                      <c:pt idx="6421">
                        <c:v>2.541385</c:v>
                      </c:pt>
                      <c:pt idx="6422">
                        <c:v>2.736685</c:v>
                      </c:pt>
                      <c:pt idx="6423">
                        <c:v>2.7887649999999997</c:v>
                      </c:pt>
                      <c:pt idx="6424">
                        <c:v>2.7352849999999997</c:v>
                      </c:pt>
                      <c:pt idx="6425">
                        <c:v>2.196285</c:v>
                      </c:pt>
                      <c:pt idx="6426">
                        <c:v>1.7379599999999999</c:v>
                      </c:pt>
                      <c:pt idx="6427">
                        <c:v>1.5801099999999999</c:v>
                      </c:pt>
                      <c:pt idx="6428">
                        <c:v>1.38551</c:v>
                      </c:pt>
                      <c:pt idx="6429">
                        <c:v>1.20953</c:v>
                      </c:pt>
                      <c:pt idx="6430">
                        <c:v>1.057455</c:v>
                      </c:pt>
                      <c:pt idx="6431">
                        <c:v>0.99736000000000002</c:v>
                      </c:pt>
                      <c:pt idx="6432">
                        <c:v>0.95616499999999993</c:v>
                      </c:pt>
                      <c:pt idx="6433">
                        <c:v>0.90622000000000003</c:v>
                      </c:pt>
                      <c:pt idx="6434">
                        <c:v>0.85924999999999996</c:v>
                      </c:pt>
                      <c:pt idx="6435">
                        <c:v>0.83411999999999997</c:v>
                      </c:pt>
                      <c:pt idx="6436">
                        <c:v>0.85036</c:v>
                      </c:pt>
                      <c:pt idx="6437">
                        <c:v>0.90674500000000002</c:v>
                      </c:pt>
                      <c:pt idx="6438">
                        <c:v>1.0384849999999999</c:v>
                      </c:pt>
                      <c:pt idx="6439">
                        <c:v>1.38558</c:v>
                      </c:pt>
                      <c:pt idx="6440">
                        <c:v>1.7647349999999999</c:v>
                      </c:pt>
                      <c:pt idx="6441">
                        <c:v>2.0994050000000004</c:v>
                      </c:pt>
                      <c:pt idx="6442">
                        <c:v>2.3671199999999999</c:v>
                      </c:pt>
                      <c:pt idx="6443">
                        <c:v>2.5301499999999999</c:v>
                      </c:pt>
                      <c:pt idx="6444">
                        <c:v>2.5623499999999999</c:v>
                      </c:pt>
                      <c:pt idx="6445">
                        <c:v>2.7491449999999999</c:v>
                      </c:pt>
                      <c:pt idx="6446">
                        <c:v>2.8915949999999997</c:v>
                      </c:pt>
                      <c:pt idx="6447">
                        <c:v>2.9460199999999999</c:v>
                      </c:pt>
                      <c:pt idx="6448">
                        <c:v>2.80966</c:v>
                      </c:pt>
                      <c:pt idx="6449">
                        <c:v>2.2830149999999998</c:v>
                      </c:pt>
                      <c:pt idx="6450">
                        <c:v>1.838025</c:v>
                      </c:pt>
                      <c:pt idx="6451">
                        <c:v>1.6537149999999998</c:v>
                      </c:pt>
                      <c:pt idx="6452">
                        <c:v>1.4385699999999999</c:v>
                      </c:pt>
                      <c:pt idx="6453">
                        <c:v>1.2325250000000001</c:v>
                      </c:pt>
                      <c:pt idx="6454">
                        <c:v>1.11328</c:v>
                      </c:pt>
                      <c:pt idx="6455">
                        <c:v>1.05742</c:v>
                      </c:pt>
                      <c:pt idx="6456">
                        <c:v>0.99063999999999997</c:v>
                      </c:pt>
                      <c:pt idx="6457">
                        <c:v>0.94153500000000001</c:v>
                      </c:pt>
                      <c:pt idx="6458">
                        <c:v>0.85235499999999997</c:v>
                      </c:pt>
                      <c:pt idx="6459">
                        <c:v>0.83117999999999992</c:v>
                      </c:pt>
                      <c:pt idx="6460">
                        <c:v>0.91913500000000004</c:v>
                      </c:pt>
                      <c:pt idx="6461">
                        <c:v>0.92105999999999999</c:v>
                      </c:pt>
                      <c:pt idx="6462">
                        <c:v>1.0760050000000001</c:v>
                      </c:pt>
                      <c:pt idx="6463">
                        <c:v>1.3678699999999999</c:v>
                      </c:pt>
                      <c:pt idx="6464">
                        <c:v>1.739115</c:v>
                      </c:pt>
                      <c:pt idx="6465">
                        <c:v>2.1108850000000001</c:v>
                      </c:pt>
                      <c:pt idx="6466">
                        <c:v>2.3452800000000003</c:v>
                      </c:pt>
                      <c:pt idx="6467">
                        <c:v>2.4248349999999999</c:v>
                      </c:pt>
                      <c:pt idx="6468">
                        <c:v>2.4522399999999998</c:v>
                      </c:pt>
                      <c:pt idx="6469">
                        <c:v>2.5676700000000001</c:v>
                      </c:pt>
                      <c:pt idx="6470">
                        <c:v>2.6412750000000003</c:v>
                      </c:pt>
                      <c:pt idx="6471">
                        <c:v>2.6090399999999998</c:v>
                      </c:pt>
                      <c:pt idx="6472">
                        <c:v>2.444995</c:v>
                      </c:pt>
                      <c:pt idx="6473">
                        <c:v>2.0338150000000002</c:v>
                      </c:pt>
                      <c:pt idx="6474">
                        <c:v>1.59544</c:v>
                      </c:pt>
                      <c:pt idx="6475">
                        <c:v>1.5180899999999999</c:v>
                      </c:pt>
                      <c:pt idx="6476">
                        <c:v>1.3410949999999999</c:v>
                      </c:pt>
                      <c:pt idx="6477">
                        <c:v>1.1502049999999999</c:v>
                      </c:pt>
                      <c:pt idx="6478">
                        <c:v>1.0236799999999999</c:v>
                      </c:pt>
                      <c:pt idx="6479">
                        <c:v>0.93096500000000004</c:v>
                      </c:pt>
                      <c:pt idx="6480">
                        <c:v>0.88742499999999991</c:v>
                      </c:pt>
                      <c:pt idx="6481">
                        <c:v>0.84808500000000009</c:v>
                      </c:pt>
                      <c:pt idx="6482">
                        <c:v>0.84035000000000004</c:v>
                      </c:pt>
                      <c:pt idx="6483">
                        <c:v>0.82369000000000003</c:v>
                      </c:pt>
                      <c:pt idx="6484">
                        <c:v>0.84230999999999989</c:v>
                      </c:pt>
                      <c:pt idx="6485">
                        <c:v>0.90825</c:v>
                      </c:pt>
                      <c:pt idx="6486">
                        <c:v>1.0201799999999999</c:v>
                      </c:pt>
                      <c:pt idx="6487">
                        <c:v>1.33945</c:v>
                      </c:pt>
                      <c:pt idx="6488">
                        <c:v>1.728475</c:v>
                      </c:pt>
                      <c:pt idx="6489">
                        <c:v>2.0205500000000001</c:v>
                      </c:pt>
                      <c:pt idx="6490">
                        <c:v>2.2489250000000003</c:v>
                      </c:pt>
                      <c:pt idx="6491">
                        <c:v>2.3177350000000003</c:v>
                      </c:pt>
                      <c:pt idx="6492">
                        <c:v>2.2440250000000002</c:v>
                      </c:pt>
                      <c:pt idx="6493">
                        <c:v>2.3777600000000003</c:v>
                      </c:pt>
                      <c:pt idx="6494">
                        <c:v>2.4221399999999997</c:v>
                      </c:pt>
                      <c:pt idx="6495">
                        <c:v>2.3734199999999999</c:v>
                      </c:pt>
                      <c:pt idx="6496">
                        <c:v>2.2631700000000001</c:v>
                      </c:pt>
                      <c:pt idx="6497">
                        <c:v>1.8876550000000001</c:v>
                      </c:pt>
                      <c:pt idx="6498">
                        <c:v>1.53783</c:v>
                      </c:pt>
                      <c:pt idx="6499">
                        <c:v>1.4610750000000001</c:v>
                      </c:pt>
                      <c:pt idx="6500">
                        <c:v>1.3208299999999999</c:v>
                      </c:pt>
                      <c:pt idx="6501">
                        <c:v>1.108695</c:v>
                      </c:pt>
                      <c:pt idx="6502">
                        <c:v>0.98234500000000002</c:v>
                      </c:pt>
                      <c:pt idx="6503">
                        <c:v>0.91637000000000002</c:v>
                      </c:pt>
                      <c:pt idx="6504">
                        <c:v>0.87220000000000009</c:v>
                      </c:pt>
                      <c:pt idx="6505">
                        <c:v>0.85498000000000007</c:v>
                      </c:pt>
                      <c:pt idx="6506">
                        <c:v>0.86387000000000003</c:v>
                      </c:pt>
                      <c:pt idx="6507">
                        <c:v>0.83013000000000003</c:v>
                      </c:pt>
                      <c:pt idx="6508">
                        <c:v>0.80825499999999995</c:v>
                      </c:pt>
                      <c:pt idx="6509">
                        <c:v>0.90327999999999997</c:v>
                      </c:pt>
                      <c:pt idx="6510">
                        <c:v>1.0436300000000001</c:v>
                      </c:pt>
                      <c:pt idx="6511">
                        <c:v>1.3247850000000001</c:v>
                      </c:pt>
                      <c:pt idx="6512">
                        <c:v>1.632155</c:v>
                      </c:pt>
                      <c:pt idx="6513">
                        <c:v>1.88958</c:v>
                      </c:pt>
                      <c:pt idx="6514">
                        <c:v>2.1284549999999998</c:v>
                      </c:pt>
                      <c:pt idx="6515">
                        <c:v>2.2702399999999998</c:v>
                      </c:pt>
                      <c:pt idx="6516">
                        <c:v>2.3492350000000002</c:v>
                      </c:pt>
                      <c:pt idx="6517">
                        <c:v>2.5079250000000002</c:v>
                      </c:pt>
                      <c:pt idx="6518">
                        <c:v>2.6029149999999999</c:v>
                      </c:pt>
                      <c:pt idx="6519">
                        <c:v>2.6160749999999999</c:v>
                      </c:pt>
                      <c:pt idx="6520">
                        <c:v>2.5132800000000004</c:v>
                      </c:pt>
                      <c:pt idx="6521">
                        <c:v>2.13605</c:v>
                      </c:pt>
                      <c:pt idx="6522">
                        <c:v>1.706985</c:v>
                      </c:pt>
                      <c:pt idx="6523">
                        <c:v>1.5016749999999999</c:v>
                      </c:pt>
                      <c:pt idx="6524">
                        <c:v>1.348725</c:v>
                      </c:pt>
                      <c:pt idx="6525">
                        <c:v>1.208445</c:v>
                      </c:pt>
                      <c:pt idx="6526">
                        <c:v>1.0827599999999999</c:v>
                      </c:pt>
                      <c:pt idx="6527">
                        <c:v>0.994035</c:v>
                      </c:pt>
                      <c:pt idx="6528">
                        <c:v>0.92441999999999991</c:v>
                      </c:pt>
                      <c:pt idx="6529">
                        <c:v>0.88602499999999995</c:v>
                      </c:pt>
                      <c:pt idx="6530">
                        <c:v>0.83244000000000007</c:v>
                      </c:pt>
                      <c:pt idx="6531">
                        <c:v>0.80615499999999995</c:v>
                      </c:pt>
                      <c:pt idx="6532">
                        <c:v>0.83845999999999998</c:v>
                      </c:pt>
                      <c:pt idx="6533">
                        <c:v>0.86394000000000004</c:v>
                      </c:pt>
                      <c:pt idx="6534">
                        <c:v>0.90740999999999994</c:v>
                      </c:pt>
                      <c:pt idx="6535">
                        <c:v>0.9458049999999999</c:v>
                      </c:pt>
                      <c:pt idx="6536">
                        <c:v>1.04853</c:v>
                      </c:pt>
                      <c:pt idx="6537">
                        <c:v>1.329755</c:v>
                      </c:pt>
                      <c:pt idx="6538">
                        <c:v>1.606395</c:v>
                      </c:pt>
                      <c:pt idx="6539">
                        <c:v>1.720145</c:v>
                      </c:pt>
                      <c:pt idx="6540">
                        <c:v>1.80768</c:v>
                      </c:pt>
                      <c:pt idx="6541">
                        <c:v>1.8977349999999999</c:v>
                      </c:pt>
                      <c:pt idx="6542">
                        <c:v>1.9071849999999999</c:v>
                      </c:pt>
                      <c:pt idx="6543">
                        <c:v>1.8996949999999999</c:v>
                      </c:pt>
                      <c:pt idx="6544">
                        <c:v>1.849785</c:v>
                      </c:pt>
                      <c:pt idx="6545">
                        <c:v>1.6613800000000001</c:v>
                      </c:pt>
                      <c:pt idx="6546">
                        <c:v>1.4803250000000001</c:v>
                      </c:pt>
                      <c:pt idx="6547">
                        <c:v>1.450855</c:v>
                      </c:pt>
                      <c:pt idx="6548">
                        <c:v>1.2531400000000001</c:v>
                      </c:pt>
                      <c:pt idx="6549">
                        <c:v>1.14422</c:v>
                      </c:pt>
                      <c:pt idx="6550">
                        <c:v>1.0769500000000001</c:v>
                      </c:pt>
                      <c:pt idx="6551">
                        <c:v>0.981715</c:v>
                      </c:pt>
                      <c:pt idx="6552">
                        <c:v>0.91322000000000003</c:v>
                      </c:pt>
                      <c:pt idx="6553">
                        <c:v>0.89043499999999998</c:v>
                      </c:pt>
                      <c:pt idx="6554">
                        <c:v>0.87762499999999999</c:v>
                      </c:pt>
                      <c:pt idx="6555">
                        <c:v>0.84139999999999993</c:v>
                      </c:pt>
                      <c:pt idx="6556">
                        <c:v>0.8160599999999999</c:v>
                      </c:pt>
                      <c:pt idx="6557">
                        <c:v>0.83744499999999999</c:v>
                      </c:pt>
                      <c:pt idx="6558">
                        <c:v>0.84433999999999998</c:v>
                      </c:pt>
                      <c:pt idx="6559">
                        <c:v>0.79688000000000003</c:v>
                      </c:pt>
                      <c:pt idx="6560">
                        <c:v>0.86904999999999999</c:v>
                      </c:pt>
                      <c:pt idx="6561">
                        <c:v>1.006845</c:v>
                      </c:pt>
                      <c:pt idx="6562">
                        <c:v>1.1552449999999999</c:v>
                      </c:pt>
                      <c:pt idx="6563">
                        <c:v>1.3290200000000001</c:v>
                      </c:pt>
                      <c:pt idx="6564">
                        <c:v>1.4236249999999999</c:v>
                      </c:pt>
                      <c:pt idx="6565">
                        <c:v>1.489355</c:v>
                      </c:pt>
                      <c:pt idx="6566">
                        <c:v>1.4662200000000001</c:v>
                      </c:pt>
                      <c:pt idx="6567">
                        <c:v>1.4963199999999999</c:v>
                      </c:pt>
                      <c:pt idx="6568">
                        <c:v>1.469125</c:v>
                      </c:pt>
                      <c:pt idx="6569">
                        <c:v>1.4457100000000001</c:v>
                      </c:pt>
                      <c:pt idx="6570">
                        <c:v>1.3320650000000001</c:v>
                      </c:pt>
                      <c:pt idx="6571">
                        <c:v>1.252335</c:v>
                      </c:pt>
                      <c:pt idx="6572">
                        <c:v>1.1438699999999999</c:v>
                      </c:pt>
                      <c:pt idx="6573">
                        <c:v>1.04125</c:v>
                      </c:pt>
                      <c:pt idx="6574">
                        <c:v>0.955955</c:v>
                      </c:pt>
                      <c:pt idx="6575">
                        <c:v>0.87503500000000001</c:v>
                      </c:pt>
                      <c:pt idx="6576">
                        <c:v>0.86702000000000001</c:v>
                      </c:pt>
                      <c:pt idx="6577">
                        <c:v>0.82393499999999997</c:v>
                      </c:pt>
                      <c:pt idx="6578">
                        <c:v>0.79876999999999998</c:v>
                      </c:pt>
                      <c:pt idx="6579">
                        <c:v>0.78273999999999999</c:v>
                      </c:pt>
                      <c:pt idx="6580">
                        <c:v>0.82036500000000001</c:v>
                      </c:pt>
                      <c:pt idx="6581">
                        <c:v>0.83433000000000002</c:v>
                      </c:pt>
                      <c:pt idx="6582">
                        <c:v>1.0214750000000001</c:v>
                      </c:pt>
                      <c:pt idx="6583">
                        <c:v>1.2943699999999998</c:v>
                      </c:pt>
                      <c:pt idx="6584">
                        <c:v>1.6785999999999999</c:v>
                      </c:pt>
                      <c:pt idx="6585">
                        <c:v>2.0001799999999998</c:v>
                      </c:pt>
                      <c:pt idx="6586">
                        <c:v>2.241295</c:v>
                      </c:pt>
                      <c:pt idx="6587">
                        <c:v>2.3318049999999997</c:v>
                      </c:pt>
                      <c:pt idx="6588">
                        <c:v>2.3703750000000001</c:v>
                      </c:pt>
                      <c:pt idx="6589">
                        <c:v>2.4944499999999996</c:v>
                      </c:pt>
                      <c:pt idx="6590">
                        <c:v>2.6539800000000002</c:v>
                      </c:pt>
                      <c:pt idx="6591">
                        <c:v>2.5987150000000003</c:v>
                      </c:pt>
                      <c:pt idx="6592">
                        <c:v>2.4217199999999997</c:v>
                      </c:pt>
                      <c:pt idx="6593">
                        <c:v>1.9894700000000001</c:v>
                      </c:pt>
                      <c:pt idx="6594">
                        <c:v>1.5993949999999999</c:v>
                      </c:pt>
                      <c:pt idx="6595">
                        <c:v>1.45208</c:v>
                      </c:pt>
                      <c:pt idx="6596">
                        <c:v>1.29094</c:v>
                      </c:pt>
                      <c:pt idx="6597">
                        <c:v>1.1232200000000001</c:v>
                      </c:pt>
                      <c:pt idx="6598">
                        <c:v>0.99750000000000005</c:v>
                      </c:pt>
                      <c:pt idx="6599">
                        <c:v>0.89848499999999998</c:v>
                      </c:pt>
                      <c:pt idx="6600">
                        <c:v>0.84322000000000008</c:v>
                      </c:pt>
                      <c:pt idx="6601">
                        <c:v>0.81220999999999999</c:v>
                      </c:pt>
                      <c:pt idx="6602">
                        <c:v>0.79775499999999999</c:v>
                      </c:pt>
                      <c:pt idx="6603">
                        <c:v>0.78273999999999999</c:v>
                      </c:pt>
                      <c:pt idx="6604">
                        <c:v>0.817075</c:v>
                      </c:pt>
                      <c:pt idx="6605">
                        <c:v>0.86814000000000002</c:v>
                      </c:pt>
                      <c:pt idx="6606">
                        <c:v>1.044435</c:v>
                      </c:pt>
                      <c:pt idx="6607">
                        <c:v>1.2893299999999999</c:v>
                      </c:pt>
                      <c:pt idx="6608">
                        <c:v>1.6712850000000001</c:v>
                      </c:pt>
                      <c:pt idx="6609">
                        <c:v>1.96119</c:v>
                      </c:pt>
                      <c:pt idx="6610">
                        <c:v>2.191945</c:v>
                      </c:pt>
                      <c:pt idx="6611">
                        <c:v>2.3448600000000002</c:v>
                      </c:pt>
                      <c:pt idx="6612">
                        <c:v>2.3734899999999999</c:v>
                      </c:pt>
                      <c:pt idx="6613">
                        <c:v>2.52182</c:v>
                      </c:pt>
                      <c:pt idx="6614">
                        <c:v>2.6964699999999997</c:v>
                      </c:pt>
                      <c:pt idx="6615">
                        <c:v>2.6902049999999997</c:v>
                      </c:pt>
                      <c:pt idx="6616">
                        <c:v>2.5746700000000002</c:v>
                      </c:pt>
                      <c:pt idx="6617">
                        <c:v>2.0661900000000002</c:v>
                      </c:pt>
                      <c:pt idx="6618">
                        <c:v>1.6731050000000001</c:v>
                      </c:pt>
                      <c:pt idx="6619">
                        <c:v>1.5791300000000001</c:v>
                      </c:pt>
                      <c:pt idx="6620">
                        <c:v>1.3748699999999998</c:v>
                      </c:pt>
                      <c:pt idx="6621">
                        <c:v>1.207325</c:v>
                      </c:pt>
                      <c:pt idx="6622">
                        <c:v>1.0554250000000001</c:v>
                      </c:pt>
                      <c:pt idx="6623">
                        <c:v>0.97384000000000004</c:v>
                      </c:pt>
                      <c:pt idx="6624">
                        <c:v>0.943075</c:v>
                      </c:pt>
                      <c:pt idx="6625">
                        <c:v>0.88511499999999999</c:v>
                      </c:pt>
                      <c:pt idx="6626">
                        <c:v>0.80164000000000002</c:v>
                      </c:pt>
                      <c:pt idx="6627">
                        <c:v>0.77479500000000001</c:v>
                      </c:pt>
                      <c:pt idx="6628">
                        <c:v>0.79313500000000003</c:v>
                      </c:pt>
                      <c:pt idx="6629">
                        <c:v>0.86768499999999993</c:v>
                      </c:pt>
                      <c:pt idx="6630">
                        <c:v>1.08283</c:v>
                      </c:pt>
                      <c:pt idx="6631">
                        <c:v>1.3932449999999998</c:v>
                      </c:pt>
                      <c:pt idx="6632">
                        <c:v>1.8012049999999999</c:v>
                      </c:pt>
                      <c:pt idx="6633">
                        <c:v>2.1141399999999999</c:v>
                      </c:pt>
                      <c:pt idx="6634">
                        <c:v>2.3445800000000001</c:v>
                      </c:pt>
                      <c:pt idx="6635">
                        <c:v>2.3409050000000002</c:v>
                      </c:pt>
                      <c:pt idx="6636">
                        <c:v>2.4133899999999997</c:v>
                      </c:pt>
                      <c:pt idx="6637">
                        <c:v>2.4932249999999998</c:v>
                      </c:pt>
                      <c:pt idx="6638">
                        <c:v>2.5836649999999999</c:v>
                      </c:pt>
                      <c:pt idx="6639">
                        <c:v>2.5320399999999998</c:v>
                      </c:pt>
                      <c:pt idx="6640">
                        <c:v>2.3578449999999997</c:v>
                      </c:pt>
                      <c:pt idx="6641">
                        <c:v>2.000845</c:v>
                      </c:pt>
                      <c:pt idx="6642">
                        <c:v>1.6840250000000001</c:v>
                      </c:pt>
                      <c:pt idx="6643">
                        <c:v>1.5822799999999999</c:v>
                      </c:pt>
                      <c:pt idx="6644">
                        <c:v>1.3635999999999999</c:v>
                      </c:pt>
                      <c:pt idx="6645">
                        <c:v>1.166865</c:v>
                      </c:pt>
                      <c:pt idx="6646">
                        <c:v>0.9896950000000001</c:v>
                      </c:pt>
                      <c:pt idx="6647">
                        <c:v>0.87709999999999999</c:v>
                      </c:pt>
                      <c:pt idx="6648">
                        <c:v>0.81301499999999993</c:v>
                      </c:pt>
                      <c:pt idx="6649">
                        <c:v>0.76993</c:v>
                      </c:pt>
                      <c:pt idx="6650">
                        <c:v>0.7581</c:v>
                      </c:pt>
                      <c:pt idx="6651">
                        <c:v>0.72554999999999992</c:v>
                      </c:pt>
                      <c:pt idx="6652">
                        <c:v>0.77745500000000001</c:v>
                      </c:pt>
                      <c:pt idx="6653">
                        <c:v>0.82935999999999999</c:v>
                      </c:pt>
                      <c:pt idx="6654">
                        <c:v>1.0223850000000001</c:v>
                      </c:pt>
                      <c:pt idx="6655">
                        <c:v>1.3086500000000001</c:v>
                      </c:pt>
                      <c:pt idx="6656">
                        <c:v>1.65977</c:v>
                      </c:pt>
                      <c:pt idx="6657">
                        <c:v>1.9638499999999999</c:v>
                      </c:pt>
                      <c:pt idx="6658">
                        <c:v>2.2128749999999999</c:v>
                      </c:pt>
                      <c:pt idx="6659">
                        <c:v>2.3372299999999999</c:v>
                      </c:pt>
                      <c:pt idx="6660">
                        <c:v>2.3897649999999997</c:v>
                      </c:pt>
                      <c:pt idx="6661">
                        <c:v>2.5399850000000002</c:v>
                      </c:pt>
                      <c:pt idx="6662">
                        <c:v>2.6475050000000002</c:v>
                      </c:pt>
                      <c:pt idx="6663">
                        <c:v>2.6053649999999999</c:v>
                      </c:pt>
                      <c:pt idx="6664">
                        <c:v>2.4145100000000004</c:v>
                      </c:pt>
                      <c:pt idx="6665">
                        <c:v>1.96637</c:v>
                      </c:pt>
                      <c:pt idx="6666">
                        <c:v>1.60531</c:v>
                      </c:pt>
                      <c:pt idx="6667">
                        <c:v>1.540805</c:v>
                      </c:pt>
                      <c:pt idx="6668">
                        <c:v>1.3314349999999999</c:v>
                      </c:pt>
                      <c:pt idx="6669">
                        <c:v>1.1831749999999999</c:v>
                      </c:pt>
                      <c:pt idx="6670">
                        <c:v>1.0458699999999999</c:v>
                      </c:pt>
                      <c:pt idx="6671">
                        <c:v>0.90425999999999995</c:v>
                      </c:pt>
                      <c:pt idx="6672">
                        <c:v>0.84115499999999999</c:v>
                      </c:pt>
                      <c:pt idx="6673">
                        <c:v>0.78480499999999997</c:v>
                      </c:pt>
                      <c:pt idx="6674">
                        <c:v>0.75928999999999991</c:v>
                      </c:pt>
                      <c:pt idx="6675">
                        <c:v>0.74858000000000002</c:v>
                      </c:pt>
                      <c:pt idx="6676">
                        <c:v>0.78525999999999996</c:v>
                      </c:pt>
                      <c:pt idx="6677">
                        <c:v>0.853545</c:v>
                      </c:pt>
                      <c:pt idx="6678">
                        <c:v>1.0814649999999999</c:v>
                      </c:pt>
                      <c:pt idx="6679">
                        <c:v>1.3878199999999998</c:v>
                      </c:pt>
                      <c:pt idx="6680">
                        <c:v>1.7302950000000001</c:v>
                      </c:pt>
                      <c:pt idx="6681">
                        <c:v>1.9820150000000001</c:v>
                      </c:pt>
                      <c:pt idx="6682">
                        <c:v>2.2255799999999999</c:v>
                      </c:pt>
                      <c:pt idx="6683">
                        <c:v>2.3211650000000001</c:v>
                      </c:pt>
                      <c:pt idx="6684">
                        <c:v>2.3788449999999997</c:v>
                      </c:pt>
                      <c:pt idx="6685">
                        <c:v>2.4591699999999999</c:v>
                      </c:pt>
                      <c:pt idx="6686">
                        <c:v>2.5695949999999996</c:v>
                      </c:pt>
                      <c:pt idx="6687">
                        <c:v>2.5861499999999999</c:v>
                      </c:pt>
                      <c:pt idx="6688">
                        <c:v>2.3413600000000003</c:v>
                      </c:pt>
                      <c:pt idx="6689">
                        <c:v>1.8965799999999999</c:v>
                      </c:pt>
                      <c:pt idx="6690">
                        <c:v>1.5116849999999999</c:v>
                      </c:pt>
                      <c:pt idx="6691">
                        <c:v>1.3964649999999998</c:v>
                      </c:pt>
                      <c:pt idx="6692">
                        <c:v>1.283345</c:v>
                      </c:pt>
                      <c:pt idx="6693">
                        <c:v>1.1726400000000001</c:v>
                      </c:pt>
                      <c:pt idx="6694">
                        <c:v>1.0465</c:v>
                      </c:pt>
                      <c:pt idx="6695">
                        <c:v>0.94037999999999999</c:v>
                      </c:pt>
                      <c:pt idx="6696">
                        <c:v>0.89676999999999996</c:v>
                      </c:pt>
                      <c:pt idx="6697">
                        <c:v>0.83104</c:v>
                      </c:pt>
                      <c:pt idx="6698">
                        <c:v>0.83499500000000004</c:v>
                      </c:pt>
                      <c:pt idx="6699">
                        <c:v>0.80786999999999998</c:v>
                      </c:pt>
                      <c:pt idx="6700">
                        <c:v>0.81455499999999992</c:v>
                      </c:pt>
                      <c:pt idx="6701">
                        <c:v>0.84202999999999995</c:v>
                      </c:pt>
                      <c:pt idx="6702">
                        <c:v>0.90132000000000001</c:v>
                      </c:pt>
                      <c:pt idx="6703">
                        <c:v>0.96936</c:v>
                      </c:pt>
                      <c:pt idx="6704">
                        <c:v>1.0601149999999999</c:v>
                      </c:pt>
                      <c:pt idx="6705">
                        <c:v>1.26427</c:v>
                      </c:pt>
                      <c:pt idx="6706">
                        <c:v>1.408155</c:v>
                      </c:pt>
                      <c:pt idx="6707">
                        <c:v>1.4716099999999999</c:v>
                      </c:pt>
                      <c:pt idx="6708">
                        <c:v>1.550465</c:v>
                      </c:pt>
                      <c:pt idx="6709">
                        <c:v>1.571815</c:v>
                      </c:pt>
                      <c:pt idx="6710">
                        <c:v>1.5704849999999999</c:v>
                      </c:pt>
                      <c:pt idx="6711">
                        <c:v>1.560405</c:v>
                      </c:pt>
                      <c:pt idx="6712">
                        <c:v>1.47749</c:v>
                      </c:pt>
                      <c:pt idx="6713">
                        <c:v>1.3517349999999999</c:v>
                      </c:pt>
                      <c:pt idx="6714">
                        <c:v>1.223495</c:v>
                      </c:pt>
                      <c:pt idx="6715">
                        <c:v>1.266405</c:v>
                      </c:pt>
                      <c:pt idx="6716">
                        <c:v>1.21051</c:v>
                      </c:pt>
                      <c:pt idx="6717">
                        <c:v>1.0258150000000001</c:v>
                      </c:pt>
                      <c:pt idx="6718">
                        <c:v>0.91770000000000007</c:v>
                      </c:pt>
                      <c:pt idx="6719">
                        <c:v>0.86723000000000006</c:v>
                      </c:pt>
                      <c:pt idx="6720">
                        <c:v>0.79827999999999999</c:v>
                      </c:pt>
                      <c:pt idx="6721">
                        <c:v>0.76625500000000002</c:v>
                      </c:pt>
                      <c:pt idx="6722">
                        <c:v>0.74773999999999996</c:v>
                      </c:pt>
                      <c:pt idx="6723">
                        <c:v>0.72544500000000001</c:v>
                      </c:pt>
                      <c:pt idx="6724">
                        <c:v>0.75344500000000003</c:v>
                      </c:pt>
                      <c:pt idx="6725">
                        <c:v>0.75106500000000009</c:v>
                      </c:pt>
                      <c:pt idx="6726">
                        <c:v>0.78498000000000001</c:v>
                      </c:pt>
                      <c:pt idx="6727">
                        <c:v>0.77182000000000006</c:v>
                      </c:pt>
                      <c:pt idx="6728">
                        <c:v>0.87402000000000002</c:v>
                      </c:pt>
                      <c:pt idx="6729">
                        <c:v>1.0222450000000001</c:v>
                      </c:pt>
                      <c:pt idx="6730">
                        <c:v>1.0770550000000001</c:v>
                      </c:pt>
                      <c:pt idx="6731">
                        <c:v>1.1991700000000001</c:v>
                      </c:pt>
                      <c:pt idx="6732">
                        <c:v>1.2024949999999999</c:v>
                      </c:pt>
                      <c:pt idx="6733">
                        <c:v>1.2338549999999999</c:v>
                      </c:pt>
                      <c:pt idx="6734">
                        <c:v>1.2283599999999999</c:v>
                      </c:pt>
                      <c:pt idx="6735">
                        <c:v>1.2257349999999998</c:v>
                      </c:pt>
                      <c:pt idx="6736">
                        <c:v>1.1522349999999999</c:v>
                      </c:pt>
                      <c:pt idx="6737">
                        <c:v>1.1263699999999999</c:v>
                      </c:pt>
                      <c:pt idx="6738">
                        <c:v>1.1181800000000002</c:v>
                      </c:pt>
                      <c:pt idx="6739">
                        <c:v>1.1282249999999998</c:v>
                      </c:pt>
                      <c:pt idx="6740">
                        <c:v>1.01213</c:v>
                      </c:pt>
                      <c:pt idx="6741">
                        <c:v>0.96340999999999999</c:v>
                      </c:pt>
                      <c:pt idx="6742">
                        <c:v>0.8933049999999999</c:v>
                      </c:pt>
                      <c:pt idx="6743">
                        <c:v>0.84248500000000004</c:v>
                      </c:pt>
                      <c:pt idx="6744">
                        <c:v>0.81052999999999997</c:v>
                      </c:pt>
                      <c:pt idx="6745">
                        <c:v>0.81840499999999994</c:v>
                      </c:pt>
                      <c:pt idx="6746">
                        <c:v>0.82565</c:v>
                      </c:pt>
                      <c:pt idx="6747">
                        <c:v>0.82288499999999998</c:v>
                      </c:pt>
                      <c:pt idx="6748">
                        <c:v>0.84990500000000002</c:v>
                      </c:pt>
                      <c:pt idx="6749">
                        <c:v>0.93925999999999998</c:v>
                      </c:pt>
                      <c:pt idx="6750">
                        <c:v>1.099035</c:v>
                      </c:pt>
                      <c:pt idx="6751">
                        <c:v>1.3313649999999999</c:v>
                      </c:pt>
                      <c:pt idx="6752">
                        <c:v>1.67174</c:v>
                      </c:pt>
                      <c:pt idx="6753">
                        <c:v>1.90435</c:v>
                      </c:pt>
                      <c:pt idx="6754">
                        <c:v>2.0873649999999997</c:v>
                      </c:pt>
                      <c:pt idx="6755">
                        <c:v>2.1624050000000001</c:v>
                      </c:pt>
                      <c:pt idx="6756">
                        <c:v>2.08257</c:v>
                      </c:pt>
                      <c:pt idx="6757">
                        <c:v>2.1155399999999998</c:v>
                      </c:pt>
                      <c:pt idx="6758">
                        <c:v>2.12954</c:v>
                      </c:pt>
                      <c:pt idx="6759">
                        <c:v>2.0571599999999997</c:v>
                      </c:pt>
                      <c:pt idx="6760">
                        <c:v>1.9231099999999999</c:v>
                      </c:pt>
                      <c:pt idx="6761">
                        <c:v>1.5811949999999999</c:v>
                      </c:pt>
                      <c:pt idx="6762">
                        <c:v>1.3558650000000001</c:v>
                      </c:pt>
                      <c:pt idx="6763">
                        <c:v>1.262275</c:v>
                      </c:pt>
                      <c:pt idx="6764">
                        <c:v>1.1820550000000001</c:v>
                      </c:pt>
                      <c:pt idx="6765">
                        <c:v>1.069145</c:v>
                      </c:pt>
                      <c:pt idx="6766">
                        <c:v>0.95959499999999998</c:v>
                      </c:pt>
                      <c:pt idx="6767">
                        <c:v>0.86985500000000004</c:v>
                      </c:pt>
                      <c:pt idx="6768">
                        <c:v>0.82848500000000003</c:v>
                      </c:pt>
                      <c:pt idx="6769">
                        <c:v>0.78015000000000001</c:v>
                      </c:pt>
                      <c:pt idx="6770">
                        <c:v>0.75495000000000001</c:v>
                      </c:pt>
                      <c:pt idx="6771">
                        <c:v>0.74119500000000005</c:v>
                      </c:pt>
                      <c:pt idx="6772">
                        <c:v>0.79534000000000005</c:v>
                      </c:pt>
                      <c:pt idx="6773">
                        <c:v>0.84160999999999997</c:v>
                      </c:pt>
                      <c:pt idx="6774">
                        <c:v>1.051855</c:v>
                      </c:pt>
                      <c:pt idx="6775">
                        <c:v>1.3182049999999998</c:v>
                      </c:pt>
                      <c:pt idx="6776">
                        <c:v>1.6818199999999999</c:v>
                      </c:pt>
                      <c:pt idx="6777">
                        <c:v>1.966685</c:v>
                      </c:pt>
                      <c:pt idx="6778">
                        <c:v>2.1390949999999997</c:v>
                      </c:pt>
                      <c:pt idx="6779">
                        <c:v>2.1956199999999999</c:v>
                      </c:pt>
                      <c:pt idx="6780">
                        <c:v>2.135945</c:v>
                      </c:pt>
                      <c:pt idx="6781">
                        <c:v>2.1349999999999998</c:v>
                      </c:pt>
                      <c:pt idx="6782">
                        <c:v>2.1105700000000001</c:v>
                      </c:pt>
                      <c:pt idx="6783">
                        <c:v>2.0833750000000002</c:v>
                      </c:pt>
                      <c:pt idx="6784">
                        <c:v>1.9422200000000001</c:v>
                      </c:pt>
                      <c:pt idx="6785">
                        <c:v>1.5896649999999999</c:v>
                      </c:pt>
                      <c:pt idx="6786">
                        <c:v>1.3492149999999998</c:v>
                      </c:pt>
                      <c:pt idx="6787">
                        <c:v>1.3197449999999999</c:v>
                      </c:pt>
                      <c:pt idx="6788">
                        <c:v>1.1853800000000001</c:v>
                      </c:pt>
                      <c:pt idx="6789">
                        <c:v>1.0275650000000001</c:v>
                      </c:pt>
                      <c:pt idx="6790">
                        <c:v>0.920045</c:v>
                      </c:pt>
                      <c:pt idx="6791">
                        <c:v>0.869085</c:v>
                      </c:pt>
                      <c:pt idx="6792">
                        <c:v>0.82425000000000004</c:v>
                      </c:pt>
                      <c:pt idx="6793">
                        <c:v>0.80664499999999995</c:v>
                      </c:pt>
                      <c:pt idx="6794">
                        <c:v>0.79652999999999996</c:v>
                      </c:pt>
                      <c:pt idx="6795">
                        <c:v>0.77266000000000001</c:v>
                      </c:pt>
                      <c:pt idx="6796">
                        <c:v>0.81161499999999998</c:v>
                      </c:pt>
                      <c:pt idx="6797">
                        <c:v>0.841225</c:v>
                      </c:pt>
                      <c:pt idx="6798">
                        <c:v>1.0505599999999999</c:v>
                      </c:pt>
                      <c:pt idx="6799">
                        <c:v>1.3774249999999999</c:v>
                      </c:pt>
                      <c:pt idx="6800">
                        <c:v>1.722035</c:v>
                      </c:pt>
                      <c:pt idx="6801">
                        <c:v>2.0149149999999998</c:v>
                      </c:pt>
                      <c:pt idx="6802">
                        <c:v>2.12744</c:v>
                      </c:pt>
                      <c:pt idx="6803">
                        <c:v>2.15306</c:v>
                      </c:pt>
                      <c:pt idx="6804">
                        <c:v>2.0988800000000003</c:v>
                      </c:pt>
                      <c:pt idx="6805">
                        <c:v>2.1307300000000002</c:v>
                      </c:pt>
                      <c:pt idx="6806">
                        <c:v>2.1370300000000002</c:v>
                      </c:pt>
                      <c:pt idx="6807">
                        <c:v>2.1267750000000003</c:v>
                      </c:pt>
                      <c:pt idx="6808">
                        <c:v>1.98583</c:v>
                      </c:pt>
                      <c:pt idx="6809">
                        <c:v>1.6359000000000001</c:v>
                      </c:pt>
                      <c:pt idx="6810">
                        <c:v>1.3852650000000002</c:v>
                      </c:pt>
                      <c:pt idx="6811">
                        <c:v>1.3730850000000001</c:v>
                      </c:pt>
                      <c:pt idx="6812">
                        <c:v>1.2220599999999999</c:v>
                      </c:pt>
                      <c:pt idx="6813">
                        <c:v>1.0519949999999998</c:v>
                      </c:pt>
                      <c:pt idx="6814">
                        <c:v>0.92389500000000002</c:v>
                      </c:pt>
                      <c:pt idx="6815">
                        <c:v>0.87576999999999994</c:v>
                      </c:pt>
                      <c:pt idx="6816">
                        <c:v>0.84178500000000001</c:v>
                      </c:pt>
                      <c:pt idx="6817">
                        <c:v>0.8138200000000001</c:v>
                      </c:pt>
                      <c:pt idx="6818">
                        <c:v>0.79054499999999994</c:v>
                      </c:pt>
                      <c:pt idx="6819">
                        <c:v>0.78700999999999999</c:v>
                      </c:pt>
                      <c:pt idx="6820">
                        <c:v>0.81319000000000008</c:v>
                      </c:pt>
                      <c:pt idx="6821">
                        <c:v>0.88508000000000009</c:v>
                      </c:pt>
                      <c:pt idx="6822">
                        <c:v>1.0925250000000002</c:v>
                      </c:pt>
                      <c:pt idx="6823">
                        <c:v>1.3632149999999998</c:v>
                      </c:pt>
                      <c:pt idx="6824">
                        <c:v>1.7459749999999998</c:v>
                      </c:pt>
                      <c:pt idx="6825">
                        <c:v>1.949535</c:v>
                      </c:pt>
                      <c:pt idx="6826">
                        <c:v>2.1072100000000002</c:v>
                      </c:pt>
                      <c:pt idx="6827">
                        <c:v>2.1471100000000001</c:v>
                      </c:pt>
                      <c:pt idx="6828">
                        <c:v>2.0724899999999997</c:v>
                      </c:pt>
                      <c:pt idx="6829">
                        <c:v>2.144625</c:v>
                      </c:pt>
                      <c:pt idx="6830">
                        <c:v>2.1504349999999999</c:v>
                      </c:pt>
                      <c:pt idx="6831">
                        <c:v>2.1486149999999999</c:v>
                      </c:pt>
                      <c:pt idx="6832">
                        <c:v>2.0230350000000001</c:v>
                      </c:pt>
                      <c:pt idx="6833">
                        <c:v>1.6370199999999999</c:v>
                      </c:pt>
                      <c:pt idx="6834">
                        <c:v>1.3997550000000001</c:v>
                      </c:pt>
                      <c:pt idx="6835">
                        <c:v>1.3836199999999999</c:v>
                      </c:pt>
                      <c:pt idx="6836">
                        <c:v>1.270885</c:v>
                      </c:pt>
                      <c:pt idx="6837">
                        <c:v>1.0558800000000002</c:v>
                      </c:pt>
                      <c:pt idx="6838">
                        <c:v>0.93904999999999994</c:v>
                      </c:pt>
                      <c:pt idx="6839">
                        <c:v>0.85217999999999994</c:v>
                      </c:pt>
                      <c:pt idx="6840">
                        <c:v>0.81416999999999995</c:v>
                      </c:pt>
                      <c:pt idx="6841">
                        <c:v>0.76653499999999997</c:v>
                      </c:pt>
                      <c:pt idx="6842">
                        <c:v>0.76433000000000006</c:v>
                      </c:pt>
                      <c:pt idx="6843">
                        <c:v>0.76485500000000006</c:v>
                      </c:pt>
                      <c:pt idx="6844">
                        <c:v>0.78284500000000001</c:v>
                      </c:pt>
                      <c:pt idx="6845">
                        <c:v>0.86939999999999995</c:v>
                      </c:pt>
                      <c:pt idx="6846">
                        <c:v>1.02319</c:v>
                      </c:pt>
                      <c:pt idx="6847">
                        <c:v>1.3052900000000001</c:v>
                      </c:pt>
                      <c:pt idx="6848">
                        <c:v>1.6175950000000001</c:v>
                      </c:pt>
                      <c:pt idx="6849">
                        <c:v>1.845585</c:v>
                      </c:pt>
                      <c:pt idx="6850">
                        <c:v>2.0043449999999998</c:v>
                      </c:pt>
                      <c:pt idx="6851">
                        <c:v>2.10819</c:v>
                      </c:pt>
                      <c:pt idx="6852">
                        <c:v>2.0947150000000003</c:v>
                      </c:pt>
                      <c:pt idx="6853">
                        <c:v>2.1009099999999998</c:v>
                      </c:pt>
                      <c:pt idx="6854">
                        <c:v>2.1220149999999998</c:v>
                      </c:pt>
                      <c:pt idx="6855">
                        <c:v>2.1244299999999998</c:v>
                      </c:pt>
                      <c:pt idx="6856">
                        <c:v>2.0444900000000001</c:v>
                      </c:pt>
                      <c:pt idx="6857">
                        <c:v>1.63527</c:v>
                      </c:pt>
                      <c:pt idx="6858">
                        <c:v>1.3923699999999999</c:v>
                      </c:pt>
                      <c:pt idx="6859">
                        <c:v>1.3426</c:v>
                      </c:pt>
                      <c:pt idx="6860">
                        <c:v>1.1926949999999998</c:v>
                      </c:pt>
                      <c:pt idx="6861">
                        <c:v>1.08955</c:v>
                      </c:pt>
                      <c:pt idx="6862">
                        <c:v>1.008805</c:v>
                      </c:pt>
                      <c:pt idx="6863">
                        <c:v>0.95133500000000004</c:v>
                      </c:pt>
                      <c:pt idx="6864">
                        <c:v>0.91003499999999993</c:v>
                      </c:pt>
                      <c:pt idx="6865">
                        <c:v>0.89071500000000003</c:v>
                      </c:pt>
                      <c:pt idx="6866">
                        <c:v>0.84507500000000002</c:v>
                      </c:pt>
                      <c:pt idx="6867">
                        <c:v>0.818685</c:v>
                      </c:pt>
                      <c:pt idx="6868">
                        <c:v>0.83180999999999994</c:v>
                      </c:pt>
                      <c:pt idx="6869">
                        <c:v>0.83429500000000001</c:v>
                      </c:pt>
                      <c:pt idx="6870">
                        <c:v>0.91454999999999997</c:v>
                      </c:pt>
                      <c:pt idx="6871">
                        <c:v>0.90478499999999995</c:v>
                      </c:pt>
                      <c:pt idx="6872">
                        <c:v>0.98580999999999996</c:v>
                      </c:pt>
                      <c:pt idx="6873">
                        <c:v>1.1971050000000001</c:v>
                      </c:pt>
                      <c:pt idx="6874">
                        <c:v>1.28254</c:v>
                      </c:pt>
                      <c:pt idx="6875">
                        <c:v>1.3540450000000002</c:v>
                      </c:pt>
                      <c:pt idx="6876">
                        <c:v>1.41029</c:v>
                      </c:pt>
                      <c:pt idx="6877">
                        <c:v>1.439935</c:v>
                      </c:pt>
                      <c:pt idx="6878">
                        <c:v>1.4548800000000002</c:v>
                      </c:pt>
                      <c:pt idx="6879">
                        <c:v>1.4082600000000001</c:v>
                      </c:pt>
                      <c:pt idx="6880">
                        <c:v>1.32538</c:v>
                      </c:pt>
                      <c:pt idx="6881">
                        <c:v>1.2785150000000001</c:v>
                      </c:pt>
                      <c:pt idx="6882">
                        <c:v>1.2154100000000001</c:v>
                      </c:pt>
                      <c:pt idx="6883">
                        <c:v>1.162455</c:v>
                      </c:pt>
                      <c:pt idx="6884">
                        <c:v>1.0674999999999999</c:v>
                      </c:pt>
                      <c:pt idx="6885">
                        <c:v>1.00604</c:v>
                      </c:pt>
                      <c:pt idx="6886">
                        <c:v>0.92368499999999998</c:v>
                      </c:pt>
                      <c:pt idx="6887">
                        <c:v>0.88238499999999997</c:v>
                      </c:pt>
                      <c:pt idx="6888">
                        <c:v>0.85057000000000005</c:v>
                      </c:pt>
                      <c:pt idx="6889">
                        <c:v>0.81301499999999993</c:v>
                      </c:pt>
                      <c:pt idx="6890">
                        <c:v>0.79359000000000002</c:v>
                      </c:pt>
                      <c:pt idx="6891">
                        <c:v>0.77164500000000003</c:v>
                      </c:pt>
                      <c:pt idx="6892">
                        <c:v>0.79204999999999992</c:v>
                      </c:pt>
                      <c:pt idx="6893">
                        <c:v>0.81808999999999998</c:v>
                      </c:pt>
                      <c:pt idx="6894">
                        <c:v>0.86848999999999998</c:v>
                      </c:pt>
                      <c:pt idx="6895">
                        <c:v>0.82935999999999999</c:v>
                      </c:pt>
                      <c:pt idx="6896">
                        <c:v>0.83527499999999999</c:v>
                      </c:pt>
                      <c:pt idx="6897">
                        <c:v>0.95364499999999996</c:v>
                      </c:pt>
                      <c:pt idx="6898">
                        <c:v>1.0277400000000001</c:v>
                      </c:pt>
                      <c:pt idx="6899">
                        <c:v>1.1240950000000001</c:v>
                      </c:pt>
                      <c:pt idx="6900">
                        <c:v>1.15073</c:v>
                      </c:pt>
                      <c:pt idx="6901">
                        <c:v>1.1166749999999999</c:v>
                      </c:pt>
                      <c:pt idx="6902">
                        <c:v>1.105475</c:v>
                      </c:pt>
                      <c:pt idx="6903">
                        <c:v>1.1748800000000001</c:v>
                      </c:pt>
                      <c:pt idx="6904">
                        <c:v>1.1368699999999998</c:v>
                      </c:pt>
                      <c:pt idx="6905">
                        <c:v>1.1255299999999999</c:v>
                      </c:pt>
                      <c:pt idx="6906">
                        <c:v>1.0481449999999999</c:v>
                      </c:pt>
                      <c:pt idx="6907">
                        <c:v>1.0665550000000001</c:v>
                      </c:pt>
                      <c:pt idx="6908">
                        <c:v>1.0200050000000001</c:v>
                      </c:pt>
                      <c:pt idx="6909">
                        <c:v>0.99536500000000006</c:v>
                      </c:pt>
                      <c:pt idx="6910">
                        <c:v>0.911995</c:v>
                      </c:pt>
                      <c:pt idx="6911">
                        <c:v>0.84104999999999996</c:v>
                      </c:pt>
                      <c:pt idx="6912">
                        <c:v>0.81298000000000004</c:v>
                      </c:pt>
                      <c:pt idx="6913">
                        <c:v>0.78606500000000001</c:v>
                      </c:pt>
                      <c:pt idx="6914">
                        <c:v>0.76405000000000001</c:v>
                      </c:pt>
                      <c:pt idx="6915">
                        <c:v>0.75253499999999995</c:v>
                      </c:pt>
                      <c:pt idx="6916">
                        <c:v>0.79561999999999999</c:v>
                      </c:pt>
                      <c:pt idx="6917">
                        <c:v>0.86177000000000004</c:v>
                      </c:pt>
                      <c:pt idx="6918">
                        <c:v>1.04433</c:v>
                      </c:pt>
                      <c:pt idx="6919">
                        <c:v>1.29633</c:v>
                      </c:pt>
                      <c:pt idx="6920">
                        <c:v>1.6378599999999999</c:v>
                      </c:pt>
                      <c:pt idx="6921">
                        <c:v>1.8307800000000001</c:v>
                      </c:pt>
                      <c:pt idx="6922">
                        <c:v>2.06101</c:v>
                      </c:pt>
                      <c:pt idx="6923">
                        <c:v>2.1152249999999997</c:v>
                      </c:pt>
                      <c:pt idx="6924">
                        <c:v>2.0960450000000002</c:v>
                      </c:pt>
                      <c:pt idx="6925">
                        <c:v>2.174445</c:v>
                      </c:pt>
                      <c:pt idx="6926">
                        <c:v>2.2914149999999998</c:v>
                      </c:pt>
                      <c:pt idx="6927">
                        <c:v>2.3041550000000002</c:v>
                      </c:pt>
                      <c:pt idx="6928">
                        <c:v>2.1397949999999999</c:v>
                      </c:pt>
                      <c:pt idx="6929">
                        <c:v>1.720075</c:v>
                      </c:pt>
                      <c:pt idx="6930">
                        <c:v>1.42744</c:v>
                      </c:pt>
                      <c:pt idx="6931">
                        <c:v>1.330735</c:v>
                      </c:pt>
                      <c:pt idx="6932">
                        <c:v>1.1787300000000001</c:v>
                      </c:pt>
                      <c:pt idx="6933">
                        <c:v>1.0897600000000001</c:v>
                      </c:pt>
                      <c:pt idx="6934">
                        <c:v>0.96641999999999995</c:v>
                      </c:pt>
                      <c:pt idx="6935">
                        <c:v>0.86603999999999992</c:v>
                      </c:pt>
                      <c:pt idx="6936">
                        <c:v>0.82501999999999998</c:v>
                      </c:pt>
                      <c:pt idx="6937">
                        <c:v>0.81626999999999994</c:v>
                      </c:pt>
                      <c:pt idx="6938">
                        <c:v>0.803705</c:v>
                      </c:pt>
                      <c:pt idx="6939">
                        <c:v>0.78064</c:v>
                      </c:pt>
                      <c:pt idx="6940">
                        <c:v>0.80528</c:v>
                      </c:pt>
                      <c:pt idx="6941">
                        <c:v>0.86033500000000007</c:v>
                      </c:pt>
                      <c:pt idx="6942">
                        <c:v>1.0544449999999999</c:v>
                      </c:pt>
                      <c:pt idx="6943">
                        <c:v>1.286705</c:v>
                      </c:pt>
                      <c:pt idx="6944">
                        <c:v>1.6270799999999999</c:v>
                      </c:pt>
                      <c:pt idx="6945">
                        <c:v>1.910825</c:v>
                      </c:pt>
                      <c:pt idx="6946">
                        <c:v>2.1330399999999998</c:v>
                      </c:pt>
                      <c:pt idx="6947">
                        <c:v>2.15096</c:v>
                      </c:pt>
                      <c:pt idx="6948">
                        <c:v>2.131675</c:v>
                      </c:pt>
                      <c:pt idx="6949">
                        <c:v>2.305275</c:v>
                      </c:pt>
                      <c:pt idx="6950">
                        <c:v>2.4162600000000003</c:v>
                      </c:pt>
                      <c:pt idx="6951">
                        <c:v>2.3738049999999999</c:v>
                      </c:pt>
                      <c:pt idx="6952">
                        <c:v>2.2617350000000003</c:v>
                      </c:pt>
                      <c:pt idx="6953">
                        <c:v>1.821785</c:v>
                      </c:pt>
                      <c:pt idx="6954">
                        <c:v>1.5263849999999999</c:v>
                      </c:pt>
                      <c:pt idx="6955">
                        <c:v>1.42499</c:v>
                      </c:pt>
                      <c:pt idx="6956">
                        <c:v>1.275155</c:v>
                      </c:pt>
                      <c:pt idx="6957">
                        <c:v>1.1243749999999999</c:v>
                      </c:pt>
                      <c:pt idx="6958">
                        <c:v>0.97646500000000003</c:v>
                      </c:pt>
                      <c:pt idx="6959">
                        <c:v>0.89222000000000001</c:v>
                      </c:pt>
                      <c:pt idx="6960">
                        <c:v>0.83545000000000003</c:v>
                      </c:pt>
                      <c:pt idx="6961">
                        <c:v>0.81581500000000007</c:v>
                      </c:pt>
                      <c:pt idx="6962">
                        <c:v>0.7898099999999999</c:v>
                      </c:pt>
                      <c:pt idx="6963">
                        <c:v>0.76355999999999991</c:v>
                      </c:pt>
                      <c:pt idx="6964">
                        <c:v>0.78371999999999997</c:v>
                      </c:pt>
                      <c:pt idx="6965">
                        <c:v>0.83321000000000001</c:v>
                      </c:pt>
                      <c:pt idx="6966">
                        <c:v>1.0235750000000001</c:v>
                      </c:pt>
                      <c:pt idx="6967">
                        <c:v>1.295175</c:v>
                      </c:pt>
                      <c:pt idx="6968">
                        <c:v>1.647975</c:v>
                      </c:pt>
                      <c:pt idx="6969">
                        <c:v>1.919645</c:v>
                      </c:pt>
                      <c:pt idx="6970">
                        <c:v>2.1549499999999999</c:v>
                      </c:pt>
                      <c:pt idx="6971">
                        <c:v>2.234575</c:v>
                      </c:pt>
                      <c:pt idx="6972">
                        <c:v>2.2314600000000002</c:v>
                      </c:pt>
                      <c:pt idx="6973">
                        <c:v>2.3043649999999998</c:v>
                      </c:pt>
                      <c:pt idx="6974">
                        <c:v>2.4153150000000001</c:v>
                      </c:pt>
                      <c:pt idx="6975">
                        <c:v>2.3848649999999996</c:v>
                      </c:pt>
                      <c:pt idx="6976">
                        <c:v>2.2339799999999999</c:v>
                      </c:pt>
                      <c:pt idx="6977">
                        <c:v>1.79277</c:v>
                      </c:pt>
                      <c:pt idx="6978">
                        <c:v>1.51746</c:v>
                      </c:pt>
                      <c:pt idx="6979">
                        <c:v>1.4384649999999999</c:v>
                      </c:pt>
                      <c:pt idx="6980">
                        <c:v>1.2585299999999999</c:v>
                      </c:pt>
                      <c:pt idx="6981">
                        <c:v>1.1728150000000002</c:v>
                      </c:pt>
                      <c:pt idx="6982">
                        <c:v>1.01332</c:v>
                      </c:pt>
                      <c:pt idx="6983">
                        <c:v>0.93044000000000004</c:v>
                      </c:pt>
                      <c:pt idx="6984">
                        <c:v>0.87734500000000004</c:v>
                      </c:pt>
                      <c:pt idx="6985">
                        <c:v>0.86617999999999995</c:v>
                      </c:pt>
                      <c:pt idx="6986">
                        <c:v>0.83086499999999996</c:v>
                      </c:pt>
                      <c:pt idx="6987">
                        <c:v>0.79191</c:v>
                      </c:pt>
                      <c:pt idx="6988">
                        <c:v>0.85589000000000004</c:v>
                      </c:pt>
                      <c:pt idx="6989">
                        <c:v>0.90156500000000006</c:v>
                      </c:pt>
                      <c:pt idx="6990">
                        <c:v>1.0919649999999999</c:v>
                      </c:pt>
                      <c:pt idx="6991">
                        <c:v>1.3666449999999999</c:v>
                      </c:pt>
                      <c:pt idx="6992">
                        <c:v>1.701665</c:v>
                      </c:pt>
                      <c:pt idx="6993">
                        <c:v>1.9885950000000001</c:v>
                      </c:pt>
                      <c:pt idx="6994">
                        <c:v>2.1722399999999999</c:v>
                      </c:pt>
                      <c:pt idx="6995">
                        <c:v>2.239125</c:v>
                      </c:pt>
                      <c:pt idx="6996">
                        <c:v>2.2206799999999998</c:v>
                      </c:pt>
                      <c:pt idx="6997">
                        <c:v>2.3277449999999997</c:v>
                      </c:pt>
                      <c:pt idx="6998">
                        <c:v>2.4412849999999997</c:v>
                      </c:pt>
                      <c:pt idx="6999">
                        <c:v>2.4462899999999999</c:v>
                      </c:pt>
                      <c:pt idx="7000">
                        <c:v>2.3280599999999998</c:v>
                      </c:pt>
                      <c:pt idx="7001">
                        <c:v>1.84338</c:v>
                      </c:pt>
                      <c:pt idx="7002">
                        <c:v>1.5309349999999999</c:v>
                      </c:pt>
                      <c:pt idx="7003">
                        <c:v>1.4859249999999999</c:v>
                      </c:pt>
                      <c:pt idx="7004">
                        <c:v>1.3225799999999999</c:v>
                      </c:pt>
                      <c:pt idx="7005">
                        <c:v>1.1416999999999999</c:v>
                      </c:pt>
                      <c:pt idx="7006">
                        <c:v>1.021055</c:v>
                      </c:pt>
                      <c:pt idx="7007">
                        <c:v>0.94125499999999995</c:v>
                      </c:pt>
                      <c:pt idx="7008">
                        <c:v>0.87188500000000002</c:v>
                      </c:pt>
                      <c:pt idx="7009">
                        <c:v>0.84157500000000007</c:v>
                      </c:pt>
                      <c:pt idx="7010">
                        <c:v>0.80303999999999998</c:v>
                      </c:pt>
                      <c:pt idx="7011">
                        <c:v>0.7839299999999999</c:v>
                      </c:pt>
                      <c:pt idx="7012">
                        <c:v>0.83244000000000007</c:v>
                      </c:pt>
                      <c:pt idx="7013">
                        <c:v>0.89757500000000001</c:v>
                      </c:pt>
                      <c:pt idx="7014">
                        <c:v>1.0763900000000002</c:v>
                      </c:pt>
                      <c:pt idx="7015">
                        <c:v>1.313585</c:v>
                      </c:pt>
                      <c:pt idx="7016">
                        <c:v>1.6221449999999999</c:v>
                      </c:pt>
                      <c:pt idx="7017">
                        <c:v>1.8880749999999999</c:v>
                      </c:pt>
                      <c:pt idx="7018">
                        <c:v>2.0741000000000001</c:v>
                      </c:pt>
                      <c:pt idx="7019">
                        <c:v>2.1111999999999997</c:v>
                      </c:pt>
                      <c:pt idx="7020">
                        <c:v>2.0984949999999998</c:v>
                      </c:pt>
                      <c:pt idx="7021">
                        <c:v>2.1180949999999998</c:v>
                      </c:pt>
                      <c:pt idx="7022">
                        <c:v>2.1458499999999998</c:v>
                      </c:pt>
                      <c:pt idx="7023">
                        <c:v>2.0728049999999998</c:v>
                      </c:pt>
                      <c:pt idx="7024">
                        <c:v>1.9630799999999999</c:v>
                      </c:pt>
                      <c:pt idx="7025">
                        <c:v>1.5918699999999999</c:v>
                      </c:pt>
                      <c:pt idx="7026">
                        <c:v>1.359575</c:v>
                      </c:pt>
                      <c:pt idx="7027">
                        <c:v>1.28898</c:v>
                      </c:pt>
                      <c:pt idx="7028">
                        <c:v>1.180445</c:v>
                      </c:pt>
                      <c:pt idx="7029">
                        <c:v>1.068095</c:v>
                      </c:pt>
                      <c:pt idx="7030">
                        <c:v>0.99382500000000007</c:v>
                      </c:pt>
                      <c:pt idx="7031">
                        <c:v>0.91339499999999996</c:v>
                      </c:pt>
                      <c:pt idx="7032">
                        <c:v>0.85935499999999998</c:v>
                      </c:pt>
                      <c:pt idx="7033">
                        <c:v>0.83272000000000002</c:v>
                      </c:pt>
                      <c:pt idx="7034">
                        <c:v>0.84126000000000001</c:v>
                      </c:pt>
                      <c:pt idx="7035">
                        <c:v>0.81998000000000004</c:v>
                      </c:pt>
                      <c:pt idx="7036">
                        <c:v>0.81805499999999998</c:v>
                      </c:pt>
                      <c:pt idx="7037">
                        <c:v>0.81347000000000003</c:v>
                      </c:pt>
                      <c:pt idx="7038">
                        <c:v>0.87248000000000003</c:v>
                      </c:pt>
                      <c:pt idx="7039">
                        <c:v>0.91735</c:v>
                      </c:pt>
                      <c:pt idx="7040">
                        <c:v>0.99134</c:v>
                      </c:pt>
                      <c:pt idx="7041">
                        <c:v>1.1960899999999999</c:v>
                      </c:pt>
                      <c:pt idx="7042">
                        <c:v>1.3149150000000001</c:v>
                      </c:pt>
                      <c:pt idx="7043">
                        <c:v>1.40917</c:v>
                      </c:pt>
                      <c:pt idx="7044">
                        <c:v>1.3798050000000002</c:v>
                      </c:pt>
                      <c:pt idx="7045">
                        <c:v>1.323175</c:v>
                      </c:pt>
                      <c:pt idx="7046">
                        <c:v>1.2731949999999999</c:v>
                      </c:pt>
                      <c:pt idx="7047">
                        <c:v>1.2839400000000001</c:v>
                      </c:pt>
                      <c:pt idx="7048">
                        <c:v>1.2435849999999999</c:v>
                      </c:pt>
                      <c:pt idx="7049">
                        <c:v>1.1566099999999999</c:v>
                      </c:pt>
                      <c:pt idx="7050">
                        <c:v>1.12049</c:v>
                      </c:pt>
                      <c:pt idx="7051">
                        <c:v>1.08192</c:v>
                      </c:pt>
                      <c:pt idx="7052">
                        <c:v>1.0247299999999999</c:v>
                      </c:pt>
                      <c:pt idx="7053">
                        <c:v>0.99134</c:v>
                      </c:pt>
                      <c:pt idx="7054">
                        <c:v>0.93964499999999995</c:v>
                      </c:pt>
                      <c:pt idx="7055">
                        <c:v>0.86530499999999999</c:v>
                      </c:pt>
                      <c:pt idx="7056">
                        <c:v>0.81598999999999999</c:v>
                      </c:pt>
                      <c:pt idx="7057">
                        <c:v>0.78939000000000004</c:v>
                      </c:pt>
                      <c:pt idx="7058">
                        <c:v>0.76800500000000005</c:v>
                      </c:pt>
                      <c:pt idx="7059">
                        <c:v>0.743085</c:v>
                      </c:pt>
                      <c:pt idx="7060">
                        <c:v>0.76555499999999999</c:v>
                      </c:pt>
                      <c:pt idx="7061">
                        <c:v>0.78344000000000003</c:v>
                      </c:pt>
                      <c:pt idx="7062">
                        <c:v>0.81101999999999996</c:v>
                      </c:pt>
                      <c:pt idx="7063">
                        <c:v>0.75817000000000001</c:v>
                      </c:pt>
                      <c:pt idx="7064">
                        <c:v>0.76152999999999993</c:v>
                      </c:pt>
                      <c:pt idx="7065">
                        <c:v>0.90195000000000003</c:v>
                      </c:pt>
                      <c:pt idx="7066">
                        <c:v>0.9660700000000001</c:v>
                      </c:pt>
                      <c:pt idx="7067">
                        <c:v>0.993475</c:v>
                      </c:pt>
                      <c:pt idx="7068">
                        <c:v>1.01024</c:v>
                      </c:pt>
                      <c:pt idx="7069">
                        <c:v>1.04006</c:v>
                      </c:pt>
                      <c:pt idx="7070">
                        <c:v>1.01878</c:v>
                      </c:pt>
                      <c:pt idx="7071">
                        <c:v>1.0740099999999999</c:v>
                      </c:pt>
                      <c:pt idx="7072">
                        <c:v>1.071385</c:v>
                      </c:pt>
                      <c:pt idx="7073">
                        <c:v>1.03803</c:v>
                      </c:pt>
                      <c:pt idx="7074">
                        <c:v>1.025255</c:v>
                      </c:pt>
                      <c:pt idx="7075">
                        <c:v>0.99903999999999993</c:v>
                      </c:pt>
                      <c:pt idx="7076">
                        <c:v>0.93513000000000002</c:v>
                      </c:pt>
                      <c:pt idx="7077">
                        <c:v>0.93894500000000003</c:v>
                      </c:pt>
                      <c:pt idx="7078">
                        <c:v>0.86491999999999991</c:v>
                      </c:pt>
                      <c:pt idx="7079">
                        <c:v>0.80818499999999993</c:v>
                      </c:pt>
                      <c:pt idx="7080">
                        <c:v>0.79054499999999994</c:v>
                      </c:pt>
                      <c:pt idx="7081">
                        <c:v>0.78476999999999997</c:v>
                      </c:pt>
                      <c:pt idx="7082">
                        <c:v>0.77276500000000004</c:v>
                      </c:pt>
                      <c:pt idx="7083">
                        <c:v>0.74924500000000005</c:v>
                      </c:pt>
                      <c:pt idx="7084">
                        <c:v>0.77007000000000003</c:v>
                      </c:pt>
                      <c:pt idx="7085">
                        <c:v>0.83653499999999992</c:v>
                      </c:pt>
                      <c:pt idx="7086">
                        <c:v>1.0179050000000001</c:v>
                      </c:pt>
                      <c:pt idx="7087">
                        <c:v>1.26084</c:v>
                      </c:pt>
                      <c:pt idx="7088">
                        <c:v>1.587145</c:v>
                      </c:pt>
                      <c:pt idx="7089">
                        <c:v>1.84632</c:v>
                      </c:pt>
                      <c:pt idx="7090">
                        <c:v>1.98261</c:v>
                      </c:pt>
                      <c:pt idx="7091">
                        <c:v>2.0273399999999997</c:v>
                      </c:pt>
                      <c:pt idx="7092">
                        <c:v>2.0045899999999999</c:v>
                      </c:pt>
                      <c:pt idx="7093">
                        <c:v>2.0881350000000003</c:v>
                      </c:pt>
                      <c:pt idx="7094">
                        <c:v>2.1945000000000001</c:v>
                      </c:pt>
                      <c:pt idx="7095">
                        <c:v>2.224075</c:v>
                      </c:pt>
                      <c:pt idx="7096">
                        <c:v>2.0878550000000002</c:v>
                      </c:pt>
                      <c:pt idx="7097">
                        <c:v>1.69855</c:v>
                      </c:pt>
                      <c:pt idx="7098">
                        <c:v>1.448825</c:v>
                      </c:pt>
                      <c:pt idx="7099">
                        <c:v>1.325345</c:v>
                      </c:pt>
                      <c:pt idx="7100">
                        <c:v>1.178485</c:v>
                      </c:pt>
                      <c:pt idx="7101">
                        <c:v>1.053885</c:v>
                      </c:pt>
                      <c:pt idx="7102">
                        <c:v>1.01003</c:v>
                      </c:pt>
                      <c:pt idx="7103">
                        <c:v>0.91115499999999994</c:v>
                      </c:pt>
                      <c:pt idx="7104">
                        <c:v>0.87888500000000003</c:v>
                      </c:pt>
                      <c:pt idx="7105">
                        <c:v>0.84133000000000002</c:v>
                      </c:pt>
                      <c:pt idx="7106">
                        <c:v>0.82145000000000001</c:v>
                      </c:pt>
                      <c:pt idx="7107">
                        <c:v>0.80160500000000001</c:v>
                      </c:pt>
                      <c:pt idx="7108">
                        <c:v>0.85123499999999996</c:v>
                      </c:pt>
                      <c:pt idx="7109">
                        <c:v>0.91815499999999994</c:v>
                      </c:pt>
                      <c:pt idx="7110">
                        <c:v>1.1026050000000001</c:v>
                      </c:pt>
                      <c:pt idx="7111">
                        <c:v>1.374835</c:v>
                      </c:pt>
                      <c:pt idx="7112">
                        <c:v>1.6821700000000002</c:v>
                      </c:pt>
                      <c:pt idx="7113">
                        <c:v>1.94642</c:v>
                      </c:pt>
                      <c:pt idx="7114">
                        <c:v>2.1499099999999998</c:v>
                      </c:pt>
                      <c:pt idx="7115">
                        <c:v>2.1432950000000002</c:v>
                      </c:pt>
                      <c:pt idx="7116">
                        <c:v>2.1409499999999997</c:v>
                      </c:pt>
                      <c:pt idx="7117">
                        <c:v>2.2490999999999999</c:v>
                      </c:pt>
                      <c:pt idx="7118">
                        <c:v>2.3039099999999997</c:v>
                      </c:pt>
                      <c:pt idx="7119">
                        <c:v>2.3067099999999998</c:v>
                      </c:pt>
                      <c:pt idx="7120">
                        <c:v>2.1623350000000001</c:v>
                      </c:pt>
                      <c:pt idx="7121">
                        <c:v>1.7626700000000002</c:v>
                      </c:pt>
                      <c:pt idx="7122">
                        <c:v>1.5532999999999999</c:v>
                      </c:pt>
                      <c:pt idx="7123">
                        <c:v>1.42926</c:v>
                      </c:pt>
                      <c:pt idx="7124">
                        <c:v>1.2658800000000001</c:v>
                      </c:pt>
                      <c:pt idx="7125">
                        <c:v>1.1360650000000001</c:v>
                      </c:pt>
                      <c:pt idx="7126">
                        <c:v>1.0097150000000001</c:v>
                      </c:pt>
                      <c:pt idx="7127">
                        <c:v>0.8936900000000001</c:v>
                      </c:pt>
                      <c:pt idx="7128">
                        <c:v>0.8471749999999999</c:v>
                      </c:pt>
                      <c:pt idx="7129">
                        <c:v>0.82113499999999995</c:v>
                      </c:pt>
                      <c:pt idx="7130">
                        <c:v>0.79891000000000001</c:v>
                      </c:pt>
                      <c:pt idx="7131">
                        <c:v>0.77251999999999998</c:v>
                      </c:pt>
                      <c:pt idx="7132">
                        <c:v>0.814975</c:v>
                      </c:pt>
                      <c:pt idx="7133">
                        <c:v>0.86204999999999998</c:v>
                      </c:pt>
                      <c:pt idx="7134">
                        <c:v>1.0490550000000001</c:v>
                      </c:pt>
                      <c:pt idx="7135">
                        <c:v>1.34029</c:v>
                      </c:pt>
                      <c:pt idx="7136">
                        <c:v>1.677165</c:v>
                      </c:pt>
                      <c:pt idx="7137">
                        <c:v>1.9766600000000001</c:v>
                      </c:pt>
                      <c:pt idx="7138">
                        <c:v>2.1164499999999999</c:v>
                      </c:pt>
                      <c:pt idx="7139">
                        <c:v>2.1442049999999999</c:v>
                      </c:pt>
                      <c:pt idx="7140">
                        <c:v>2.0578600000000002</c:v>
                      </c:pt>
                      <c:pt idx="7141">
                        <c:v>2.1397249999999999</c:v>
                      </c:pt>
                      <c:pt idx="7142">
                        <c:v>2.1921550000000001</c:v>
                      </c:pt>
                      <c:pt idx="7143">
                        <c:v>2.1494899999999997</c:v>
                      </c:pt>
                      <c:pt idx="7144">
                        <c:v>1.984745</c:v>
                      </c:pt>
                      <c:pt idx="7145">
                        <c:v>1.6483950000000001</c:v>
                      </c:pt>
                      <c:pt idx="7146">
                        <c:v>1.4587650000000001</c:v>
                      </c:pt>
                      <c:pt idx="7147">
                        <c:v>1.3734000000000002</c:v>
                      </c:pt>
                      <c:pt idx="7148">
                        <c:v>1.2240899999999999</c:v>
                      </c:pt>
                      <c:pt idx="7149">
                        <c:v>1.07681</c:v>
                      </c:pt>
                      <c:pt idx="7150">
                        <c:v>0.97489000000000003</c:v>
                      </c:pt>
                      <c:pt idx="7151">
                        <c:v>0.91819000000000006</c:v>
                      </c:pt>
                      <c:pt idx="7152">
                        <c:v>0.85120000000000007</c:v>
                      </c:pt>
                      <c:pt idx="7153">
                        <c:v>0.80555999999999994</c:v>
                      </c:pt>
                      <c:pt idx="7154">
                        <c:v>0.79740499999999992</c:v>
                      </c:pt>
                      <c:pt idx="7155">
                        <c:v>0.76156500000000005</c:v>
                      </c:pt>
                      <c:pt idx="7156">
                        <c:v>0.79341499999999998</c:v>
                      </c:pt>
                      <c:pt idx="7157">
                        <c:v>0.88970000000000005</c:v>
                      </c:pt>
                      <c:pt idx="7158">
                        <c:v>1.0633350000000001</c:v>
                      </c:pt>
                      <c:pt idx="7159">
                        <c:v>1.3540450000000002</c:v>
                      </c:pt>
                      <c:pt idx="7160">
                        <c:v>1.7496849999999999</c:v>
                      </c:pt>
                      <c:pt idx="7161">
                        <c:v>1.9394549999999999</c:v>
                      </c:pt>
                      <c:pt idx="7162">
                        <c:v>2.1245349999999998</c:v>
                      </c:pt>
                      <c:pt idx="7163">
                        <c:v>2.2006950000000001</c:v>
                      </c:pt>
                      <c:pt idx="7164">
                        <c:v>2.14893</c:v>
                      </c:pt>
                      <c:pt idx="7165">
                        <c:v>2.166045</c:v>
                      </c:pt>
                      <c:pt idx="7166">
                        <c:v>2.1625100000000002</c:v>
                      </c:pt>
                      <c:pt idx="7167">
                        <c:v>2.0452249999999998</c:v>
                      </c:pt>
                      <c:pt idx="7168">
                        <c:v>1.9242650000000001</c:v>
                      </c:pt>
                      <c:pt idx="7169">
                        <c:v>1.599815</c:v>
                      </c:pt>
                      <c:pt idx="7170">
                        <c:v>1.4214549999999999</c:v>
                      </c:pt>
                      <c:pt idx="7171">
                        <c:v>1.3278650000000001</c:v>
                      </c:pt>
                      <c:pt idx="7172">
                        <c:v>1.1576249999999999</c:v>
                      </c:pt>
                      <c:pt idx="7173">
                        <c:v>1.0332000000000001</c:v>
                      </c:pt>
                      <c:pt idx="7174">
                        <c:v>0.94174500000000005</c:v>
                      </c:pt>
                      <c:pt idx="7175">
                        <c:v>0.89015499999999992</c:v>
                      </c:pt>
                      <c:pt idx="7176">
                        <c:v>0.86040499999999998</c:v>
                      </c:pt>
                      <c:pt idx="7177">
                        <c:v>0.82558000000000009</c:v>
                      </c:pt>
                      <c:pt idx="7178">
                        <c:v>0.79330999999999996</c:v>
                      </c:pt>
                      <c:pt idx="7179">
                        <c:v>0.78000999999999998</c:v>
                      </c:pt>
                      <c:pt idx="7180">
                        <c:v>0.81367999999999996</c:v>
                      </c:pt>
                      <c:pt idx="7181">
                        <c:v>0.90744500000000006</c:v>
                      </c:pt>
                      <c:pt idx="7182">
                        <c:v>1.0471300000000001</c:v>
                      </c:pt>
                      <c:pt idx="7183">
                        <c:v>1.3364749999999999</c:v>
                      </c:pt>
                      <c:pt idx="7184">
                        <c:v>1.7067049999999999</c:v>
                      </c:pt>
                      <c:pt idx="7185">
                        <c:v>1.91198</c:v>
                      </c:pt>
                      <c:pt idx="7186">
                        <c:v>2.0453649999999999</c:v>
                      </c:pt>
                      <c:pt idx="7187">
                        <c:v>2.0524</c:v>
                      </c:pt>
                      <c:pt idx="7188">
                        <c:v>2.0191150000000002</c:v>
                      </c:pt>
                      <c:pt idx="7189">
                        <c:v>2.0019300000000002</c:v>
                      </c:pt>
                      <c:pt idx="7190">
                        <c:v>2.0125699999999997</c:v>
                      </c:pt>
                      <c:pt idx="7191">
                        <c:v>1.9855150000000001</c:v>
                      </c:pt>
                      <c:pt idx="7192">
                        <c:v>1.8739000000000001</c:v>
                      </c:pt>
                      <c:pt idx="7193">
                        <c:v>1.5040550000000001</c:v>
                      </c:pt>
                      <c:pt idx="7194">
                        <c:v>1.3494600000000001</c:v>
                      </c:pt>
                      <c:pt idx="7195">
                        <c:v>1.2519500000000001</c:v>
                      </c:pt>
                      <c:pt idx="7196">
                        <c:v>1.15178</c:v>
                      </c:pt>
                      <c:pt idx="7197">
                        <c:v>1.0309600000000001</c:v>
                      </c:pt>
                      <c:pt idx="7198">
                        <c:v>0.95284000000000002</c:v>
                      </c:pt>
                      <c:pt idx="7199">
                        <c:v>0.90146000000000004</c:v>
                      </c:pt>
                      <c:pt idx="7200">
                        <c:v>0.85935499999999998</c:v>
                      </c:pt>
                      <c:pt idx="7201">
                        <c:v>0.8305499999999999</c:v>
                      </c:pt>
                      <c:pt idx="7202">
                        <c:v>0.81147500000000006</c:v>
                      </c:pt>
                      <c:pt idx="7203">
                        <c:v>0.80986500000000006</c:v>
                      </c:pt>
                      <c:pt idx="7204">
                        <c:v>0.79866499999999996</c:v>
                      </c:pt>
                      <c:pt idx="7205">
                        <c:v>0.82320000000000004</c:v>
                      </c:pt>
                      <c:pt idx="7206">
                        <c:v>0.88333000000000006</c:v>
                      </c:pt>
                      <c:pt idx="7207">
                        <c:v>0.93526999999999993</c:v>
                      </c:pt>
                      <c:pt idx="7208">
                        <c:v>0.97653499999999993</c:v>
                      </c:pt>
                      <c:pt idx="7209">
                        <c:v>1.1233949999999999</c:v>
                      </c:pt>
                      <c:pt idx="7210">
                        <c:v>1.31579</c:v>
                      </c:pt>
                      <c:pt idx="7211">
                        <c:v>1.39811</c:v>
                      </c:pt>
                      <c:pt idx="7212">
                        <c:v>1.3513850000000001</c:v>
                      </c:pt>
                      <c:pt idx="7213">
                        <c:v>1.3106800000000001</c:v>
                      </c:pt>
                      <c:pt idx="7214">
                        <c:v>1.2898900000000002</c:v>
                      </c:pt>
                      <c:pt idx="7215">
                        <c:v>1.2554149999999999</c:v>
                      </c:pt>
                      <c:pt idx="7216">
                        <c:v>1.2499549999999999</c:v>
                      </c:pt>
                      <c:pt idx="7217">
                        <c:v>1.1266849999999999</c:v>
                      </c:pt>
                      <c:pt idx="7218">
                        <c:v>1.12168</c:v>
                      </c:pt>
                      <c:pt idx="7219">
                        <c:v>1.05413</c:v>
                      </c:pt>
                      <c:pt idx="7220">
                        <c:v>0.97292999999999996</c:v>
                      </c:pt>
                      <c:pt idx="7221">
                        <c:v>0.91420000000000001</c:v>
                      </c:pt>
                      <c:pt idx="7222">
                        <c:v>0.89985000000000004</c:v>
                      </c:pt>
                      <c:pt idx="7223">
                        <c:v>0.85256500000000002</c:v>
                      </c:pt>
                      <c:pt idx="7224">
                        <c:v>0.81479999999999997</c:v>
                      </c:pt>
                      <c:pt idx="7225">
                        <c:v>0.77577499999999999</c:v>
                      </c:pt>
                      <c:pt idx="7226">
                        <c:v>0.74570999999999998</c:v>
                      </c:pt>
                      <c:pt idx="7227">
                        <c:v>0.75498500000000002</c:v>
                      </c:pt>
                      <c:pt idx="7228">
                        <c:v>0.76800500000000005</c:v>
                      </c:pt>
                      <c:pt idx="7229">
                        <c:v>0.77346500000000007</c:v>
                      </c:pt>
                      <c:pt idx="7230">
                        <c:v>0.76705999999999996</c:v>
                      </c:pt>
                      <c:pt idx="7231">
                        <c:v>0.76678000000000002</c:v>
                      </c:pt>
                      <c:pt idx="7232">
                        <c:v>0.83684999999999998</c:v>
                      </c:pt>
                      <c:pt idx="7233">
                        <c:v>0.92249499999999995</c:v>
                      </c:pt>
                      <c:pt idx="7234">
                        <c:v>0.99914499999999995</c:v>
                      </c:pt>
                      <c:pt idx="7235">
                        <c:v>1.0200750000000001</c:v>
                      </c:pt>
                      <c:pt idx="7236">
                        <c:v>1.0012799999999999</c:v>
                      </c:pt>
                      <c:pt idx="7237">
                        <c:v>0.95798499999999998</c:v>
                      </c:pt>
                      <c:pt idx="7238">
                        <c:v>0.99424500000000005</c:v>
                      </c:pt>
                      <c:pt idx="7239">
                        <c:v>0.95350500000000005</c:v>
                      </c:pt>
                      <c:pt idx="7240">
                        <c:v>0.93009000000000008</c:v>
                      </c:pt>
                      <c:pt idx="7241">
                        <c:v>1.0136699999999998</c:v>
                      </c:pt>
                      <c:pt idx="7242">
                        <c:v>0.98941499999999993</c:v>
                      </c:pt>
                      <c:pt idx="7243">
                        <c:v>0.94223500000000004</c:v>
                      </c:pt>
                      <c:pt idx="7244">
                        <c:v>0.89568499999999995</c:v>
                      </c:pt>
                      <c:pt idx="7245">
                        <c:v>0.85421000000000002</c:v>
                      </c:pt>
                      <c:pt idx="7246">
                        <c:v>0.82645500000000005</c:v>
                      </c:pt>
                      <c:pt idx="7247">
                        <c:v>0.78910999999999998</c:v>
                      </c:pt>
                      <c:pt idx="7248">
                        <c:v>0.772065</c:v>
                      </c:pt>
                      <c:pt idx="7249">
                        <c:v>0.77626499999999998</c:v>
                      </c:pt>
                      <c:pt idx="7250">
                        <c:v>0.77903</c:v>
                      </c:pt>
                      <c:pt idx="7251">
                        <c:v>0.76439999999999997</c:v>
                      </c:pt>
                      <c:pt idx="7252">
                        <c:v>0.81025000000000003</c:v>
                      </c:pt>
                      <c:pt idx="7253">
                        <c:v>0.85232000000000008</c:v>
                      </c:pt>
                      <c:pt idx="7254">
                        <c:v>0.99718499999999999</c:v>
                      </c:pt>
                      <c:pt idx="7255">
                        <c:v>1.2560100000000001</c:v>
                      </c:pt>
                      <c:pt idx="7256">
                        <c:v>1.6444049999999999</c:v>
                      </c:pt>
                      <c:pt idx="7257">
                        <c:v>1.8853800000000001</c:v>
                      </c:pt>
                      <c:pt idx="7258">
                        <c:v>2.052365</c:v>
                      </c:pt>
                      <c:pt idx="7259">
                        <c:v>2.08691</c:v>
                      </c:pt>
                      <c:pt idx="7260">
                        <c:v>2.0126749999999998</c:v>
                      </c:pt>
                      <c:pt idx="7261">
                        <c:v>2.0230000000000001</c:v>
                      </c:pt>
                      <c:pt idx="7262">
                        <c:v>2.0466950000000002</c:v>
                      </c:pt>
                      <c:pt idx="7263">
                        <c:v>1.974315</c:v>
                      </c:pt>
                      <c:pt idx="7264">
                        <c:v>1.82161</c:v>
                      </c:pt>
                      <c:pt idx="7265">
                        <c:v>1.5802850000000002</c:v>
                      </c:pt>
                      <c:pt idx="7266">
                        <c:v>1.34792</c:v>
                      </c:pt>
                      <c:pt idx="7267">
                        <c:v>1.2153750000000001</c:v>
                      </c:pt>
                      <c:pt idx="7268">
                        <c:v>1.1175850000000001</c:v>
                      </c:pt>
                      <c:pt idx="7269">
                        <c:v>1.0097849999999999</c:v>
                      </c:pt>
                      <c:pt idx="7270">
                        <c:v>0.92630999999999997</c:v>
                      </c:pt>
                      <c:pt idx="7271">
                        <c:v>0.91528500000000002</c:v>
                      </c:pt>
                      <c:pt idx="7272">
                        <c:v>0.86044000000000009</c:v>
                      </c:pt>
                      <c:pt idx="7273">
                        <c:v>0.81665500000000002</c:v>
                      </c:pt>
                      <c:pt idx="7274">
                        <c:v>0.79936499999999999</c:v>
                      </c:pt>
                      <c:pt idx="7275">
                        <c:v>0.80661000000000005</c:v>
                      </c:pt>
                      <c:pt idx="7276">
                        <c:v>0.82928999999999997</c:v>
                      </c:pt>
                      <c:pt idx="7277">
                        <c:v>0.88175499999999996</c:v>
                      </c:pt>
                      <c:pt idx="7278">
                        <c:v>1.05182</c:v>
                      </c:pt>
                      <c:pt idx="7279">
                        <c:v>1.2840799999999999</c:v>
                      </c:pt>
                      <c:pt idx="7280">
                        <c:v>1.695155</c:v>
                      </c:pt>
                      <c:pt idx="7281">
                        <c:v>1.9941249999999999</c:v>
                      </c:pt>
                      <c:pt idx="7282">
                        <c:v>2.1045149999999997</c:v>
                      </c:pt>
                      <c:pt idx="7283">
                        <c:v>2.1513449999999996</c:v>
                      </c:pt>
                      <c:pt idx="7284">
                        <c:v>2.0659450000000001</c:v>
                      </c:pt>
                      <c:pt idx="7285">
                        <c:v>2.04617</c:v>
                      </c:pt>
                      <c:pt idx="7286">
                        <c:v>2.0478149999999999</c:v>
                      </c:pt>
                      <c:pt idx="7287">
                        <c:v>2.0520149999999999</c:v>
                      </c:pt>
                      <c:pt idx="7288">
                        <c:v>1.8739700000000001</c:v>
                      </c:pt>
                      <c:pt idx="7289">
                        <c:v>1.5872850000000001</c:v>
                      </c:pt>
                      <c:pt idx="7290">
                        <c:v>1.3604849999999999</c:v>
                      </c:pt>
                      <c:pt idx="7291">
                        <c:v>1.2302850000000001</c:v>
                      </c:pt>
                      <c:pt idx="7292">
                        <c:v>1.0964800000000001</c:v>
                      </c:pt>
                      <c:pt idx="7293">
                        <c:v>0.99742999999999993</c:v>
                      </c:pt>
                      <c:pt idx="7294">
                        <c:v>0.91707000000000005</c:v>
                      </c:pt>
                      <c:pt idx="7295">
                        <c:v>0.88522000000000001</c:v>
                      </c:pt>
                      <c:pt idx="7296">
                        <c:v>0.82036500000000001</c:v>
                      </c:pt>
                      <c:pt idx="7297">
                        <c:v>0.80177999999999994</c:v>
                      </c:pt>
                      <c:pt idx="7298">
                        <c:v>0.78764000000000001</c:v>
                      </c:pt>
                      <c:pt idx="7299">
                        <c:v>0.80052000000000001</c:v>
                      </c:pt>
                      <c:pt idx="7300">
                        <c:v>0.82116999999999996</c:v>
                      </c:pt>
                      <c:pt idx="7301">
                        <c:v>0.87377499999999997</c:v>
                      </c:pt>
                      <c:pt idx="7302">
                        <c:v>1.041355</c:v>
                      </c:pt>
                      <c:pt idx="7303">
                        <c:v>1.2969600000000001</c:v>
                      </c:pt>
                      <c:pt idx="7304">
                        <c:v>1.6645999999999999</c:v>
                      </c:pt>
                      <c:pt idx="7305">
                        <c:v>1.9068699999999998</c:v>
                      </c:pt>
                      <c:pt idx="7306">
                        <c:v>2.047955</c:v>
                      </c:pt>
                      <c:pt idx="7307">
                        <c:v>2.0126749999999998</c:v>
                      </c:pt>
                      <c:pt idx="7308">
                        <c:v>1.97603</c:v>
                      </c:pt>
                      <c:pt idx="7309">
                        <c:v>2.037455</c:v>
                      </c:pt>
                      <c:pt idx="7310">
                        <c:v>1.992375</c:v>
                      </c:pt>
                      <c:pt idx="7311">
                        <c:v>1.9810350000000001</c:v>
                      </c:pt>
                      <c:pt idx="7312">
                        <c:v>1.901165</c:v>
                      </c:pt>
                      <c:pt idx="7313">
                        <c:v>1.71031</c:v>
                      </c:pt>
                      <c:pt idx="7314">
                        <c:v>1.449735</c:v>
                      </c:pt>
                      <c:pt idx="7315">
                        <c:v>1.32223</c:v>
                      </c:pt>
                      <c:pt idx="7316">
                        <c:v>1.18475</c:v>
                      </c:pt>
                      <c:pt idx="7317">
                        <c:v>1.0405850000000001</c:v>
                      </c:pt>
                      <c:pt idx="7318">
                        <c:v>0.90898500000000004</c:v>
                      </c:pt>
                      <c:pt idx="7319">
                        <c:v>0.86572500000000008</c:v>
                      </c:pt>
                      <c:pt idx="7320">
                        <c:v>0.83079499999999995</c:v>
                      </c:pt>
                      <c:pt idx="7321">
                        <c:v>0.80174500000000004</c:v>
                      </c:pt>
                      <c:pt idx="7322">
                        <c:v>0.76551999999999998</c:v>
                      </c:pt>
                      <c:pt idx="7323">
                        <c:v>0.77255499999999999</c:v>
                      </c:pt>
                      <c:pt idx="7324">
                        <c:v>0.79978499999999997</c:v>
                      </c:pt>
                      <c:pt idx="7325">
                        <c:v>0.85774499999999998</c:v>
                      </c:pt>
                      <c:pt idx="7326">
                        <c:v>1.016575</c:v>
                      </c:pt>
                      <c:pt idx="7327">
                        <c:v>1.2413099999999999</c:v>
                      </c:pt>
                      <c:pt idx="7328">
                        <c:v>1.602195</c:v>
                      </c:pt>
                      <c:pt idx="7329">
                        <c:v>1.8162550000000002</c:v>
                      </c:pt>
                      <c:pt idx="7330">
                        <c:v>2.0039949999999997</c:v>
                      </c:pt>
                      <c:pt idx="7331">
                        <c:v>2.04589</c:v>
                      </c:pt>
                      <c:pt idx="7332">
                        <c:v>1.9874400000000001</c:v>
                      </c:pt>
                      <c:pt idx="7333">
                        <c:v>2.06108</c:v>
                      </c:pt>
                      <c:pt idx="7334">
                        <c:v>2.0979699999999997</c:v>
                      </c:pt>
                      <c:pt idx="7335">
                        <c:v>2.0819399999999999</c:v>
                      </c:pt>
                      <c:pt idx="7336">
                        <c:v>1.9656</c:v>
                      </c:pt>
                      <c:pt idx="7337">
                        <c:v>1.669465</c:v>
                      </c:pt>
                      <c:pt idx="7338">
                        <c:v>1.4211050000000001</c:v>
                      </c:pt>
                      <c:pt idx="7339">
                        <c:v>1.26308</c:v>
                      </c:pt>
                      <c:pt idx="7340">
                        <c:v>1.1437999999999999</c:v>
                      </c:pt>
                      <c:pt idx="7341">
                        <c:v>0.99911000000000005</c:v>
                      </c:pt>
                      <c:pt idx="7342">
                        <c:v>0.85424500000000003</c:v>
                      </c:pt>
                      <c:pt idx="7343">
                        <c:v>0.80552499999999994</c:v>
                      </c:pt>
                      <c:pt idx="7344">
                        <c:v>0.76649999999999996</c:v>
                      </c:pt>
                      <c:pt idx="7345">
                        <c:v>0.75743499999999997</c:v>
                      </c:pt>
                      <c:pt idx="7346">
                        <c:v>0.74669000000000008</c:v>
                      </c:pt>
                      <c:pt idx="7347">
                        <c:v>0.74070500000000006</c:v>
                      </c:pt>
                      <c:pt idx="7348">
                        <c:v>0.75558000000000003</c:v>
                      </c:pt>
                      <c:pt idx="7349">
                        <c:v>0.8245650000000001</c:v>
                      </c:pt>
                      <c:pt idx="7350">
                        <c:v>1.0171349999999999</c:v>
                      </c:pt>
                      <c:pt idx="7351">
                        <c:v>1.2047000000000001</c:v>
                      </c:pt>
                      <c:pt idx="7352">
                        <c:v>1.6025450000000001</c:v>
                      </c:pt>
                      <c:pt idx="7353">
                        <c:v>1.808905</c:v>
                      </c:pt>
                      <c:pt idx="7354">
                        <c:v>2.0187300000000001</c:v>
                      </c:pt>
                      <c:pt idx="7355">
                        <c:v>2.0537649999999998</c:v>
                      </c:pt>
                      <c:pt idx="7356">
                        <c:v>2.0364749999999998</c:v>
                      </c:pt>
                      <c:pt idx="7357">
                        <c:v>2.0526450000000001</c:v>
                      </c:pt>
                      <c:pt idx="7358">
                        <c:v>2.0700400000000001</c:v>
                      </c:pt>
                      <c:pt idx="7359">
                        <c:v>1.9712700000000001</c:v>
                      </c:pt>
                      <c:pt idx="7360">
                        <c:v>1.88524</c:v>
                      </c:pt>
                      <c:pt idx="7361">
                        <c:v>1.6228099999999999</c:v>
                      </c:pt>
                      <c:pt idx="7362">
                        <c:v>1.384355</c:v>
                      </c:pt>
                      <c:pt idx="7363">
                        <c:v>1.22017</c:v>
                      </c:pt>
                      <c:pt idx="7364">
                        <c:v>1.09494</c:v>
                      </c:pt>
                      <c:pt idx="7365">
                        <c:v>0.977935</c:v>
                      </c:pt>
                      <c:pt idx="7366">
                        <c:v>0.92315999999999998</c:v>
                      </c:pt>
                      <c:pt idx="7367">
                        <c:v>0.86579499999999998</c:v>
                      </c:pt>
                      <c:pt idx="7368">
                        <c:v>0.81595499999999999</c:v>
                      </c:pt>
                      <c:pt idx="7369">
                        <c:v>0.80405499999999996</c:v>
                      </c:pt>
                      <c:pt idx="7370">
                        <c:v>0.78295000000000003</c:v>
                      </c:pt>
                      <c:pt idx="7371">
                        <c:v>0.78610000000000002</c:v>
                      </c:pt>
                      <c:pt idx="7372">
                        <c:v>0.79428999999999994</c:v>
                      </c:pt>
                      <c:pt idx="7373">
                        <c:v>0.81494000000000011</c:v>
                      </c:pt>
                      <c:pt idx="7374">
                        <c:v>0.86082500000000006</c:v>
                      </c:pt>
                      <c:pt idx="7375">
                        <c:v>0.87314499999999995</c:v>
                      </c:pt>
                      <c:pt idx="7376">
                        <c:v>0.97874000000000005</c:v>
                      </c:pt>
                      <c:pt idx="7377">
                        <c:v>1.143275</c:v>
                      </c:pt>
                      <c:pt idx="7378">
                        <c:v>1.2872650000000001</c:v>
                      </c:pt>
                      <c:pt idx="7379">
                        <c:v>1.353065</c:v>
                      </c:pt>
                      <c:pt idx="7380">
                        <c:v>1.2914649999999999</c:v>
                      </c:pt>
                      <c:pt idx="7381">
                        <c:v>1.2870899999999998</c:v>
                      </c:pt>
                      <c:pt idx="7382">
                        <c:v>1.2806849999999999</c:v>
                      </c:pt>
                      <c:pt idx="7383">
                        <c:v>1.2990250000000001</c:v>
                      </c:pt>
                      <c:pt idx="7384">
                        <c:v>1.1997650000000002</c:v>
                      </c:pt>
                      <c:pt idx="7385">
                        <c:v>1.1981199999999999</c:v>
                      </c:pt>
                      <c:pt idx="7386">
                        <c:v>1.1249</c:v>
                      </c:pt>
                      <c:pt idx="7387">
                        <c:v>1.0537100000000001</c:v>
                      </c:pt>
                      <c:pt idx="7388">
                        <c:v>0.96057500000000007</c:v>
                      </c:pt>
                      <c:pt idx="7389">
                        <c:v>0.87671500000000002</c:v>
                      </c:pt>
                      <c:pt idx="7390">
                        <c:v>0.83135500000000007</c:v>
                      </c:pt>
                      <c:pt idx="7391">
                        <c:v>0.80814999999999992</c:v>
                      </c:pt>
                      <c:pt idx="7392">
                        <c:v>0.79313500000000003</c:v>
                      </c:pt>
                      <c:pt idx="7393">
                        <c:v>0.776335</c:v>
                      </c:pt>
                      <c:pt idx="7394">
                        <c:v>0.76898500000000003</c:v>
                      </c:pt>
                      <c:pt idx="7395">
                        <c:v>0.76341999999999999</c:v>
                      </c:pt>
                      <c:pt idx="7396">
                        <c:v>0.75456500000000004</c:v>
                      </c:pt>
                      <c:pt idx="7397">
                        <c:v>0.77619500000000008</c:v>
                      </c:pt>
                      <c:pt idx="7398">
                        <c:v>0.76016499999999998</c:v>
                      </c:pt>
                      <c:pt idx="7399">
                        <c:v>0.75712000000000002</c:v>
                      </c:pt>
                      <c:pt idx="7400">
                        <c:v>0.75117</c:v>
                      </c:pt>
                      <c:pt idx="7401">
                        <c:v>0.8841</c:v>
                      </c:pt>
                      <c:pt idx="7402">
                        <c:v>0.96162499999999995</c:v>
                      </c:pt>
                      <c:pt idx="7403">
                        <c:v>1.00688</c:v>
                      </c:pt>
                      <c:pt idx="7404">
                        <c:v>1.0322200000000001</c:v>
                      </c:pt>
                      <c:pt idx="7405">
                        <c:v>1.00891</c:v>
                      </c:pt>
                      <c:pt idx="7406">
                        <c:v>1.01311</c:v>
                      </c:pt>
                      <c:pt idx="7407">
                        <c:v>0.99949500000000002</c:v>
                      </c:pt>
                      <c:pt idx="7408">
                        <c:v>0.93509500000000001</c:v>
                      </c:pt>
                      <c:pt idx="7409">
                        <c:v>1.071</c:v>
                      </c:pt>
                      <c:pt idx="7410">
                        <c:v>1.0267599999999999</c:v>
                      </c:pt>
                      <c:pt idx="7411">
                        <c:v>0.954905</c:v>
                      </c:pt>
                      <c:pt idx="7412">
                        <c:v>0.88375000000000004</c:v>
                      </c:pt>
                      <c:pt idx="7413">
                        <c:v>0.81630499999999995</c:v>
                      </c:pt>
                      <c:pt idx="7414">
                        <c:v>0.77542499999999992</c:v>
                      </c:pt>
                      <c:pt idx="7415">
                        <c:v>0.76478499999999994</c:v>
                      </c:pt>
                      <c:pt idx="7416">
                        <c:v>0.729155</c:v>
                      </c:pt>
                      <c:pt idx="7417">
                        <c:v>0.71763999999999994</c:v>
                      </c:pt>
                      <c:pt idx="7418">
                        <c:v>0.69867000000000001</c:v>
                      </c:pt>
                      <c:pt idx="7419">
                        <c:v>0.71357999999999999</c:v>
                      </c:pt>
                      <c:pt idx="7420">
                        <c:v>0.74007500000000004</c:v>
                      </c:pt>
                      <c:pt idx="7421">
                        <c:v>0.80671500000000007</c:v>
                      </c:pt>
                      <c:pt idx="7422">
                        <c:v>0.99169000000000007</c:v>
                      </c:pt>
                      <c:pt idx="7423">
                        <c:v>1.223495</c:v>
                      </c:pt>
                      <c:pt idx="7424">
                        <c:v>1.62246</c:v>
                      </c:pt>
                      <c:pt idx="7425">
                        <c:v>1.806665</c:v>
                      </c:pt>
                      <c:pt idx="7426">
                        <c:v>1.90463</c:v>
                      </c:pt>
                      <c:pt idx="7427">
                        <c:v>1.963395</c:v>
                      </c:pt>
                      <c:pt idx="7428">
                        <c:v>1.90967</c:v>
                      </c:pt>
                      <c:pt idx="7429">
                        <c:v>1.9712000000000001</c:v>
                      </c:pt>
                      <c:pt idx="7430">
                        <c:v>1.9877899999999999</c:v>
                      </c:pt>
                      <c:pt idx="7431">
                        <c:v>2.0181</c:v>
                      </c:pt>
                      <c:pt idx="7432">
                        <c:v>1.8525499999999999</c:v>
                      </c:pt>
                      <c:pt idx="7433">
                        <c:v>1.6110150000000001</c:v>
                      </c:pt>
                      <c:pt idx="7434">
                        <c:v>1.344595</c:v>
                      </c:pt>
                      <c:pt idx="7435">
                        <c:v>1.2185950000000001</c:v>
                      </c:pt>
                      <c:pt idx="7436">
                        <c:v>1.1159400000000002</c:v>
                      </c:pt>
                      <c:pt idx="7437">
                        <c:v>0.98441000000000001</c:v>
                      </c:pt>
                      <c:pt idx="7438">
                        <c:v>0.92105999999999999</c:v>
                      </c:pt>
                      <c:pt idx="7439">
                        <c:v>0.86919000000000002</c:v>
                      </c:pt>
                      <c:pt idx="7440">
                        <c:v>0.83814500000000003</c:v>
                      </c:pt>
                      <c:pt idx="7441">
                        <c:v>0.82782</c:v>
                      </c:pt>
                      <c:pt idx="7442">
                        <c:v>0.79628500000000002</c:v>
                      </c:pt>
                      <c:pt idx="7443">
                        <c:v>0.80318000000000001</c:v>
                      </c:pt>
                      <c:pt idx="7444">
                        <c:v>0.80835999999999997</c:v>
                      </c:pt>
                      <c:pt idx="7445">
                        <c:v>0.88151000000000002</c:v>
                      </c:pt>
                      <c:pt idx="7446">
                        <c:v>1.0300499999999999</c:v>
                      </c:pt>
                      <c:pt idx="7447">
                        <c:v>1.251565</c:v>
                      </c:pt>
                      <c:pt idx="7448">
                        <c:v>1.6507750000000001</c:v>
                      </c:pt>
                      <c:pt idx="7449">
                        <c:v>1.9148499999999999</c:v>
                      </c:pt>
                      <c:pt idx="7450">
                        <c:v>2.048305</c:v>
                      </c:pt>
                      <c:pt idx="7451">
                        <c:v>2.0906550000000004</c:v>
                      </c:pt>
                      <c:pt idx="7452">
                        <c:v>2.0271650000000001</c:v>
                      </c:pt>
                      <c:pt idx="7453">
                        <c:v>2.0851950000000001</c:v>
                      </c:pt>
                      <c:pt idx="7454">
                        <c:v>2.0917050000000001</c:v>
                      </c:pt>
                      <c:pt idx="7455">
                        <c:v>2.0677300000000001</c:v>
                      </c:pt>
                      <c:pt idx="7456">
                        <c:v>1.946175</c:v>
                      </c:pt>
                      <c:pt idx="7457">
                        <c:v>1.6832199999999999</c:v>
                      </c:pt>
                      <c:pt idx="7458">
                        <c:v>1.411165</c:v>
                      </c:pt>
                      <c:pt idx="7459">
                        <c:v>1.26553</c:v>
                      </c:pt>
                      <c:pt idx="7460">
                        <c:v>1.121645</c:v>
                      </c:pt>
                      <c:pt idx="7461">
                        <c:v>1.0029249999999998</c:v>
                      </c:pt>
                      <c:pt idx="7462">
                        <c:v>0.89222000000000001</c:v>
                      </c:pt>
                      <c:pt idx="7463">
                        <c:v>0.85865499999999995</c:v>
                      </c:pt>
                      <c:pt idx="7464">
                        <c:v>0.83807500000000001</c:v>
                      </c:pt>
                      <c:pt idx="7465">
                        <c:v>0.80160500000000001</c:v>
                      </c:pt>
                      <c:pt idx="7466">
                        <c:v>0.78375499999999998</c:v>
                      </c:pt>
                      <c:pt idx="7467">
                        <c:v>0.79078999999999999</c:v>
                      </c:pt>
                      <c:pt idx="7468">
                        <c:v>0.81913999999999998</c:v>
                      </c:pt>
                      <c:pt idx="7469">
                        <c:v>0.85879499999999998</c:v>
                      </c:pt>
                      <c:pt idx="7470">
                        <c:v>1.01962</c:v>
                      </c:pt>
                      <c:pt idx="7471">
                        <c:v>1.2699749999999999</c:v>
                      </c:pt>
                      <c:pt idx="7472">
                        <c:v>1.68672</c:v>
                      </c:pt>
                      <c:pt idx="7473">
                        <c:v>1.9124700000000001</c:v>
                      </c:pt>
                      <c:pt idx="7474">
                        <c:v>2.0472199999999998</c:v>
                      </c:pt>
                      <c:pt idx="7475">
                        <c:v>2.0508249999999997</c:v>
                      </c:pt>
                      <c:pt idx="7476">
                        <c:v>2.0421100000000001</c:v>
                      </c:pt>
                      <c:pt idx="7477">
                        <c:v>2.0876799999999998</c:v>
                      </c:pt>
                      <c:pt idx="7478">
                        <c:v>2.0787199999999997</c:v>
                      </c:pt>
                      <c:pt idx="7479">
                        <c:v>2.03112</c:v>
                      </c:pt>
                      <c:pt idx="7480">
                        <c:v>1.8923449999999999</c:v>
                      </c:pt>
                      <c:pt idx="7481">
                        <c:v>1.6720899999999999</c:v>
                      </c:pt>
                      <c:pt idx="7482">
                        <c:v>1.403885</c:v>
                      </c:pt>
                      <c:pt idx="7483">
                        <c:v>1.2913250000000001</c:v>
                      </c:pt>
                      <c:pt idx="7484">
                        <c:v>1.1477550000000001</c:v>
                      </c:pt>
                      <c:pt idx="7485">
                        <c:v>1.0126200000000001</c:v>
                      </c:pt>
                      <c:pt idx="7486">
                        <c:v>0.89130999999999994</c:v>
                      </c:pt>
                      <c:pt idx="7487">
                        <c:v>0.85221500000000006</c:v>
                      </c:pt>
                      <c:pt idx="7488">
                        <c:v>0.79996</c:v>
                      </c:pt>
                      <c:pt idx="7489">
                        <c:v>0.77766499999999994</c:v>
                      </c:pt>
                      <c:pt idx="7490">
                        <c:v>0.77752500000000002</c:v>
                      </c:pt>
                      <c:pt idx="7491">
                        <c:v>0.79047500000000004</c:v>
                      </c:pt>
                      <c:pt idx="7492">
                        <c:v>0.80898999999999999</c:v>
                      </c:pt>
                      <c:pt idx="7493">
                        <c:v>0.87878000000000001</c:v>
                      </c:pt>
                      <c:pt idx="7494">
                        <c:v>1.0769849999999999</c:v>
                      </c:pt>
                      <c:pt idx="7495">
                        <c:v>1.2818750000000001</c:v>
                      </c:pt>
                      <c:pt idx="7496">
                        <c:v>1.6713900000000002</c:v>
                      </c:pt>
                      <c:pt idx="7497">
                        <c:v>1.888565</c:v>
                      </c:pt>
                      <c:pt idx="7498">
                        <c:v>2.0218449999999999</c:v>
                      </c:pt>
                      <c:pt idx="7499">
                        <c:v>2.0121850000000001</c:v>
                      </c:pt>
                      <c:pt idx="7500">
                        <c:v>1.9543299999999999</c:v>
                      </c:pt>
                      <c:pt idx="7501">
                        <c:v>2.0187300000000001</c:v>
                      </c:pt>
                      <c:pt idx="7502">
                        <c:v>2.0306999999999999</c:v>
                      </c:pt>
                      <c:pt idx="7503">
                        <c:v>1.9807900000000001</c:v>
                      </c:pt>
                      <c:pt idx="7504">
                        <c:v>1.8793250000000001</c:v>
                      </c:pt>
                      <c:pt idx="7505">
                        <c:v>1.719025</c:v>
                      </c:pt>
                      <c:pt idx="7506">
                        <c:v>1.4319900000000001</c:v>
                      </c:pt>
                      <c:pt idx="7507">
                        <c:v>1.2947899999999999</c:v>
                      </c:pt>
                      <c:pt idx="7508">
                        <c:v>1.1330550000000001</c:v>
                      </c:pt>
                      <c:pt idx="7509">
                        <c:v>1.0438050000000001</c:v>
                      </c:pt>
                      <c:pt idx="7510">
                        <c:v>0.95087999999999995</c:v>
                      </c:pt>
                      <c:pt idx="7511">
                        <c:v>0.883575</c:v>
                      </c:pt>
                      <c:pt idx="7512">
                        <c:v>0.85774499999999998</c:v>
                      </c:pt>
                      <c:pt idx="7513">
                        <c:v>0.82841500000000001</c:v>
                      </c:pt>
                      <c:pt idx="7514">
                        <c:v>0.82753999999999994</c:v>
                      </c:pt>
                      <c:pt idx="7515">
                        <c:v>0.82309500000000002</c:v>
                      </c:pt>
                      <c:pt idx="7516">
                        <c:v>0.81630499999999995</c:v>
                      </c:pt>
                      <c:pt idx="7517">
                        <c:v>0.86772000000000005</c:v>
                      </c:pt>
                      <c:pt idx="7518">
                        <c:v>1.08633</c:v>
                      </c:pt>
                      <c:pt idx="7519">
                        <c:v>1.3293699999999999</c:v>
                      </c:pt>
                      <c:pt idx="7520">
                        <c:v>1.701665</c:v>
                      </c:pt>
                      <c:pt idx="7521">
                        <c:v>1.86669</c:v>
                      </c:pt>
                      <c:pt idx="7522">
                        <c:v>2.01579</c:v>
                      </c:pt>
                      <c:pt idx="7523">
                        <c:v>2.0409200000000003</c:v>
                      </c:pt>
                      <c:pt idx="7524">
                        <c:v>1.9489400000000001</c:v>
                      </c:pt>
                      <c:pt idx="7525">
                        <c:v>1.92164</c:v>
                      </c:pt>
                      <c:pt idx="7526">
                        <c:v>1.9275199999999999</c:v>
                      </c:pt>
                      <c:pt idx="7527">
                        <c:v>1.858395</c:v>
                      </c:pt>
                      <c:pt idx="7528">
                        <c:v>1.7298750000000001</c:v>
                      </c:pt>
                      <c:pt idx="7529">
                        <c:v>1.5544899999999999</c:v>
                      </c:pt>
                      <c:pt idx="7530">
                        <c:v>1.3675550000000001</c:v>
                      </c:pt>
                      <c:pt idx="7531">
                        <c:v>1.224475</c:v>
                      </c:pt>
                      <c:pt idx="7532">
                        <c:v>1.1138399999999999</c:v>
                      </c:pt>
                      <c:pt idx="7533">
                        <c:v>1.041145</c:v>
                      </c:pt>
                      <c:pt idx="7534">
                        <c:v>0.93215499999999996</c:v>
                      </c:pt>
                      <c:pt idx="7535">
                        <c:v>0.91066499999999995</c:v>
                      </c:pt>
                      <c:pt idx="7536">
                        <c:v>0.86376500000000001</c:v>
                      </c:pt>
                      <c:pt idx="7537">
                        <c:v>0.84542499999999998</c:v>
                      </c:pt>
                      <c:pt idx="7538">
                        <c:v>0.85504999999999998</c:v>
                      </c:pt>
                      <c:pt idx="7539">
                        <c:v>0.85606500000000008</c:v>
                      </c:pt>
                      <c:pt idx="7540">
                        <c:v>0.85841000000000001</c:v>
                      </c:pt>
                      <c:pt idx="7541">
                        <c:v>0.87191999999999992</c:v>
                      </c:pt>
                      <c:pt idx="7542">
                        <c:v>0.94055499999999992</c:v>
                      </c:pt>
                      <c:pt idx="7543">
                        <c:v>0.96911500000000006</c:v>
                      </c:pt>
                      <c:pt idx="7544">
                        <c:v>1.0354049999999999</c:v>
                      </c:pt>
                      <c:pt idx="7545">
                        <c:v>1.212785</c:v>
                      </c:pt>
                      <c:pt idx="7546">
                        <c:v>1.3315050000000002</c:v>
                      </c:pt>
                      <c:pt idx="7547">
                        <c:v>1.3781600000000001</c:v>
                      </c:pt>
                      <c:pt idx="7548">
                        <c:v>1.3689899999999999</c:v>
                      </c:pt>
                      <c:pt idx="7549">
                        <c:v>1.3345850000000001</c:v>
                      </c:pt>
                      <c:pt idx="7550">
                        <c:v>1.2877550000000002</c:v>
                      </c:pt>
                      <c:pt idx="7551">
                        <c:v>1.2145699999999999</c:v>
                      </c:pt>
                      <c:pt idx="7552">
                        <c:v>1.205295</c:v>
                      </c:pt>
                      <c:pt idx="7553">
                        <c:v>1.2649699999999999</c:v>
                      </c:pt>
                      <c:pt idx="7554">
                        <c:v>1.1735850000000001</c:v>
                      </c:pt>
                      <c:pt idx="7555">
                        <c:v>1.1319349999999999</c:v>
                      </c:pt>
                      <c:pt idx="7556">
                        <c:v>1.06673</c:v>
                      </c:pt>
                      <c:pt idx="7557">
                        <c:v>1.002715</c:v>
                      </c:pt>
                      <c:pt idx="7558">
                        <c:v>0.94472</c:v>
                      </c:pt>
                      <c:pt idx="7559">
                        <c:v>0.91539000000000004</c:v>
                      </c:pt>
                      <c:pt idx="7560">
                        <c:v>0.88231500000000007</c:v>
                      </c:pt>
                      <c:pt idx="7561">
                        <c:v>0.87244500000000003</c:v>
                      </c:pt>
                      <c:pt idx="7562">
                        <c:v>0.86597000000000002</c:v>
                      </c:pt>
                      <c:pt idx="7563">
                        <c:v>0.87492999999999999</c:v>
                      </c:pt>
                      <c:pt idx="7564">
                        <c:v>0.86736999999999997</c:v>
                      </c:pt>
                      <c:pt idx="7565">
                        <c:v>0.90219500000000008</c:v>
                      </c:pt>
                      <c:pt idx="7566">
                        <c:v>0.92735999999999996</c:v>
                      </c:pt>
                      <c:pt idx="7567">
                        <c:v>0.88514999999999999</c:v>
                      </c:pt>
                      <c:pt idx="7568">
                        <c:v>0.92627499999999996</c:v>
                      </c:pt>
                      <c:pt idx="7569">
                        <c:v>1.01241</c:v>
                      </c:pt>
                      <c:pt idx="7570">
                        <c:v>1.0290350000000001</c:v>
                      </c:pt>
                      <c:pt idx="7571">
                        <c:v>1.03677</c:v>
                      </c:pt>
                      <c:pt idx="7572">
                        <c:v>1.0310299999999999</c:v>
                      </c:pt>
                      <c:pt idx="7573">
                        <c:v>1.0060750000000001</c:v>
                      </c:pt>
                      <c:pt idx="7574">
                        <c:v>0.96053999999999995</c:v>
                      </c:pt>
                      <c:pt idx="7575">
                        <c:v>0.99463000000000001</c:v>
                      </c:pt>
                      <c:pt idx="7576">
                        <c:v>0.98430499999999999</c:v>
                      </c:pt>
                      <c:pt idx="7577">
                        <c:v>1.0749900000000001</c:v>
                      </c:pt>
                      <c:pt idx="7578">
                        <c:v>1.079715</c:v>
                      </c:pt>
                      <c:pt idx="7579">
                        <c:v>1.014265</c:v>
                      </c:pt>
                      <c:pt idx="7580">
                        <c:v>0.9860549999999999</c:v>
                      </c:pt>
                      <c:pt idx="7581">
                        <c:v>0.91489999999999994</c:v>
                      </c:pt>
                      <c:pt idx="7582">
                        <c:v>0.88990999999999998</c:v>
                      </c:pt>
                      <c:pt idx="7583">
                        <c:v>0.86603999999999992</c:v>
                      </c:pt>
                      <c:pt idx="7584">
                        <c:v>0.84629999999999994</c:v>
                      </c:pt>
                      <c:pt idx="7585">
                        <c:v>0.82841500000000001</c:v>
                      </c:pt>
                      <c:pt idx="7586">
                        <c:v>0.82271000000000005</c:v>
                      </c:pt>
                      <c:pt idx="7587">
                        <c:v>0.82711999999999997</c:v>
                      </c:pt>
                      <c:pt idx="7588">
                        <c:v>0.84948500000000005</c:v>
                      </c:pt>
                      <c:pt idx="7589">
                        <c:v>0.93355499999999991</c:v>
                      </c:pt>
                      <c:pt idx="7590">
                        <c:v>1.1513949999999999</c:v>
                      </c:pt>
                      <c:pt idx="7591">
                        <c:v>1.4698249999999999</c:v>
                      </c:pt>
                      <c:pt idx="7592">
                        <c:v>1.8728499999999999</c:v>
                      </c:pt>
                      <c:pt idx="7593">
                        <c:v>2.1043400000000001</c:v>
                      </c:pt>
                      <c:pt idx="7594">
                        <c:v>2.21116</c:v>
                      </c:pt>
                      <c:pt idx="7595">
                        <c:v>2.2207849999999998</c:v>
                      </c:pt>
                      <c:pt idx="7596">
                        <c:v>2.1764399999999999</c:v>
                      </c:pt>
                      <c:pt idx="7597">
                        <c:v>2.1625450000000002</c:v>
                      </c:pt>
                      <c:pt idx="7598">
                        <c:v>2.1562800000000002</c:v>
                      </c:pt>
                      <c:pt idx="7599">
                        <c:v>2.1657649999999999</c:v>
                      </c:pt>
                      <c:pt idx="7600">
                        <c:v>2.0170150000000002</c:v>
                      </c:pt>
                      <c:pt idx="7601">
                        <c:v>1.723365</c:v>
                      </c:pt>
                      <c:pt idx="7602">
                        <c:v>1.490545</c:v>
                      </c:pt>
                      <c:pt idx="7603">
                        <c:v>1.399335</c:v>
                      </c:pt>
                      <c:pt idx="7604">
                        <c:v>1.2985</c:v>
                      </c:pt>
                      <c:pt idx="7605">
                        <c:v>1.205505</c:v>
                      </c:pt>
                      <c:pt idx="7606">
                        <c:v>1.0534300000000001</c:v>
                      </c:pt>
                      <c:pt idx="7607">
                        <c:v>0.96995500000000001</c:v>
                      </c:pt>
                      <c:pt idx="7608">
                        <c:v>0.94902500000000001</c:v>
                      </c:pt>
                      <c:pt idx="7609">
                        <c:v>0.9290750000000001</c:v>
                      </c:pt>
                      <c:pt idx="7610">
                        <c:v>0.92928499999999992</c:v>
                      </c:pt>
                      <c:pt idx="7611">
                        <c:v>0.93526999999999993</c:v>
                      </c:pt>
                      <c:pt idx="7612">
                        <c:v>0.94786999999999999</c:v>
                      </c:pt>
                      <c:pt idx="7613">
                        <c:v>1.01542</c:v>
                      </c:pt>
                      <c:pt idx="7614">
                        <c:v>1.18825</c:v>
                      </c:pt>
                      <c:pt idx="7615">
                        <c:v>1.5392650000000001</c:v>
                      </c:pt>
                      <c:pt idx="7616">
                        <c:v>1.917405</c:v>
                      </c:pt>
                      <c:pt idx="7617">
                        <c:v>2.14683</c:v>
                      </c:pt>
                      <c:pt idx="7618">
                        <c:v>2.3079000000000001</c:v>
                      </c:pt>
                      <c:pt idx="7619">
                        <c:v>2.2632750000000001</c:v>
                      </c:pt>
                      <c:pt idx="7620">
                        <c:v>2.1954799999999999</c:v>
                      </c:pt>
                      <c:pt idx="7621">
                        <c:v>2.2352399999999997</c:v>
                      </c:pt>
                      <c:pt idx="7622">
                        <c:v>2.2086049999999999</c:v>
                      </c:pt>
                      <c:pt idx="7623">
                        <c:v>2.140355</c:v>
                      </c:pt>
                      <c:pt idx="7624">
                        <c:v>2.0164900000000001</c:v>
                      </c:pt>
                      <c:pt idx="7625">
                        <c:v>1.7989300000000001</c:v>
                      </c:pt>
                      <c:pt idx="7626">
                        <c:v>1.5776250000000001</c:v>
                      </c:pt>
                      <c:pt idx="7627">
                        <c:v>1.41239</c:v>
                      </c:pt>
                      <c:pt idx="7628">
                        <c:v>1.2842550000000001</c:v>
                      </c:pt>
                      <c:pt idx="7629">
                        <c:v>1.1384100000000001</c:v>
                      </c:pt>
                      <c:pt idx="7630">
                        <c:v>1.018815</c:v>
                      </c:pt>
                      <c:pt idx="7631">
                        <c:v>0.98594999999999999</c:v>
                      </c:pt>
                      <c:pt idx="7632">
                        <c:v>0.95882500000000004</c:v>
                      </c:pt>
                      <c:pt idx="7633">
                        <c:v>0.92137500000000006</c:v>
                      </c:pt>
                      <c:pt idx="7634">
                        <c:v>0.91959000000000002</c:v>
                      </c:pt>
                      <c:pt idx="7635">
                        <c:v>0.94899</c:v>
                      </c:pt>
                      <c:pt idx="7636">
                        <c:v>0.94489499999999993</c:v>
                      </c:pt>
                      <c:pt idx="7637">
                        <c:v>1.0147899999999999</c:v>
                      </c:pt>
                      <c:pt idx="7638">
                        <c:v>1.2292700000000001</c:v>
                      </c:pt>
                      <c:pt idx="7639">
                        <c:v>1.4823900000000001</c:v>
                      </c:pt>
                      <c:pt idx="7640">
                        <c:v>1.9253150000000001</c:v>
                      </c:pt>
                      <c:pt idx="7641">
                        <c:v>2.2078350000000002</c:v>
                      </c:pt>
                      <c:pt idx="7642">
                        <c:v>2.26485</c:v>
                      </c:pt>
                      <c:pt idx="7643">
                        <c:v>2.2427299999999999</c:v>
                      </c:pt>
                      <c:pt idx="7644">
                        <c:v>2.16587</c:v>
                      </c:pt>
                      <c:pt idx="7645">
                        <c:v>2.1503299999999999</c:v>
                      </c:pt>
                      <c:pt idx="7646">
                        <c:v>2.1500500000000002</c:v>
                      </c:pt>
                      <c:pt idx="7647">
                        <c:v>2.1193550000000001</c:v>
                      </c:pt>
                      <c:pt idx="7648">
                        <c:v>1.9700799999999998</c:v>
                      </c:pt>
                      <c:pt idx="7649">
                        <c:v>1.7196199999999999</c:v>
                      </c:pt>
                      <c:pt idx="7650">
                        <c:v>1.50003</c:v>
                      </c:pt>
                      <c:pt idx="7651">
                        <c:v>1.38306</c:v>
                      </c:pt>
                      <c:pt idx="7652">
                        <c:v>1.19798</c:v>
                      </c:pt>
                      <c:pt idx="7653">
                        <c:v>1.014615</c:v>
                      </c:pt>
                      <c:pt idx="7654">
                        <c:v>0.95935000000000004</c:v>
                      </c:pt>
                      <c:pt idx="7655">
                        <c:v>0.9093</c:v>
                      </c:pt>
                      <c:pt idx="7656">
                        <c:v>0.87146500000000005</c:v>
                      </c:pt>
                      <c:pt idx="7657">
                        <c:v>0.84126000000000001</c:v>
                      </c:pt>
                      <c:pt idx="7658">
                        <c:v>0.83408500000000008</c:v>
                      </c:pt>
                      <c:pt idx="7659">
                        <c:v>0.84336</c:v>
                      </c:pt>
                      <c:pt idx="7660">
                        <c:v>0.87090499999999993</c:v>
                      </c:pt>
                      <c:pt idx="7661">
                        <c:v>0.93386999999999998</c:v>
                      </c:pt>
                      <c:pt idx="7662">
                        <c:v>1.1865000000000001</c:v>
                      </c:pt>
                      <c:pt idx="7663">
                        <c:v>1.41862</c:v>
                      </c:pt>
                      <c:pt idx="7664">
                        <c:v>1.78647</c:v>
                      </c:pt>
                      <c:pt idx="7665">
                        <c:v>2.0278299999999998</c:v>
                      </c:pt>
                      <c:pt idx="7666">
                        <c:v>2.1516599999999997</c:v>
                      </c:pt>
                      <c:pt idx="7667">
                        <c:v>2.155125</c:v>
                      </c:pt>
                      <c:pt idx="7668">
                        <c:v>2.0659099999999997</c:v>
                      </c:pt>
                      <c:pt idx="7669">
                        <c:v>2.1106400000000001</c:v>
                      </c:pt>
                      <c:pt idx="7670">
                        <c:v>2.0841449999999999</c:v>
                      </c:pt>
                      <c:pt idx="7671">
                        <c:v>2.10182</c:v>
                      </c:pt>
                      <c:pt idx="7672">
                        <c:v>1.9396300000000002</c:v>
                      </c:pt>
                      <c:pt idx="7673">
                        <c:v>1.7560899999999999</c:v>
                      </c:pt>
                      <c:pt idx="7674">
                        <c:v>1.4747249999999998</c:v>
                      </c:pt>
                      <c:pt idx="7675">
                        <c:v>1.37914</c:v>
                      </c:pt>
                      <c:pt idx="7676">
                        <c:v>1.222235</c:v>
                      </c:pt>
                      <c:pt idx="7677">
                        <c:v>1.1349449999999999</c:v>
                      </c:pt>
                      <c:pt idx="7678">
                        <c:v>1.0236449999999999</c:v>
                      </c:pt>
                      <c:pt idx="7679">
                        <c:v>0.91237999999999997</c:v>
                      </c:pt>
                      <c:pt idx="7680">
                        <c:v>0.8804249999999999</c:v>
                      </c:pt>
                      <c:pt idx="7681">
                        <c:v>0.87006500000000009</c:v>
                      </c:pt>
                      <c:pt idx="7682">
                        <c:v>0.87415999999999994</c:v>
                      </c:pt>
                      <c:pt idx="7683">
                        <c:v>0.86929499999999993</c:v>
                      </c:pt>
                      <c:pt idx="7684">
                        <c:v>0.87492999999999999</c:v>
                      </c:pt>
                      <c:pt idx="7685">
                        <c:v>0.96859000000000006</c:v>
                      </c:pt>
                      <c:pt idx="7686">
                        <c:v>1.2174050000000001</c:v>
                      </c:pt>
                      <c:pt idx="7687">
                        <c:v>1.503565</c:v>
                      </c:pt>
                      <c:pt idx="7688">
                        <c:v>1.8619649999999999</c:v>
                      </c:pt>
                      <c:pt idx="7689">
                        <c:v>2.0540100000000003</c:v>
                      </c:pt>
                      <c:pt idx="7690">
                        <c:v>2.1947449999999997</c:v>
                      </c:pt>
                      <c:pt idx="7691">
                        <c:v>2.2086750000000004</c:v>
                      </c:pt>
                      <c:pt idx="7692">
                        <c:v>2.0690949999999999</c:v>
                      </c:pt>
                      <c:pt idx="7693">
                        <c:v>2.03504</c:v>
                      </c:pt>
                      <c:pt idx="7694">
                        <c:v>2.0335350000000001</c:v>
                      </c:pt>
                      <c:pt idx="7695">
                        <c:v>1.9294449999999999</c:v>
                      </c:pt>
                      <c:pt idx="7696">
                        <c:v>1.7956400000000001</c:v>
                      </c:pt>
                      <c:pt idx="7697">
                        <c:v>1.6155999999999999</c:v>
                      </c:pt>
                      <c:pt idx="7698">
                        <c:v>1.359575</c:v>
                      </c:pt>
                      <c:pt idx="7699">
                        <c:v>1.217965</c:v>
                      </c:pt>
                      <c:pt idx="7700">
                        <c:v>1.1362750000000001</c:v>
                      </c:pt>
                      <c:pt idx="7701">
                        <c:v>1.04349</c:v>
                      </c:pt>
                      <c:pt idx="7702">
                        <c:v>0.96354999999999991</c:v>
                      </c:pt>
                      <c:pt idx="7703">
                        <c:v>0.95228000000000002</c:v>
                      </c:pt>
                      <c:pt idx="7704">
                        <c:v>0.904505</c:v>
                      </c:pt>
                      <c:pt idx="7705">
                        <c:v>0.87034500000000004</c:v>
                      </c:pt>
                      <c:pt idx="7706">
                        <c:v>0.85672999999999999</c:v>
                      </c:pt>
                      <c:pt idx="7707">
                        <c:v>0.86324000000000001</c:v>
                      </c:pt>
                      <c:pt idx="7708">
                        <c:v>0.88627</c:v>
                      </c:pt>
                      <c:pt idx="7709">
                        <c:v>0.88500999999999996</c:v>
                      </c:pt>
                      <c:pt idx="7710">
                        <c:v>0.93505999999999989</c:v>
                      </c:pt>
                      <c:pt idx="7711">
                        <c:v>0.93943499999999991</c:v>
                      </c:pt>
                      <c:pt idx="7712">
                        <c:v>1.0846500000000001</c:v>
                      </c:pt>
                      <c:pt idx="7713">
                        <c:v>1.2625550000000001</c:v>
                      </c:pt>
                      <c:pt idx="7714">
                        <c:v>1.3441050000000001</c:v>
                      </c:pt>
                      <c:pt idx="7715">
                        <c:v>1.35534</c:v>
                      </c:pt>
                      <c:pt idx="7716">
                        <c:v>1.3257999999999999</c:v>
                      </c:pt>
                      <c:pt idx="7717">
                        <c:v>1.2871600000000001</c:v>
                      </c:pt>
                      <c:pt idx="7718">
                        <c:v>1.2324549999999999</c:v>
                      </c:pt>
                      <c:pt idx="7719">
                        <c:v>1.2275199999999999</c:v>
                      </c:pt>
                      <c:pt idx="7720">
                        <c:v>1.14107</c:v>
                      </c:pt>
                      <c:pt idx="7721">
                        <c:v>1.2550299999999999</c:v>
                      </c:pt>
                      <c:pt idx="7722">
                        <c:v>1.142155</c:v>
                      </c:pt>
                      <c:pt idx="7723">
                        <c:v>1.0800650000000001</c:v>
                      </c:pt>
                      <c:pt idx="7724">
                        <c:v>0.98875000000000002</c:v>
                      </c:pt>
                      <c:pt idx="7725">
                        <c:v>0.92917999999999989</c:v>
                      </c:pt>
                      <c:pt idx="7726">
                        <c:v>0.87650499999999998</c:v>
                      </c:pt>
                      <c:pt idx="7727">
                        <c:v>0.86614499999999994</c:v>
                      </c:pt>
                      <c:pt idx="7728">
                        <c:v>0.85214499999999993</c:v>
                      </c:pt>
                      <c:pt idx="7729">
                        <c:v>0.85263500000000003</c:v>
                      </c:pt>
                      <c:pt idx="7730">
                        <c:v>0.82935999999999999</c:v>
                      </c:pt>
                      <c:pt idx="7731">
                        <c:v>0.83170500000000003</c:v>
                      </c:pt>
                      <c:pt idx="7732">
                        <c:v>0.85844500000000001</c:v>
                      </c:pt>
                      <c:pt idx="7733">
                        <c:v>0.85109500000000005</c:v>
                      </c:pt>
                      <c:pt idx="7734">
                        <c:v>0.87615500000000002</c:v>
                      </c:pt>
                      <c:pt idx="7735">
                        <c:v>0.82365500000000003</c:v>
                      </c:pt>
                      <c:pt idx="7736">
                        <c:v>0.85382500000000006</c:v>
                      </c:pt>
                      <c:pt idx="7737">
                        <c:v>0.97286000000000006</c:v>
                      </c:pt>
                      <c:pt idx="7738">
                        <c:v>1.0280550000000002</c:v>
                      </c:pt>
                      <c:pt idx="7739">
                        <c:v>1.0576300000000001</c:v>
                      </c:pt>
                      <c:pt idx="7740">
                        <c:v>1.06176</c:v>
                      </c:pt>
                      <c:pt idx="7741">
                        <c:v>1.05287</c:v>
                      </c:pt>
                      <c:pt idx="7742">
                        <c:v>1.02494</c:v>
                      </c:pt>
                      <c:pt idx="7743">
                        <c:v>1.0138799999999999</c:v>
                      </c:pt>
                      <c:pt idx="7744">
                        <c:v>1.0065999999999999</c:v>
                      </c:pt>
                      <c:pt idx="7745">
                        <c:v>1.0811500000000001</c:v>
                      </c:pt>
                      <c:pt idx="7746">
                        <c:v>1.0494749999999999</c:v>
                      </c:pt>
                      <c:pt idx="7747">
                        <c:v>0.98300999999999994</c:v>
                      </c:pt>
                      <c:pt idx="7748">
                        <c:v>0.94611999999999996</c:v>
                      </c:pt>
                      <c:pt idx="7749">
                        <c:v>0.90355999999999992</c:v>
                      </c:pt>
                      <c:pt idx="7750">
                        <c:v>0.87339</c:v>
                      </c:pt>
                      <c:pt idx="7751">
                        <c:v>0.85105999999999993</c:v>
                      </c:pt>
                      <c:pt idx="7752">
                        <c:v>0.84479499999999996</c:v>
                      </c:pt>
                      <c:pt idx="7753">
                        <c:v>0.84</c:v>
                      </c:pt>
                      <c:pt idx="7754">
                        <c:v>0.81696999999999997</c:v>
                      </c:pt>
                      <c:pt idx="7755">
                        <c:v>0.81511500000000003</c:v>
                      </c:pt>
                      <c:pt idx="7756">
                        <c:v>0.83705999999999992</c:v>
                      </c:pt>
                      <c:pt idx="7757">
                        <c:v>0.92774500000000004</c:v>
                      </c:pt>
                      <c:pt idx="7758">
                        <c:v>1.12392</c:v>
                      </c:pt>
                      <c:pt idx="7759">
                        <c:v>1.4001049999999999</c:v>
                      </c:pt>
                      <c:pt idx="7760">
                        <c:v>1.8448849999999999</c:v>
                      </c:pt>
                      <c:pt idx="7761">
                        <c:v>2.0599949999999998</c:v>
                      </c:pt>
                      <c:pt idx="7762">
                        <c:v>2.12534</c:v>
                      </c:pt>
                      <c:pt idx="7763">
                        <c:v>2.050125</c:v>
                      </c:pt>
                      <c:pt idx="7764">
                        <c:v>1.9859</c:v>
                      </c:pt>
                      <c:pt idx="7765">
                        <c:v>1.9780250000000001</c:v>
                      </c:pt>
                      <c:pt idx="7766">
                        <c:v>1.9813499999999999</c:v>
                      </c:pt>
                      <c:pt idx="7767">
                        <c:v>1.9208000000000001</c:v>
                      </c:pt>
                      <c:pt idx="7768">
                        <c:v>1.895915</c:v>
                      </c:pt>
                      <c:pt idx="7769">
                        <c:v>1.67195</c:v>
                      </c:pt>
                      <c:pt idx="7770">
                        <c:v>1.4030100000000001</c:v>
                      </c:pt>
                      <c:pt idx="7771">
                        <c:v>1.2286049999999999</c:v>
                      </c:pt>
                      <c:pt idx="7772">
                        <c:v>1.1262650000000001</c:v>
                      </c:pt>
                      <c:pt idx="7773">
                        <c:v>1.04349</c:v>
                      </c:pt>
                      <c:pt idx="7774">
                        <c:v>0.95133500000000004</c:v>
                      </c:pt>
                      <c:pt idx="7775">
                        <c:v>0.91349999999999998</c:v>
                      </c:pt>
                      <c:pt idx="7776">
                        <c:v>0.88809000000000005</c:v>
                      </c:pt>
                      <c:pt idx="7777">
                        <c:v>0.86253999999999997</c:v>
                      </c:pt>
                      <c:pt idx="7778">
                        <c:v>0.83453999999999995</c:v>
                      </c:pt>
                      <c:pt idx="7779">
                        <c:v>0.85725499999999999</c:v>
                      </c:pt>
                      <c:pt idx="7780">
                        <c:v>0.88172000000000006</c:v>
                      </c:pt>
                      <c:pt idx="7781">
                        <c:v>0.92330000000000001</c:v>
                      </c:pt>
                      <c:pt idx="7782">
                        <c:v>1.14534</c:v>
                      </c:pt>
                      <c:pt idx="7783">
                        <c:v>1.38628</c:v>
                      </c:pt>
                      <c:pt idx="7784">
                        <c:v>1.8186</c:v>
                      </c:pt>
                      <c:pt idx="7785">
                        <c:v>2.0254849999999998</c:v>
                      </c:pt>
                      <c:pt idx="7786">
                        <c:v>2.1846649999999999</c:v>
                      </c:pt>
                      <c:pt idx="7787">
                        <c:v>2.1820749999999998</c:v>
                      </c:pt>
                      <c:pt idx="7788">
                        <c:v>2.1406000000000001</c:v>
                      </c:pt>
                      <c:pt idx="7789">
                        <c:v>2.1452900000000001</c:v>
                      </c:pt>
                      <c:pt idx="7790">
                        <c:v>2.054675</c:v>
                      </c:pt>
                      <c:pt idx="7791">
                        <c:v>2.0103299999999997</c:v>
                      </c:pt>
                      <c:pt idx="7792">
                        <c:v>1.9198550000000001</c:v>
                      </c:pt>
                      <c:pt idx="7793">
                        <c:v>1.7164349999999999</c:v>
                      </c:pt>
                      <c:pt idx="7794">
                        <c:v>1.469965</c:v>
                      </c:pt>
                      <c:pt idx="7795">
                        <c:v>1.2999700000000001</c:v>
                      </c:pt>
                      <c:pt idx="7796">
                        <c:v>1.1703650000000001</c:v>
                      </c:pt>
                      <c:pt idx="7797">
                        <c:v>1.0812899999999999</c:v>
                      </c:pt>
                      <c:pt idx="7798">
                        <c:v>0.97786499999999998</c:v>
                      </c:pt>
                      <c:pt idx="7799">
                        <c:v>0.91997499999999999</c:v>
                      </c:pt>
                      <c:pt idx="7800">
                        <c:v>0.88553499999999996</c:v>
                      </c:pt>
                      <c:pt idx="7801">
                        <c:v>0.83807500000000001</c:v>
                      </c:pt>
                      <c:pt idx="7802">
                        <c:v>0.82624500000000001</c:v>
                      </c:pt>
                      <c:pt idx="7803">
                        <c:v>0.82250000000000001</c:v>
                      </c:pt>
                      <c:pt idx="7804">
                        <c:v>0.86219000000000001</c:v>
                      </c:pt>
                      <c:pt idx="7805">
                        <c:v>0.950075</c:v>
                      </c:pt>
                      <c:pt idx="7806">
                        <c:v>1.1338250000000001</c:v>
                      </c:pt>
                      <c:pt idx="7807">
                        <c:v>1.389605</c:v>
                      </c:pt>
                      <c:pt idx="7808">
                        <c:v>1.754305</c:v>
                      </c:pt>
                      <c:pt idx="7809">
                        <c:v>1.9305999999999999</c:v>
                      </c:pt>
                      <c:pt idx="7810">
                        <c:v>2.0735399999999999</c:v>
                      </c:pt>
                      <c:pt idx="7811">
                        <c:v>2.0927899999999999</c:v>
                      </c:pt>
                      <c:pt idx="7812">
                        <c:v>2.0183450000000001</c:v>
                      </c:pt>
                      <c:pt idx="7813">
                        <c:v>1.96329</c:v>
                      </c:pt>
                      <c:pt idx="7814">
                        <c:v>1.9038250000000001</c:v>
                      </c:pt>
                      <c:pt idx="7815">
                        <c:v>1.8022199999999999</c:v>
                      </c:pt>
                      <c:pt idx="7816">
                        <c:v>1.6162999999999998</c:v>
                      </c:pt>
                      <c:pt idx="7817">
                        <c:v>1.4783649999999999</c:v>
                      </c:pt>
                      <c:pt idx="7818">
                        <c:v>1.2870899999999998</c:v>
                      </c:pt>
                      <c:pt idx="7819">
                        <c:v>1.1556300000000002</c:v>
                      </c:pt>
                      <c:pt idx="7820">
                        <c:v>1.0703699999999998</c:v>
                      </c:pt>
                      <c:pt idx="7821">
                        <c:v>0.95175500000000002</c:v>
                      </c:pt>
                      <c:pt idx="7822">
                        <c:v>0.90786500000000003</c:v>
                      </c:pt>
                      <c:pt idx="7823">
                        <c:v>0.86446500000000004</c:v>
                      </c:pt>
                      <c:pt idx="7824">
                        <c:v>0.82792499999999991</c:v>
                      </c:pt>
                      <c:pt idx="7825">
                        <c:v>0.80300499999999997</c:v>
                      </c:pt>
                      <c:pt idx="7826">
                        <c:v>0.78665999999999991</c:v>
                      </c:pt>
                      <c:pt idx="7827">
                        <c:v>0.80769500000000005</c:v>
                      </c:pt>
                      <c:pt idx="7828">
                        <c:v>0.80629499999999998</c:v>
                      </c:pt>
                      <c:pt idx="7829">
                        <c:v>0.82257000000000002</c:v>
                      </c:pt>
                      <c:pt idx="7830">
                        <c:v>0.84479499999999996</c:v>
                      </c:pt>
                      <c:pt idx="7831">
                        <c:v>0.80888499999999997</c:v>
                      </c:pt>
                      <c:pt idx="7832">
                        <c:v>0.81795000000000007</c:v>
                      </c:pt>
                      <c:pt idx="7833">
                        <c:v>0.83377000000000001</c:v>
                      </c:pt>
                      <c:pt idx="7834">
                        <c:v>0.83720000000000006</c:v>
                      </c:pt>
                      <c:pt idx="7835">
                        <c:v>0.81091499999999994</c:v>
                      </c:pt>
                      <c:pt idx="7836">
                        <c:v>0.77829499999999996</c:v>
                      </c:pt>
                      <c:pt idx="7837">
                        <c:v>0.76915999999999995</c:v>
                      </c:pt>
                      <c:pt idx="7838">
                        <c:v>0.74511499999999997</c:v>
                      </c:pt>
                      <c:pt idx="7839">
                        <c:v>0.74066999999999994</c:v>
                      </c:pt>
                      <c:pt idx="7840">
                        <c:v>0.78547</c:v>
                      </c:pt>
                      <c:pt idx="7841">
                        <c:v>0.90040999999999993</c:v>
                      </c:pt>
                      <c:pt idx="7842">
                        <c:v>0.88599000000000006</c:v>
                      </c:pt>
                      <c:pt idx="7843">
                        <c:v>0.87269000000000008</c:v>
                      </c:pt>
                      <c:pt idx="7844">
                        <c:v>0.86359000000000008</c:v>
                      </c:pt>
                      <c:pt idx="7845">
                        <c:v>0.86180499999999993</c:v>
                      </c:pt>
                      <c:pt idx="7846">
                        <c:v>0.83093499999999998</c:v>
                      </c:pt>
                      <c:pt idx="7847">
                        <c:v>0.80909500000000001</c:v>
                      </c:pt>
                      <c:pt idx="7848">
                        <c:v>0.77483000000000002</c:v>
                      </c:pt>
                      <c:pt idx="7849">
                        <c:v>0.75082000000000004</c:v>
                      </c:pt>
                      <c:pt idx="7850">
                        <c:v>0.75173000000000001</c:v>
                      </c:pt>
                      <c:pt idx="7851">
                        <c:v>0.75109999999999999</c:v>
                      </c:pt>
                      <c:pt idx="7852">
                        <c:v>0.75480999999999998</c:v>
                      </c:pt>
                      <c:pt idx="7853">
                        <c:v>0.78637999999999997</c:v>
                      </c:pt>
                      <c:pt idx="7854">
                        <c:v>0.87797500000000006</c:v>
                      </c:pt>
                      <c:pt idx="7855">
                        <c:v>0.94073000000000007</c:v>
                      </c:pt>
                      <c:pt idx="7856">
                        <c:v>1.0686199999999999</c:v>
                      </c:pt>
                      <c:pt idx="7857">
                        <c:v>1.1695599999999999</c:v>
                      </c:pt>
                      <c:pt idx="7858">
                        <c:v>1.310575</c:v>
                      </c:pt>
                      <c:pt idx="7859">
                        <c:v>1.2859700000000001</c:v>
                      </c:pt>
                      <c:pt idx="7860">
                        <c:v>1.2347300000000001</c:v>
                      </c:pt>
                      <c:pt idx="7861">
                        <c:v>1.2508299999999999</c:v>
                      </c:pt>
                      <c:pt idx="7862">
                        <c:v>1.210825</c:v>
                      </c:pt>
                      <c:pt idx="7863">
                        <c:v>1.1587449999999999</c:v>
                      </c:pt>
                      <c:pt idx="7864">
                        <c:v>1.1167449999999999</c:v>
                      </c:pt>
                      <c:pt idx="7865">
                        <c:v>1.1952499999999999</c:v>
                      </c:pt>
                      <c:pt idx="7866">
                        <c:v>1.0822000000000001</c:v>
                      </c:pt>
                      <c:pt idx="7867">
                        <c:v>0.98101499999999997</c:v>
                      </c:pt>
                      <c:pt idx="7868">
                        <c:v>0.94713499999999995</c:v>
                      </c:pt>
                      <c:pt idx="7869">
                        <c:v>0.8862000000000001</c:v>
                      </c:pt>
                      <c:pt idx="7870">
                        <c:v>0.83244000000000007</c:v>
                      </c:pt>
                      <c:pt idx="7871">
                        <c:v>0.81647999999999998</c:v>
                      </c:pt>
                      <c:pt idx="7872">
                        <c:v>0.78998500000000005</c:v>
                      </c:pt>
                      <c:pt idx="7873">
                        <c:v>0.76915999999999995</c:v>
                      </c:pt>
                      <c:pt idx="7874">
                        <c:v>0.76537999999999995</c:v>
                      </c:pt>
                      <c:pt idx="7875">
                        <c:v>0.75533500000000009</c:v>
                      </c:pt>
                      <c:pt idx="7876">
                        <c:v>0.77882000000000007</c:v>
                      </c:pt>
                      <c:pt idx="7877">
                        <c:v>0.78963499999999998</c:v>
                      </c:pt>
                      <c:pt idx="7878">
                        <c:v>0.84160999999999997</c:v>
                      </c:pt>
                      <c:pt idx="7879">
                        <c:v>0.82148500000000002</c:v>
                      </c:pt>
                      <c:pt idx="7880">
                        <c:v>0.90996500000000002</c:v>
                      </c:pt>
                      <c:pt idx="7881">
                        <c:v>1.0876250000000001</c:v>
                      </c:pt>
                      <c:pt idx="7882">
                        <c:v>1.2307049999999999</c:v>
                      </c:pt>
                      <c:pt idx="7883">
                        <c:v>1.26126</c:v>
                      </c:pt>
                      <c:pt idx="7884">
                        <c:v>1.199065</c:v>
                      </c:pt>
                      <c:pt idx="7885">
                        <c:v>1.1584649999999999</c:v>
                      </c:pt>
                      <c:pt idx="7886">
                        <c:v>1.1349100000000001</c:v>
                      </c:pt>
                      <c:pt idx="7887">
                        <c:v>1.1230100000000001</c:v>
                      </c:pt>
                      <c:pt idx="7888">
                        <c:v>1.10005</c:v>
                      </c:pt>
                      <c:pt idx="7889">
                        <c:v>1.1339649999999999</c:v>
                      </c:pt>
                      <c:pt idx="7890">
                        <c:v>1.05315</c:v>
                      </c:pt>
                      <c:pt idx="7891">
                        <c:v>1.0278450000000001</c:v>
                      </c:pt>
                      <c:pt idx="7892">
                        <c:v>0.93597000000000008</c:v>
                      </c:pt>
                      <c:pt idx="7893">
                        <c:v>0.89376</c:v>
                      </c:pt>
                      <c:pt idx="7894">
                        <c:v>0.83684999999999998</c:v>
                      </c:pt>
                      <c:pt idx="7895">
                        <c:v>0.79127999999999998</c:v>
                      </c:pt>
                      <c:pt idx="7896">
                        <c:v>0.78648499999999999</c:v>
                      </c:pt>
                      <c:pt idx="7897">
                        <c:v>0.79576000000000002</c:v>
                      </c:pt>
                      <c:pt idx="7898">
                        <c:v>0.78120000000000001</c:v>
                      </c:pt>
                      <c:pt idx="7899">
                        <c:v>0.74504499999999996</c:v>
                      </c:pt>
                      <c:pt idx="7900">
                        <c:v>0.75824000000000003</c:v>
                      </c:pt>
                      <c:pt idx="7901">
                        <c:v>0.78683500000000006</c:v>
                      </c:pt>
                      <c:pt idx="7902">
                        <c:v>0.82435500000000006</c:v>
                      </c:pt>
                      <c:pt idx="7903">
                        <c:v>0.82967499999999994</c:v>
                      </c:pt>
                      <c:pt idx="7904">
                        <c:v>0.82928999999999997</c:v>
                      </c:pt>
                      <c:pt idx="7905">
                        <c:v>0.88479999999999992</c:v>
                      </c:pt>
                      <c:pt idx="7906">
                        <c:v>0.96872999999999998</c:v>
                      </c:pt>
                      <c:pt idx="7907">
                        <c:v>1.011115</c:v>
                      </c:pt>
                      <c:pt idx="7908">
                        <c:v>0.98847000000000007</c:v>
                      </c:pt>
                      <c:pt idx="7909">
                        <c:v>0.98367499999999997</c:v>
                      </c:pt>
                      <c:pt idx="7910">
                        <c:v>0.94499999999999995</c:v>
                      </c:pt>
                      <c:pt idx="7911">
                        <c:v>0.94086999999999998</c:v>
                      </c:pt>
                      <c:pt idx="7912">
                        <c:v>0.94559500000000007</c:v>
                      </c:pt>
                      <c:pt idx="7913">
                        <c:v>1.0538149999999999</c:v>
                      </c:pt>
                      <c:pt idx="7914">
                        <c:v>0.995085</c:v>
                      </c:pt>
                      <c:pt idx="7915">
                        <c:v>0.91644000000000003</c:v>
                      </c:pt>
                      <c:pt idx="7916">
                        <c:v>0.86306500000000008</c:v>
                      </c:pt>
                      <c:pt idx="7917">
                        <c:v>0.82778499999999999</c:v>
                      </c:pt>
                      <c:pt idx="7918">
                        <c:v>0.77146999999999999</c:v>
                      </c:pt>
                      <c:pt idx="7919">
                        <c:v>0.76163499999999995</c:v>
                      </c:pt>
                      <c:pt idx="7920">
                        <c:v>0.74521999999999999</c:v>
                      </c:pt>
                      <c:pt idx="7921">
                        <c:v>0.73009999999999997</c:v>
                      </c:pt>
                      <c:pt idx="7922">
                        <c:v>0.729155</c:v>
                      </c:pt>
                      <c:pt idx="7923">
                        <c:v>0.73727500000000001</c:v>
                      </c:pt>
                      <c:pt idx="7924">
                        <c:v>0.76688500000000004</c:v>
                      </c:pt>
                      <c:pt idx="7925">
                        <c:v>0.81413499999999994</c:v>
                      </c:pt>
                      <c:pt idx="7926">
                        <c:v>1.02823</c:v>
                      </c:pt>
                      <c:pt idx="7927">
                        <c:v>1.41673</c:v>
                      </c:pt>
                      <c:pt idx="7928">
                        <c:v>1.7953950000000001</c:v>
                      </c:pt>
                      <c:pt idx="7929">
                        <c:v>2.0507900000000001</c:v>
                      </c:pt>
                      <c:pt idx="7930">
                        <c:v>2.2073100000000001</c:v>
                      </c:pt>
                      <c:pt idx="7931">
                        <c:v>2.1848400000000003</c:v>
                      </c:pt>
                      <c:pt idx="7932">
                        <c:v>2.08467</c:v>
                      </c:pt>
                      <c:pt idx="7933">
                        <c:v>2.0882399999999999</c:v>
                      </c:pt>
                      <c:pt idx="7934">
                        <c:v>2.0280749999999999</c:v>
                      </c:pt>
                      <c:pt idx="7935">
                        <c:v>1.9855849999999999</c:v>
                      </c:pt>
                      <c:pt idx="7936">
                        <c:v>1.9487300000000001</c:v>
                      </c:pt>
                      <c:pt idx="7937">
                        <c:v>1.7771250000000001</c:v>
                      </c:pt>
                      <c:pt idx="7938">
                        <c:v>1.410955</c:v>
                      </c:pt>
                      <c:pt idx="7939">
                        <c:v>1.26847</c:v>
                      </c:pt>
                      <c:pt idx="7940">
                        <c:v>1.1728150000000002</c:v>
                      </c:pt>
                      <c:pt idx="7941">
                        <c:v>1.062705</c:v>
                      </c:pt>
                      <c:pt idx="7942">
                        <c:v>0.93191000000000002</c:v>
                      </c:pt>
                      <c:pt idx="7943">
                        <c:v>0.89179999999999993</c:v>
                      </c:pt>
                      <c:pt idx="7944">
                        <c:v>0.84654499999999999</c:v>
                      </c:pt>
                      <c:pt idx="7945">
                        <c:v>0.80244500000000007</c:v>
                      </c:pt>
                      <c:pt idx="7946">
                        <c:v>0.81021500000000002</c:v>
                      </c:pt>
                      <c:pt idx="7947">
                        <c:v>0.81476499999999996</c:v>
                      </c:pt>
                      <c:pt idx="7948">
                        <c:v>0.86236500000000005</c:v>
                      </c:pt>
                      <c:pt idx="7949">
                        <c:v>0.91539000000000004</c:v>
                      </c:pt>
                      <c:pt idx="7950">
                        <c:v>1.09361</c:v>
                      </c:pt>
                      <c:pt idx="7951">
                        <c:v>1.4269849999999999</c:v>
                      </c:pt>
                      <c:pt idx="7952">
                        <c:v>1.7873800000000002</c:v>
                      </c:pt>
                      <c:pt idx="7953">
                        <c:v>2.0704949999999998</c:v>
                      </c:pt>
                      <c:pt idx="7954">
                        <c:v>2.2676849999999997</c:v>
                      </c:pt>
                      <c:pt idx="7955">
                        <c:v>2.2534399999999999</c:v>
                      </c:pt>
                      <c:pt idx="7956">
                        <c:v>2.1824599999999998</c:v>
                      </c:pt>
                      <c:pt idx="7957">
                        <c:v>2.17231</c:v>
                      </c:pt>
                      <c:pt idx="7958">
                        <c:v>2.1310100000000003</c:v>
                      </c:pt>
                      <c:pt idx="7959">
                        <c:v>2.1222950000000003</c:v>
                      </c:pt>
                      <c:pt idx="7960">
                        <c:v>2.000915</c:v>
                      </c:pt>
                      <c:pt idx="7961">
                        <c:v>1.8105850000000001</c:v>
                      </c:pt>
                      <c:pt idx="7962">
                        <c:v>1.51739</c:v>
                      </c:pt>
                      <c:pt idx="7963">
                        <c:v>1.357685</c:v>
                      </c:pt>
                      <c:pt idx="7964">
                        <c:v>1.2410650000000001</c:v>
                      </c:pt>
                      <c:pt idx="7965">
                        <c:v>1.1212599999999999</c:v>
                      </c:pt>
                      <c:pt idx="7966">
                        <c:v>0.96295500000000001</c:v>
                      </c:pt>
                      <c:pt idx="7967">
                        <c:v>0.89810000000000001</c:v>
                      </c:pt>
                      <c:pt idx="7968">
                        <c:v>0.79201500000000002</c:v>
                      </c:pt>
                      <c:pt idx="7969">
                        <c:v>0.79618</c:v>
                      </c:pt>
                      <c:pt idx="7970">
                        <c:v>0.79236499999999999</c:v>
                      </c:pt>
                      <c:pt idx="7971">
                        <c:v>0.78827000000000003</c:v>
                      </c:pt>
                      <c:pt idx="7972">
                        <c:v>0.81847500000000006</c:v>
                      </c:pt>
                      <c:pt idx="7973">
                        <c:v>0.84251999999999994</c:v>
                      </c:pt>
                      <c:pt idx="7974">
                        <c:v>1.042335</c:v>
                      </c:pt>
                      <c:pt idx="7975">
                        <c:v>1.379</c:v>
                      </c:pt>
                      <c:pt idx="7976">
                        <c:v>1.7722599999999999</c:v>
                      </c:pt>
                      <c:pt idx="7977">
                        <c:v>2.033325</c:v>
                      </c:pt>
                      <c:pt idx="7978">
                        <c:v>2.1938</c:v>
                      </c:pt>
                      <c:pt idx="7979">
                        <c:v>2.1513449999999996</c:v>
                      </c:pt>
                      <c:pt idx="7980">
                        <c:v>2.114595</c:v>
                      </c:pt>
                      <c:pt idx="7981">
                        <c:v>2.1372049999999998</c:v>
                      </c:pt>
                      <c:pt idx="7982">
                        <c:v>2.0935949999999997</c:v>
                      </c:pt>
                      <c:pt idx="7983">
                        <c:v>2.0936300000000001</c:v>
                      </c:pt>
                      <c:pt idx="7984">
                        <c:v>1.9947550000000001</c:v>
                      </c:pt>
                      <c:pt idx="7985">
                        <c:v>1.782165</c:v>
                      </c:pt>
                      <c:pt idx="7986">
                        <c:v>1.4742</c:v>
                      </c:pt>
                      <c:pt idx="7987">
                        <c:v>1.3452599999999999</c:v>
                      </c:pt>
                      <c:pt idx="7988">
                        <c:v>1.1960899999999999</c:v>
                      </c:pt>
                      <c:pt idx="7989">
                        <c:v>1.024065</c:v>
                      </c:pt>
                      <c:pt idx="7990">
                        <c:v>0.91535500000000003</c:v>
                      </c:pt>
                      <c:pt idx="7991">
                        <c:v>0.83282500000000004</c:v>
                      </c:pt>
                      <c:pt idx="7992">
                        <c:v>0.79310000000000003</c:v>
                      </c:pt>
                      <c:pt idx="7993">
                        <c:v>0.77073500000000006</c:v>
                      </c:pt>
                      <c:pt idx="7994">
                        <c:v>0.76488999999999996</c:v>
                      </c:pt>
                      <c:pt idx="7995">
                        <c:v>0.78574999999999995</c:v>
                      </c:pt>
                      <c:pt idx="7996">
                        <c:v>0.80111500000000002</c:v>
                      </c:pt>
                      <c:pt idx="7997">
                        <c:v>0.87804499999999996</c:v>
                      </c:pt>
                      <c:pt idx="7998">
                        <c:v>1.0826900000000002</c:v>
                      </c:pt>
                      <c:pt idx="7999">
                        <c:v>1.3951</c:v>
                      </c:pt>
                      <c:pt idx="8000">
                        <c:v>1.850765</c:v>
                      </c:pt>
                      <c:pt idx="8001">
                        <c:v>2.0534499999999998</c:v>
                      </c:pt>
                      <c:pt idx="8002">
                        <c:v>2.2077649999999998</c:v>
                      </c:pt>
                      <c:pt idx="8003">
                        <c:v>2.1622649999999997</c:v>
                      </c:pt>
                      <c:pt idx="8004">
                        <c:v>2.0879949999999998</c:v>
                      </c:pt>
                      <c:pt idx="8005">
                        <c:v>2.1039899999999996</c:v>
                      </c:pt>
                      <c:pt idx="8006">
                        <c:v>2.1250249999999999</c:v>
                      </c:pt>
                      <c:pt idx="8007">
                        <c:v>2.0809250000000001</c:v>
                      </c:pt>
                      <c:pt idx="8008">
                        <c:v>1.95797</c:v>
                      </c:pt>
                      <c:pt idx="8009">
                        <c:v>1.7504900000000001</c:v>
                      </c:pt>
                      <c:pt idx="8010">
                        <c:v>1.51508</c:v>
                      </c:pt>
                      <c:pt idx="8011">
                        <c:v>1.3529249999999999</c:v>
                      </c:pt>
                      <c:pt idx="8012">
                        <c:v>1.18916</c:v>
                      </c:pt>
                      <c:pt idx="8013">
                        <c:v>1.063825</c:v>
                      </c:pt>
                      <c:pt idx="8014">
                        <c:v>0.88872000000000007</c:v>
                      </c:pt>
                      <c:pt idx="8015">
                        <c:v>0.82047000000000003</c:v>
                      </c:pt>
                      <c:pt idx="8016">
                        <c:v>0.79558499999999999</c:v>
                      </c:pt>
                      <c:pt idx="8017">
                        <c:v>0.78984500000000002</c:v>
                      </c:pt>
                      <c:pt idx="8018">
                        <c:v>0.76264999999999994</c:v>
                      </c:pt>
                      <c:pt idx="8019">
                        <c:v>0.78312499999999996</c:v>
                      </c:pt>
                      <c:pt idx="8020">
                        <c:v>0.803145</c:v>
                      </c:pt>
                      <c:pt idx="8021">
                        <c:v>0.869085</c:v>
                      </c:pt>
                      <c:pt idx="8022">
                        <c:v>1.18167</c:v>
                      </c:pt>
                      <c:pt idx="8023">
                        <c:v>1.443435</c:v>
                      </c:pt>
                      <c:pt idx="8024">
                        <c:v>1.82721</c:v>
                      </c:pt>
                      <c:pt idx="8025">
                        <c:v>2.1013649999999999</c:v>
                      </c:pt>
                      <c:pt idx="8026">
                        <c:v>2.2015349999999998</c:v>
                      </c:pt>
                      <c:pt idx="8027">
                        <c:v>2.0979699999999997</c:v>
                      </c:pt>
                      <c:pt idx="8028">
                        <c:v>1.9876500000000001</c:v>
                      </c:pt>
                      <c:pt idx="8029">
                        <c:v>2.0004949999999999</c:v>
                      </c:pt>
                      <c:pt idx="8030">
                        <c:v>1.982785</c:v>
                      </c:pt>
                      <c:pt idx="8031">
                        <c:v>1.88419</c:v>
                      </c:pt>
                      <c:pt idx="8032">
                        <c:v>1.7912999999999999</c:v>
                      </c:pt>
                      <c:pt idx="8033">
                        <c:v>1.5842400000000001</c:v>
                      </c:pt>
                      <c:pt idx="8034">
                        <c:v>1.3498800000000002</c:v>
                      </c:pt>
                      <c:pt idx="8035">
                        <c:v>1.1780299999999999</c:v>
                      </c:pt>
                      <c:pt idx="8036">
                        <c:v>1.0977049999999999</c:v>
                      </c:pt>
                      <c:pt idx="8037">
                        <c:v>1.0040100000000001</c:v>
                      </c:pt>
                      <c:pt idx="8038">
                        <c:v>0.85935499999999998</c:v>
                      </c:pt>
                      <c:pt idx="8039">
                        <c:v>0.84623000000000004</c:v>
                      </c:pt>
                      <c:pt idx="8040">
                        <c:v>0.81483500000000009</c:v>
                      </c:pt>
                      <c:pt idx="8041">
                        <c:v>0.79471000000000003</c:v>
                      </c:pt>
                      <c:pt idx="8042">
                        <c:v>0.77822500000000006</c:v>
                      </c:pt>
                      <c:pt idx="8043">
                        <c:v>0.79267999999999994</c:v>
                      </c:pt>
                      <c:pt idx="8044">
                        <c:v>0.79677500000000001</c:v>
                      </c:pt>
                      <c:pt idx="8045">
                        <c:v>0.81829999999999992</c:v>
                      </c:pt>
                      <c:pt idx="8046">
                        <c:v>0.84951999999999994</c:v>
                      </c:pt>
                      <c:pt idx="8047">
                        <c:v>0.89057500000000001</c:v>
                      </c:pt>
                      <c:pt idx="8048">
                        <c:v>1.015385</c:v>
                      </c:pt>
                      <c:pt idx="8049">
                        <c:v>1.175195</c:v>
                      </c:pt>
                      <c:pt idx="8050">
                        <c:v>1.30718</c:v>
                      </c:pt>
                      <c:pt idx="8051">
                        <c:v>1.3331849999999998</c:v>
                      </c:pt>
                      <c:pt idx="8052">
                        <c:v>1.3161400000000001</c:v>
                      </c:pt>
                      <c:pt idx="8053">
                        <c:v>1.2484150000000001</c:v>
                      </c:pt>
                      <c:pt idx="8054">
                        <c:v>1.1835599999999999</c:v>
                      </c:pt>
                      <c:pt idx="8055">
                        <c:v>1.1362750000000001</c:v>
                      </c:pt>
                      <c:pt idx="8056">
                        <c:v>1.1305000000000001</c:v>
                      </c:pt>
                      <c:pt idx="8057">
                        <c:v>1.2119449999999998</c:v>
                      </c:pt>
                      <c:pt idx="8058">
                        <c:v>1.1324949999999998</c:v>
                      </c:pt>
                      <c:pt idx="8059">
                        <c:v>1.03278</c:v>
                      </c:pt>
                      <c:pt idx="8060">
                        <c:v>0.96257000000000004</c:v>
                      </c:pt>
                      <c:pt idx="8061">
                        <c:v>0.88287499999999997</c:v>
                      </c:pt>
                      <c:pt idx="8062">
                        <c:v>0.84535499999999997</c:v>
                      </c:pt>
                      <c:pt idx="8063">
                        <c:v>0.83579999999999999</c:v>
                      </c:pt>
                      <c:pt idx="8064">
                        <c:v>0.79803499999999994</c:v>
                      </c:pt>
                      <c:pt idx="8065">
                        <c:v>0.79544500000000007</c:v>
                      </c:pt>
                      <c:pt idx="8066">
                        <c:v>0.78351000000000004</c:v>
                      </c:pt>
                      <c:pt idx="8067">
                        <c:v>0.79337999999999997</c:v>
                      </c:pt>
                      <c:pt idx="8068">
                        <c:v>0.77566999999999997</c:v>
                      </c:pt>
                      <c:pt idx="8069">
                        <c:v>0.79796500000000004</c:v>
                      </c:pt>
                      <c:pt idx="8070">
                        <c:v>0.79359000000000002</c:v>
                      </c:pt>
                      <c:pt idx="8071">
                        <c:v>0.75991999999999993</c:v>
                      </c:pt>
                      <c:pt idx="8072">
                        <c:v>0.78578499999999996</c:v>
                      </c:pt>
                      <c:pt idx="8073">
                        <c:v>0.93680999999999992</c:v>
                      </c:pt>
                      <c:pt idx="8074">
                        <c:v>0.99389499999999997</c:v>
                      </c:pt>
                      <c:pt idx="8075">
                        <c:v>1.0423699999999998</c:v>
                      </c:pt>
                      <c:pt idx="8076">
                        <c:v>1.009995</c:v>
                      </c:pt>
                      <c:pt idx="8077">
                        <c:v>0.96838000000000002</c:v>
                      </c:pt>
                      <c:pt idx="8078">
                        <c:v>0.93092999999999992</c:v>
                      </c:pt>
                      <c:pt idx="8079">
                        <c:v>0.93943499999999991</c:v>
                      </c:pt>
                      <c:pt idx="8080">
                        <c:v>0.99162000000000006</c:v>
                      </c:pt>
                      <c:pt idx="8081">
                        <c:v>1.0829000000000002</c:v>
                      </c:pt>
                      <c:pt idx="8082">
                        <c:v>1.03488</c:v>
                      </c:pt>
                      <c:pt idx="8083">
                        <c:v>0.97853000000000001</c:v>
                      </c:pt>
                      <c:pt idx="8084">
                        <c:v>0.90734000000000004</c:v>
                      </c:pt>
                      <c:pt idx="8085">
                        <c:v>0.87944500000000003</c:v>
                      </c:pt>
                      <c:pt idx="8086">
                        <c:v>0.81609500000000001</c:v>
                      </c:pt>
                      <c:pt idx="8087">
                        <c:v>0.78539999999999999</c:v>
                      </c:pt>
                      <c:pt idx="8088">
                        <c:v>0.75327</c:v>
                      </c:pt>
                      <c:pt idx="8089">
                        <c:v>0.74669000000000008</c:v>
                      </c:pt>
                      <c:pt idx="8090">
                        <c:v>0.74451999999999996</c:v>
                      </c:pt>
                      <c:pt idx="8091">
                        <c:v>0.75536999999999999</c:v>
                      </c:pt>
                      <c:pt idx="8092">
                        <c:v>0.74780999999999997</c:v>
                      </c:pt>
                      <c:pt idx="8093">
                        <c:v>0.82183499999999998</c:v>
                      </c:pt>
                      <c:pt idx="8094">
                        <c:v>1.04139</c:v>
                      </c:pt>
                      <c:pt idx="8095">
                        <c:v>1.4076300000000002</c:v>
                      </c:pt>
                      <c:pt idx="8096">
                        <c:v>1.8140150000000002</c:v>
                      </c:pt>
                      <c:pt idx="8097">
                        <c:v>2.0112399999999999</c:v>
                      </c:pt>
                      <c:pt idx="8098">
                        <c:v>2.1451500000000001</c:v>
                      </c:pt>
                      <c:pt idx="8099">
                        <c:v>2.112425</c:v>
                      </c:pt>
                      <c:pt idx="8100">
                        <c:v>2.0570900000000001</c:v>
                      </c:pt>
                      <c:pt idx="8101">
                        <c:v>2.0391699999999999</c:v>
                      </c:pt>
                      <c:pt idx="8102">
                        <c:v>2.0485850000000001</c:v>
                      </c:pt>
                      <c:pt idx="8103">
                        <c:v>2.0152999999999999</c:v>
                      </c:pt>
                      <c:pt idx="8104">
                        <c:v>1.89035</c:v>
                      </c:pt>
                      <c:pt idx="8105">
                        <c:v>1.6445799999999999</c:v>
                      </c:pt>
                      <c:pt idx="8106">
                        <c:v>1.3882750000000001</c:v>
                      </c:pt>
                      <c:pt idx="8107">
                        <c:v>1.2434100000000001</c:v>
                      </c:pt>
                      <c:pt idx="8108">
                        <c:v>1.1515</c:v>
                      </c:pt>
                      <c:pt idx="8109">
                        <c:v>1.0097499999999999</c:v>
                      </c:pt>
                      <c:pt idx="8110">
                        <c:v>0.88557000000000008</c:v>
                      </c:pt>
                      <c:pt idx="8111">
                        <c:v>0.80450999999999995</c:v>
                      </c:pt>
                      <c:pt idx="8112">
                        <c:v>0.76846000000000003</c:v>
                      </c:pt>
                      <c:pt idx="8113">
                        <c:v>0.76363000000000003</c:v>
                      </c:pt>
                      <c:pt idx="8114">
                        <c:v>0.76048000000000004</c:v>
                      </c:pt>
                      <c:pt idx="8115">
                        <c:v>0.75340999999999991</c:v>
                      </c:pt>
                      <c:pt idx="8116">
                        <c:v>0.78736000000000006</c:v>
                      </c:pt>
                      <c:pt idx="8117">
                        <c:v>0.85344000000000009</c:v>
                      </c:pt>
                      <c:pt idx="8118">
                        <c:v>1.0986500000000001</c:v>
                      </c:pt>
                      <c:pt idx="8119">
                        <c:v>1.373645</c:v>
                      </c:pt>
                      <c:pt idx="8120">
                        <c:v>1.82952</c:v>
                      </c:pt>
                      <c:pt idx="8121">
                        <c:v>2.12086</c:v>
                      </c:pt>
                      <c:pt idx="8122">
                        <c:v>2.1579250000000001</c:v>
                      </c:pt>
                      <c:pt idx="8123">
                        <c:v>2.13164</c:v>
                      </c:pt>
                      <c:pt idx="8124">
                        <c:v>2.0473599999999998</c:v>
                      </c:pt>
                      <c:pt idx="8125">
                        <c:v>2.0450499999999998</c:v>
                      </c:pt>
                      <c:pt idx="8126">
                        <c:v>2.062935</c:v>
                      </c:pt>
                      <c:pt idx="8127">
                        <c:v>2.0270950000000001</c:v>
                      </c:pt>
                      <c:pt idx="8128">
                        <c:v>1.894725</c:v>
                      </c:pt>
                      <c:pt idx="8129">
                        <c:v>1.779155</c:v>
                      </c:pt>
                      <c:pt idx="8130">
                        <c:v>1.4838249999999999</c:v>
                      </c:pt>
                      <c:pt idx="8131">
                        <c:v>1.314565</c:v>
                      </c:pt>
                      <c:pt idx="8132">
                        <c:v>1.1673549999999999</c:v>
                      </c:pt>
                      <c:pt idx="8133">
                        <c:v>1.038835</c:v>
                      </c:pt>
                      <c:pt idx="8134">
                        <c:v>0.92512000000000005</c:v>
                      </c:pt>
                      <c:pt idx="8135">
                        <c:v>0.87017</c:v>
                      </c:pt>
                      <c:pt idx="8136">
                        <c:v>0.85942499999999999</c:v>
                      </c:pt>
                      <c:pt idx="8137">
                        <c:v>0.83923000000000003</c:v>
                      </c:pt>
                      <c:pt idx="8138">
                        <c:v>0.81630499999999995</c:v>
                      </c:pt>
                      <c:pt idx="8139">
                        <c:v>0.82169500000000006</c:v>
                      </c:pt>
                      <c:pt idx="8140">
                        <c:v>0.82953500000000002</c:v>
                      </c:pt>
                      <c:pt idx="8141">
                        <c:v>0.91248499999999999</c:v>
                      </c:pt>
                      <c:pt idx="8142">
                        <c:v>1.167705</c:v>
                      </c:pt>
                      <c:pt idx="8143">
                        <c:v>1.4853299999999998</c:v>
                      </c:pt>
                      <c:pt idx="8144">
                        <c:v>1.857415</c:v>
                      </c:pt>
                      <c:pt idx="8145">
                        <c:v>2.1174650000000002</c:v>
                      </c:pt>
                      <c:pt idx="8146">
                        <c:v>2.2163049999999997</c:v>
                      </c:pt>
                      <c:pt idx="8147">
                        <c:v>2.1714000000000002</c:v>
                      </c:pt>
                      <c:pt idx="8148">
                        <c:v>2.0743100000000001</c:v>
                      </c:pt>
                      <c:pt idx="8149">
                        <c:v>2.0701799999999997</c:v>
                      </c:pt>
                      <c:pt idx="8150">
                        <c:v>1.9984649999999999</c:v>
                      </c:pt>
                      <c:pt idx="8151">
                        <c:v>1.97218</c:v>
                      </c:pt>
                      <c:pt idx="8152">
                        <c:v>1.8933250000000001</c:v>
                      </c:pt>
                      <c:pt idx="8153">
                        <c:v>1.686685</c:v>
                      </c:pt>
                      <c:pt idx="8154">
                        <c:v>1.462545</c:v>
                      </c:pt>
                      <c:pt idx="8155">
                        <c:v>1.3461700000000001</c:v>
                      </c:pt>
                      <c:pt idx="8156">
                        <c:v>1.2037550000000001</c:v>
                      </c:pt>
                      <c:pt idx="8157">
                        <c:v>1.076355</c:v>
                      </c:pt>
                      <c:pt idx="8158">
                        <c:v>0.96309500000000003</c:v>
                      </c:pt>
                      <c:pt idx="8159">
                        <c:v>0.86712500000000003</c:v>
                      </c:pt>
                      <c:pt idx="8160">
                        <c:v>0.83467999999999998</c:v>
                      </c:pt>
                      <c:pt idx="8161">
                        <c:v>0.81108999999999998</c:v>
                      </c:pt>
                      <c:pt idx="8162">
                        <c:v>0.81459000000000004</c:v>
                      </c:pt>
                      <c:pt idx="8163">
                        <c:v>0.80265500000000001</c:v>
                      </c:pt>
                      <c:pt idx="8164">
                        <c:v>0.82981500000000008</c:v>
                      </c:pt>
                      <c:pt idx="8165">
                        <c:v>0.89613999999999994</c:v>
                      </c:pt>
                      <c:pt idx="8166">
                        <c:v>1.07996</c:v>
                      </c:pt>
                      <c:pt idx="8167">
                        <c:v>1.3762349999999999</c:v>
                      </c:pt>
                      <c:pt idx="8168">
                        <c:v>1.82203</c:v>
                      </c:pt>
                      <c:pt idx="8169">
                        <c:v>2.0628649999999999</c:v>
                      </c:pt>
                      <c:pt idx="8170">
                        <c:v>2.2018499999999999</c:v>
                      </c:pt>
                      <c:pt idx="8171">
                        <c:v>2.1991550000000002</c:v>
                      </c:pt>
                      <c:pt idx="8172">
                        <c:v>2.099755</c:v>
                      </c:pt>
                      <c:pt idx="8173">
                        <c:v>2.1346500000000002</c:v>
                      </c:pt>
                      <c:pt idx="8174">
                        <c:v>2.1029749999999998</c:v>
                      </c:pt>
                      <c:pt idx="8175">
                        <c:v>2.0472899999999998</c:v>
                      </c:pt>
                      <c:pt idx="8176">
                        <c:v>1.912015</c:v>
                      </c:pt>
                      <c:pt idx="8177">
                        <c:v>1.723085</c:v>
                      </c:pt>
                      <c:pt idx="8178">
                        <c:v>1.4942200000000001</c:v>
                      </c:pt>
                      <c:pt idx="8179">
                        <c:v>1.328565</c:v>
                      </c:pt>
                      <c:pt idx="8180">
                        <c:v>1.1426800000000001</c:v>
                      </c:pt>
                      <c:pt idx="8181">
                        <c:v>1.0169600000000001</c:v>
                      </c:pt>
                      <c:pt idx="8182">
                        <c:v>0.86772000000000005</c:v>
                      </c:pt>
                      <c:pt idx="8183">
                        <c:v>0.843885</c:v>
                      </c:pt>
                      <c:pt idx="8184">
                        <c:v>0.78949500000000006</c:v>
                      </c:pt>
                      <c:pt idx="8185">
                        <c:v>0.74661999999999995</c:v>
                      </c:pt>
                      <c:pt idx="8186">
                        <c:v>0.73759000000000008</c:v>
                      </c:pt>
                      <c:pt idx="8187">
                        <c:v>0.74441499999999994</c:v>
                      </c:pt>
                      <c:pt idx="8188">
                        <c:v>0.76555499999999999</c:v>
                      </c:pt>
                      <c:pt idx="8189">
                        <c:v>0.82204499999999991</c:v>
                      </c:pt>
                      <c:pt idx="8190">
                        <c:v>1.06253</c:v>
                      </c:pt>
                      <c:pt idx="8191">
                        <c:v>1.3108900000000001</c:v>
                      </c:pt>
                      <c:pt idx="8192">
                        <c:v>1.678285</c:v>
                      </c:pt>
                      <c:pt idx="8193">
                        <c:v>1.928045</c:v>
                      </c:pt>
                      <c:pt idx="8194">
                        <c:v>2.04834</c:v>
                      </c:pt>
                      <c:pt idx="8195">
                        <c:v>2.0464850000000001</c:v>
                      </c:pt>
                      <c:pt idx="8196">
                        <c:v>1.9553099999999999</c:v>
                      </c:pt>
                      <c:pt idx="8197">
                        <c:v>1.9769049999999999</c:v>
                      </c:pt>
                      <c:pt idx="8198">
                        <c:v>1.9219900000000001</c:v>
                      </c:pt>
                      <c:pt idx="8199">
                        <c:v>1.834875</c:v>
                      </c:pt>
                      <c:pt idx="8200">
                        <c:v>1.7733449999999999</c:v>
                      </c:pt>
                      <c:pt idx="8201">
                        <c:v>1.578325</c:v>
                      </c:pt>
                      <c:pt idx="8202">
                        <c:v>1.33406</c:v>
                      </c:pt>
                      <c:pt idx="8203">
                        <c:v>1.1544049999999999</c:v>
                      </c:pt>
                      <c:pt idx="8204">
                        <c:v>1.0214049999999999</c:v>
                      </c:pt>
                      <c:pt idx="8205">
                        <c:v>0.97870500000000005</c:v>
                      </c:pt>
                      <c:pt idx="8206">
                        <c:v>0.88812500000000005</c:v>
                      </c:pt>
                      <c:pt idx="8207">
                        <c:v>0.85841000000000001</c:v>
                      </c:pt>
                      <c:pt idx="8208">
                        <c:v>0.83009500000000003</c:v>
                      </c:pt>
                      <c:pt idx="8209">
                        <c:v>0.79597000000000007</c:v>
                      </c:pt>
                      <c:pt idx="8210">
                        <c:v>0.77514499999999997</c:v>
                      </c:pt>
                      <c:pt idx="8211">
                        <c:v>0.76264999999999994</c:v>
                      </c:pt>
                      <c:pt idx="8212">
                        <c:v>0.76783000000000001</c:v>
                      </c:pt>
                      <c:pt idx="8213">
                        <c:v>0.77948499999999998</c:v>
                      </c:pt>
                      <c:pt idx="8214">
                        <c:v>0.79495500000000008</c:v>
                      </c:pt>
                      <c:pt idx="8215">
                        <c:v>0.8064349999999999</c:v>
                      </c:pt>
                      <c:pt idx="8216">
                        <c:v>0.93775500000000001</c:v>
                      </c:pt>
                      <c:pt idx="8217">
                        <c:v>1.143065</c:v>
                      </c:pt>
                      <c:pt idx="8218">
                        <c:v>1.317785</c:v>
                      </c:pt>
                      <c:pt idx="8219">
                        <c:v>1.3497750000000002</c:v>
                      </c:pt>
                      <c:pt idx="8220">
                        <c:v>1.3206549999999999</c:v>
                      </c:pt>
                      <c:pt idx="8221">
                        <c:v>1.2980799999999999</c:v>
                      </c:pt>
                      <c:pt idx="8222">
                        <c:v>1.3138299999999998</c:v>
                      </c:pt>
                      <c:pt idx="8223">
                        <c:v>1.2899949999999998</c:v>
                      </c:pt>
                      <c:pt idx="8224">
                        <c:v>1.2700100000000001</c:v>
                      </c:pt>
                      <c:pt idx="8225">
                        <c:v>1.2661600000000002</c:v>
                      </c:pt>
                      <c:pt idx="8226">
                        <c:v>1.1983299999999999</c:v>
                      </c:pt>
                      <c:pt idx="8227">
                        <c:v>1.1032</c:v>
                      </c:pt>
                      <c:pt idx="8228">
                        <c:v>1.0406549999999999</c:v>
                      </c:pt>
                      <c:pt idx="8229">
                        <c:v>0.98262499999999997</c:v>
                      </c:pt>
                      <c:pt idx="8230">
                        <c:v>0.88546500000000006</c:v>
                      </c:pt>
                      <c:pt idx="8231">
                        <c:v>0.85179499999999997</c:v>
                      </c:pt>
                      <c:pt idx="8232">
                        <c:v>0.84024500000000002</c:v>
                      </c:pt>
                      <c:pt idx="8233">
                        <c:v>0.81298000000000004</c:v>
                      </c:pt>
                      <c:pt idx="8234">
                        <c:v>0.77510999999999997</c:v>
                      </c:pt>
                      <c:pt idx="8235">
                        <c:v>0.77430499999999991</c:v>
                      </c:pt>
                      <c:pt idx="8236">
                        <c:v>0.77273000000000003</c:v>
                      </c:pt>
                      <c:pt idx="8237">
                        <c:v>0.80181500000000006</c:v>
                      </c:pt>
                      <c:pt idx="8238">
                        <c:v>0.80013500000000004</c:v>
                      </c:pt>
                      <c:pt idx="8239">
                        <c:v>0.78595999999999999</c:v>
                      </c:pt>
                      <c:pt idx="8240">
                        <c:v>0.80206</c:v>
                      </c:pt>
                      <c:pt idx="8241">
                        <c:v>0.93240000000000001</c:v>
                      </c:pt>
                      <c:pt idx="8242">
                        <c:v>1.0245899999999999</c:v>
                      </c:pt>
                      <c:pt idx="8243">
                        <c:v>1.1048099999999998</c:v>
                      </c:pt>
                      <c:pt idx="8244">
                        <c:v>1.1101300000000001</c:v>
                      </c:pt>
                      <c:pt idx="8245">
                        <c:v>1.0974600000000001</c:v>
                      </c:pt>
                      <c:pt idx="8246">
                        <c:v>1.0280550000000002</c:v>
                      </c:pt>
                      <c:pt idx="8247">
                        <c:v>1.024135</c:v>
                      </c:pt>
                      <c:pt idx="8248">
                        <c:v>1.0504899999999999</c:v>
                      </c:pt>
                      <c:pt idx="8249">
                        <c:v>1.1746700000000001</c:v>
                      </c:pt>
                      <c:pt idx="8250">
                        <c:v>1.1512550000000001</c:v>
                      </c:pt>
                      <c:pt idx="8251">
                        <c:v>1.02746</c:v>
                      </c:pt>
                      <c:pt idx="8252">
                        <c:v>0.98265999999999998</c:v>
                      </c:pt>
                      <c:pt idx="8253">
                        <c:v>0.89236000000000004</c:v>
                      </c:pt>
                      <c:pt idx="8254">
                        <c:v>0.81252499999999994</c:v>
                      </c:pt>
                      <c:pt idx="8255">
                        <c:v>0.79544500000000007</c:v>
                      </c:pt>
                      <c:pt idx="8256">
                        <c:v>0.79033500000000001</c:v>
                      </c:pt>
                      <c:pt idx="8257">
                        <c:v>0.76005999999999996</c:v>
                      </c:pt>
                      <c:pt idx="8258">
                        <c:v>0.78445500000000001</c:v>
                      </c:pt>
                      <c:pt idx="8259">
                        <c:v>0.76443499999999998</c:v>
                      </c:pt>
                      <c:pt idx="8260">
                        <c:v>0.77969500000000003</c:v>
                      </c:pt>
                      <c:pt idx="8261">
                        <c:v>0.88675999999999999</c:v>
                      </c:pt>
                      <c:pt idx="8262">
                        <c:v>1.1228699999999998</c:v>
                      </c:pt>
                      <c:pt idx="8263">
                        <c:v>1.4556849999999999</c:v>
                      </c:pt>
                      <c:pt idx="8264">
                        <c:v>1.84345</c:v>
                      </c:pt>
                      <c:pt idx="8265">
                        <c:v>2.0061649999999998</c:v>
                      </c:pt>
                      <c:pt idx="8266">
                        <c:v>2.1655549999999999</c:v>
                      </c:pt>
                      <c:pt idx="8267">
                        <c:v>2.1549149999999999</c:v>
                      </c:pt>
                      <c:pt idx="8268">
                        <c:v>2.13367</c:v>
                      </c:pt>
                      <c:pt idx="8269">
                        <c:v>2.1459200000000003</c:v>
                      </c:pt>
                      <c:pt idx="8270">
                        <c:v>2.1652049999999998</c:v>
                      </c:pt>
                      <c:pt idx="8271">
                        <c:v>2.1130200000000001</c:v>
                      </c:pt>
                      <c:pt idx="8272">
                        <c:v>1.949465</c:v>
                      </c:pt>
                      <c:pt idx="8273">
                        <c:v>1.694</c:v>
                      </c:pt>
                      <c:pt idx="8274">
                        <c:v>1.45929</c:v>
                      </c:pt>
                      <c:pt idx="8275">
                        <c:v>1.2981849999999999</c:v>
                      </c:pt>
                      <c:pt idx="8276">
                        <c:v>1.185135</c:v>
                      </c:pt>
                      <c:pt idx="8277">
                        <c:v>1.080905</c:v>
                      </c:pt>
                      <c:pt idx="8278">
                        <c:v>0.96194000000000002</c:v>
                      </c:pt>
                      <c:pt idx="8279">
                        <c:v>0.92183000000000004</c:v>
                      </c:pt>
                      <c:pt idx="8280">
                        <c:v>0.87720500000000001</c:v>
                      </c:pt>
                      <c:pt idx="8281">
                        <c:v>0.85431500000000005</c:v>
                      </c:pt>
                      <c:pt idx="8282">
                        <c:v>0.83380499999999991</c:v>
                      </c:pt>
                      <c:pt idx="8283">
                        <c:v>0.83335000000000004</c:v>
                      </c:pt>
                      <c:pt idx="8284">
                        <c:v>0.84405999999999992</c:v>
                      </c:pt>
                      <c:pt idx="8285">
                        <c:v>0.92865500000000001</c:v>
                      </c:pt>
                      <c:pt idx="8286">
                        <c:v>1.1813549999999999</c:v>
                      </c:pt>
                      <c:pt idx="8287">
                        <c:v>1.5162</c:v>
                      </c:pt>
                      <c:pt idx="8288">
                        <c:v>1.869035</c:v>
                      </c:pt>
                      <c:pt idx="8289">
                        <c:v>2.09734</c:v>
                      </c:pt>
                      <c:pt idx="8290">
                        <c:v>2.2557499999999999</c:v>
                      </c:pt>
                      <c:pt idx="8291">
                        <c:v>2.2161999999999997</c:v>
                      </c:pt>
                      <c:pt idx="8292">
                        <c:v>2.1115849999999998</c:v>
                      </c:pt>
                      <c:pt idx="8293">
                        <c:v>2.1345450000000001</c:v>
                      </c:pt>
                      <c:pt idx="8294">
                        <c:v>2.11652</c:v>
                      </c:pt>
                      <c:pt idx="8295">
                        <c:v>2.0465550000000001</c:v>
                      </c:pt>
                      <c:pt idx="8296">
                        <c:v>1.96791</c:v>
                      </c:pt>
                      <c:pt idx="8297">
                        <c:v>1.7988250000000001</c:v>
                      </c:pt>
                      <c:pt idx="8298">
                        <c:v>1.54287</c:v>
                      </c:pt>
                      <c:pt idx="8299">
                        <c:v>1.3839000000000001</c:v>
                      </c:pt>
                      <c:pt idx="8300">
                        <c:v>1.2186649999999999</c:v>
                      </c:pt>
                      <c:pt idx="8301">
                        <c:v>1.1026400000000001</c:v>
                      </c:pt>
                      <c:pt idx="8302">
                        <c:v>0.97723499999999996</c:v>
                      </c:pt>
                      <c:pt idx="8303">
                        <c:v>0.92508500000000005</c:v>
                      </c:pt>
                      <c:pt idx="8304">
                        <c:v>0.89242999999999995</c:v>
                      </c:pt>
                      <c:pt idx="8305">
                        <c:v>0.86414999999999997</c:v>
                      </c:pt>
                      <c:pt idx="8306">
                        <c:v>0.84469000000000005</c:v>
                      </c:pt>
                      <c:pt idx="8307">
                        <c:v>0.85183000000000009</c:v>
                      </c:pt>
                      <c:pt idx="8308">
                        <c:v>0.86096499999999998</c:v>
                      </c:pt>
                      <c:pt idx="8309">
                        <c:v>0.93547999999999998</c:v>
                      </c:pt>
                      <c:pt idx="8310">
                        <c:v>1.17404</c:v>
                      </c:pt>
                      <c:pt idx="8311">
                        <c:v>1.5239</c:v>
                      </c:pt>
                      <c:pt idx="8312">
                        <c:v>1.8997650000000001</c:v>
                      </c:pt>
                      <c:pt idx="8313">
                        <c:v>2.168355</c:v>
                      </c:pt>
                      <c:pt idx="8314">
                        <c:v>2.3228449999999996</c:v>
                      </c:pt>
                      <c:pt idx="8315">
                        <c:v>2.2800400000000001</c:v>
                      </c:pt>
                      <c:pt idx="8316">
                        <c:v>2.1737800000000003</c:v>
                      </c:pt>
                      <c:pt idx="8317">
                        <c:v>2.2401399999999998</c:v>
                      </c:pt>
                      <c:pt idx="8318">
                        <c:v>2.273425</c:v>
                      </c:pt>
                      <c:pt idx="8319">
                        <c:v>2.2285200000000001</c:v>
                      </c:pt>
                      <c:pt idx="8320">
                        <c:v>2.0787199999999997</c:v>
                      </c:pt>
                      <c:pt idx="8321">
                        <c:v>1.8524100000000001</c:v>
                      </c:pt>
                      <c:pt idx="8322">
                        <c:v>1.5234449999999999</c:v>
                      </c:pt>
                      <c:pt idx="8323">
                        <c:v>1.403465</c:v>
                      </c:pt>
                      <c:pt idx="8324">
                        <c:v>1.2328399999999999</c:v>
                      </c:pt>
                      <c:pt idx="8325">
                        <c:v>1.1103399999999999</c:v>
                      </c:pt>
                      <c:pt idx="8326">
                        <c:v>0.98748999999999998</c:v>
                      </c:pt>
                      <c:pt idx="8327">
                        <c:v>0.89218499999999989</c:v>
                      </c:pt>
                      <c:pt idx="8328">
                        <c:v>0.85753499999999994</c:v>
                      </c:pt>
                      <c:pt idx="8329">
                        <c:v>0.84104999999999996</c:v>
                      </c:pt>
                      <c:pt idx="8330">
                        <c:v>0.81990999999999992</c:v>
                      </c:pt>
                      <c:pt idx="8331">
                        <c:v>0.825125</c:v>
                      </c:pt>
                      <c:pt idx="8332">
                        <c:v>0.84350000000000003</c:v>
                      </c:pt>
                      <c:pt idx="8333">
                        <c:v>0.932925</c:v>
                      </c:pt>
                      <c:pt idx="8334">
                        <c:v>1.11944</c:v>
                      </c:pt>
                      <c:pt idx="8335">
                        <c:v>1.39818</c:v>
                      </c:pt>
                      <c:pt idx="8336">
                        <c:v>1.85409</c:v>
                      </c:pt>
                      <c:pt idx="8337">
                        <c:v>2.1129499999999997</c:v>
                      </c:pt>
                      <c:pt idx="8338">
                        <c:v>2.2521100000000001</c:v>
                      </c:pt>
                      <c:pt idx="8339">
                        <c:v>2.2676149999999997</c:v>
                      </c:pt>
                      <c:pt idx="8340">
                        <c:v>2.1909650000000003</c:v>
                      </c:pt>
                      <c:pt idx="8341">
                        <c:v>2.1737449999999998</c:v>
                      </c:pt>
                      <c:pt idx="8342">
                        <c:v>2.13829</c:v>
                      </c:pt>
                      <c:pt idx="8343">
                        <c:v>2.1286649999999998</c:v>
                      </c:pt>
                      <c:pt idx="8344">
                        <c:v>2.011415</c:v>
                      </c:pt>
                      <c:pt idx="8345">
                        <c:v>1.8110050000000002</c:v>
                      </c:pt>
                      <c:pt idx="8346">
                        <c:v>1.5855699999999999</c:v>
                      </c:pt>
                      <c:pt idx="8347">
                        <c:v>1.469265</c:v>
                      </c:pt>
                      <c:pt idx="8348">
                        <c:v>1.26952</c:v>
                      </c:pt>
                      <c:pt idx="8349">
                        <c:v>1.1331600000000002</c:v>
                      </c:pt>
                      <c:pt idx="8350">
                        <c:v>0.98661500000000002</c:v>
                      </c:pt>
                      <c:pt idx="8351">
                        <c:v>0.87020500000000001</c:v>
                      </c:pt>
                      <c:pt idx="8352">
                        <c:v>0.81717999999999991</c:v>
                      </c:pt>
                      <c:pt idx="8353">
                        <c:v>0.76569500000000001</c:v>
                      </c:pt>
                      <c:pt idx="8354">
                        <c:v>0.77241499999999996</c:v>
                      </c:pt>
                      <c:pt idx="8355">
                        <c:v>0.78781500000000004</c:v>
                      </c:pt>
                      <c:pt idx="8356">
                        <c:v>0.781725</c:v>
                      </c:pt>
                      <c:pt idx="8357">
                        <c:v>0.84987000000000001</c:v>
                      </c:pt>
                      <c:pt idx="8358">
                        <c:v>1.0713499999999998</c:v>
                      </c:pt>
                      <c:pt idx="8359">
                        <c:v>1.38992</c:v>
                      </c:pt>
                      <c:pt idx="8360">
                        <c:v>1.704745</c:v>
                      </c:pt>
                      <c:pt idx="8361">
                        <c:v>1.9768699999999999</c:v>
                      </c:pt>
                      <c:pt idx="8362">
                        <c:v>2.1215250000000001</c:v>
                      </c:pt>
                      <c:pt idx="8363">
                        <c:v>2.1234499999999996</c:v>
                      </c:pt>
                      <c:pt idx="8364">
                        <c:v>2.0771449999999998</c:v>
                      </c:pt>
                      <c:pt idx="8365">
                        <c:v>2.0211800000000002</c:v>
                      </c:pt>
                      <c:pt idx="8366">
                        <c:v>2.0380850000000001</c:v>
                      </c:pt>
                      <c:pt idx="8367">
                        <c:v>2.0013000000000001</c:v>
                      </c:pt>
                      <c:pt idx="8368">
                        <c:v>1.8737950000000001</c:v>
                      </c:pt>
                      <c:pt idx="8369">
                        <c:v>1.6820650000000001</c:v>
                      </c:pt>
                      <c:pt idx="8370">
                        <c:v>1.502445</c:v>
                      </c:pt>
                      <c:pt idx="8371">
                        <c:v>1.2731949999999999</c:v>
                      </c:pt>
                      <c:pt idx="8372">
                        <c:v>1.16676</c:v>
                      </c:pt>
                      <c:pt idx="8373">
                        <c:v>1.0579100000000001</c:v>
                      </c:pt>
                      <c:pt idx="8374">
                        <c:v>0.93701999999999996</c:v>
                      </c:pt>
                      <c:pt idx="8375">
                        <c:v>0.90012999999999999</c:v>
                      </c:pt>
                      <c:pt idx="8376">
                        <c:v>0.85424500000000003</c:v>
                      </c:pt>
                      <c:pt idx="8377">
                        <c:v>0.83726999999999996</c:v>
                      </c:pt>
                      <c:pt idx="8378">
                        <c:v>0.82806500000000005</c:v>
                      </c:pt>
                      <c:pt idx="8379">
                        <c:v>0.83429500000000001</c:v>
                      </c:pt>
                      <c:pt idx="8380">
                        <c:v>0.81616499999999992</c:v>
                      </c:pt>
                      <c:pt idx="8381">
                        <c:v>0.87248000000000003</c:v>
                      </c:pt>
                      <c:pt idx="8382">
                        <c:v>0.88934999999999997</c:v>
                      </c:pt>
                      <c:pt idx="8383">
                        <c:v>0.90237000000000001</c:v>
                      </c:pt>
                      <c:pt idx="8384">
                        <c:v>0.98766500000000002</c:v>
                      </c:pt>
                      <c:pt idx="8385">
                        <c:v>1.1425399999999999</c:v>
                      </c:pt>
                      <c:pt idx="8386">
                        <c:v>1.342495</c:v>
                      </c:pt>
                      <c:pt idx="8387">
                        <c:v>1.3517699999999999</c:v>
                      </c:pt>
                      <c:pt idx="8388">
                        <c:v>1.32741</c:v>
                      </c:pt>
                      <c:pt idx="8389">
                        <c:v>1.29948</c:v>
                      </c:pt>
                      <c:pt idx="8390">
                        <c:v>1.2457199999999999</c:v>
                      </c:pt>
                      <c:pt idx="8391">
                        <c:v>1.2100550000000001</c:v>
                      </c:pt>
                      <c:pt idx="8392">
                        <c:v>1.2066600000000001</c:v>
                      </c:pt>
                      <c:pt idx="8393">
                        <c:v>1.2977300000000001</c:v>
                      </c:pt>
                      <c:pt idx="8394">
                        <c:v>1.2338549999999999</c:v>
                      </c:pt>
                      <c:pt idx="8395">
                        <c:v>1.134455</c:v>
                      </c:pt>
                      <c:pt idx="8396">
                        <c:v>1.0502449999999999</c:v>
                      </c:pt>
                      <c:pt idx="8397">
                        <c:v>0.95284000000000002</c:v>
                      </c:pt>
                      <c:pt idx="8398">
                        <c:v>0.88756500000000005</c:v>
                      </c:pt>
                      <c:pt idx="8399">
                        <c:v>0.85620499999999999</c:v>
                      </c:pt>
                      <c:pt idx="8400">
                        <c:v>0.85833999999999999</c:v>
                      </c:pt>
                      <c:pt idx="8401">
                        <c:v>0.85109500000000005</c:v>
                      </c:pt>
                      <c:pt idx="8402">
                        <c:v>0.84353499999999992</c:v>
                      </c:pt>
                      <c:pt idx="8403">
                        <c:v>0.85025499999999998</c:v>
                      </c:pt>
                      <c:pt idx="8404">
                        <c:v>0.82347999999999999</c:v>
                      </c:pt>
                      <c:pt idx="8405">
                        <c:v>0.83548500000000003</c:v>
                      </c:pt>
                      <c:pt idx="8406">
                        <c:v>0.86890999999999996</c:v>
                      </c:pt>
                      <c:pt idx="8407">
                        <c:v>0.82299</c:v>
                      </c:pt>
                      <c:pt idx="8408">
                        <c:v>0.86103499999999999</c:v>
                      </c:pt>
                      <c:pt idx="8409">
                        <c:v>1.0000549999999999</c:v>
                      </c:pt>
                      <c:pt idx="8410">
                        <c:v>1.0976349999999999</c:v>
                      </c:pt>
                      <c:pt idx="8411">
                        <c:v>1.0876250000000001</c:v>
                      </c:pt>
                      <c:pt idx="8412">
                        <c:v>1.07009</c:v>
                      </c:pt>
                      <c:pt idx="8413">
                        <c:v>1.0403399999999998</c:v>
                      </c:pt>
                      <c:pt idx="8414">
                        <c:v>1.0150349999999999</c:v>
                      </c:pt>
                      <c:pt idx="8415">
                        <c:v>1.00905</c:v>
                      </c:pt>
                      <c:pt idx="8416">
                        <c:v>1.0097499999999999</c:v>
                      </c:pt>
                      <c:pt idx="8417">
                        <c:v>1.148315</c:v>
                      </c:pt>
                      <c:pt idx="8418">
                        <c:v>1.1470550000000002</c:v>
                      </c:pt>
                      <c:pt idx="8419">
                        <c:v>1.0791900000000001</c:v>
                      </c:pt>
                      <c:pt idx="8420">
                        <c:v>1.0286150000000001</c:v>
                      </c:pt>
                      <c:pt idx="8421">
                        <c:v>0.93922499999999998</c:v>
                      </c:pt>
                      <c:pt idx="8422">
                        <c:v>0.85329999999999995</c:v>
                      </c:pt>
                      <c:pt idx="8423">
                        <c:v>0.85109500000000005</c:v>
                      </c:pt>
                      <c:pt idx="8424">
                        <c:v>0.80380999999999991</c:v>
                      </c:pt>
                      <c:pt idx="8425">
                        <c:v>0.78442000000000001</c:v>
                      </c:pt>
                      <c:pt idx="8426">
                        <c:v>0.76835500000000001</c:v>
                      </c:pt>
                      <c:pt idx="8427">
                        <c:v>0.80230499999999993</c:v>
                      </c:pt>
                      <c:pt idx="8428">
                        <c:v>0.80930499999999994</c:v>
                      </c:pt>
                      <c:pt idx="8429">
                        <c:v>0.90482000000000007</c:v>
                      </c:pt>
                      <c:pt idx="8430">
                        <c:v>1.0804500000000001</c:v>
                      </c:pt>
                      <c:pt idx="8431">
                        <c:v>1.4655199999999999</c:v>
                      </c:pt>
                      <c:pt idx="8432">
                        <c:v>1.8811450000000001</c:v>
                      </c:pt>
                      <c:pt idx="8433">
                        <c:v>2.052295</c:v>
                      </c:pt>
                      <c:pt idx="8434">
                        <c:v>2.1377649999999999</c:v>
                      </c:pt>
                      <c:pt idx="8435">
                        <c:v>2.176685</c:v>
                      </c:pt>
                      <c:pt idx="8436">
                        <c:v>2.07816</c:v>
                      </c:pt>
                      <c:pt idx="8437">
                        <c:v>2.0691299999999999</c:v>
                      </c:pt>
                      <c:pt idx="8438">
                        <c:v>2.043685</c:v>
                      </c:pt>
                      <c:pt idx="8439">
                        <c:v>2.0602399999999998</c:v>
                      </c:pt>
                      <c:pt idx="8440">
                        <c:v>1.8788</c:v>
                      </c:pt>
                      <c:pt idx="8441">
                        <c:v>1.6451750000000001</c:v>
                      </c:pt>
                      <c:pt idx="8442">
                        <c:v>1.37907</c:v>
                      </c:pt>
                      <c:pt idx="8443">
                        <c:v>1.220205</c:v>
                      </c:pt>
                      <c:pt idx="8444">
                        <c:v>1.09606</c:v>
                      </c:pt>
                      <c:pt idx="8445">
                        <c:v>1.048565</c:v>
                      </c:pt>
                      <c:pt idx="8446">
                        <c:v>0.94979499999999994</c:v>
                      </c:pt>
                      <c:pt idx="8447">
                        <c:v>0.90156500000000006</c:v>
                      </c:pt>
                      <c:pt idx="8448">
                        <c:v>0.867475</c:v>
                      </c:pt>
                      <c:pt idx="8449">
                        <c:v>0.82743499999999992</c:v>
                      </c:pt>
                      <c:pt idx="8450">
                        <c:v>0.82802999999999993</c:v>
                      </c:pt>
                      <c:pt idx="8451">
                        <c:v>0.83601000000000003</c:v>
                      </c:pt>
                      <c:pt idx="8452">
                        <c:v>0.83789999999999998</c:v>
                      </c:pt>
                      <c:pt idx="8453">
                        <c:v>0.91815499999999994</c:v>
                      </c:pt>
                      <c:pt idx="8454">
                        <c:v>1.1284000000000001</c:v>
                      </c:pt>
                      <c:pt idx="8455">
                        <c:v>1.545425</c:v>
                      </c:pt>
                      <c:pt idx="8456">
                        <c:v>1.9293399999999998</c:v>
                      </c:pt>
                      <c:pt idx="8457">
                        <c:v>2.1096599999999999</c:v>
                      </c:pt>
                      <c:pt idx="8458">
                        <c:v>2.238915</c:v>
                      </c:pt>
                      <c:pt idx="8459">
                        <c:v>2.2042299999999999</c:v>
                      </c:pt>
                      <c:pt idx="8460">
                        <c:v>2.0775649999999999</c:v>
                      </c:pt>
                      <c:pt idx="8461">
                        <c:v>2.063285</c:v>
                      </c:pt>
                      <c:pt idx="8462">
                        <c:v>2.0811700000000002</c:v>
                      </c:pt>
                      <c:pt idx="8463">
                        <c:v>2.0428450000000002</c:v>
                      </c:pt>
                      <c:pt idx="8464">
                        <c:v>1.896895</c:v>
                      </c:pt>
                      <c:pt idx="8465">
                        <c:v>1.7151400000000001</c:v>
                      </c:pt>
                      <c:pt idx="8466">
                        <c:v>1.46895</c:v>
                      </c:pt>
                      <c:pt idx="8467">
                        <c:v>1.349915</c:v>
                      </c:pt>
                      <c:pt idx="8468">
                        <c:v>1.195775</c:v>
                      </c:pt>
                      <c:pt idx="8469">
                        <c:v>1.0446800000000001</c:v>
                      </c:pt>
                      <c:pt idx="8470">
                        <c:v>0.93232999999999999</c:v>
                      </c:pt>
                      <c:pt idx="8471">
                        <c:v>0.900725</c:v>
                      </c:pt>
                      <c:pt idx="8472">
                        <c:v>0.87888500000000003</c:v>
                      </c:pt>
                      <c:pt idx="8473">
                        <c:v>0.85396500000000009</c:v>
                      </c:pt>
                      <c:pt idx="8474">
                        <c:v>0.85795500000000002</c:v>
                      </c:pt>
                      <c:pt idx="8475">
                        <c:v>0.85424500000000003</c:v>
                      </c:pt>
                      <c:pt idx="8476">
                        <c:v>0.87384499999999998</c:v>
                      </c:pt>
                      <c:pt idx="8477">
                        <c:v>0.96635000000000004</c:v>
                      </c:pt>
                      <c:pt idx="8478">
                        <c:v>1.155735</c:v>
                      </c:pt>
                      <c:pt idx="8479">
                        <c:v>1.50465</c:v>
                      </c:pt>
                      <c:pt idx="8480">
                        <c:v>1.8176199999999998</c:v>
                      </c:pt>
                      <c:pt idx="8481">
                        <c:v>2.0582449999999999</c:v>
                      </c:pt>
                      <c:pt idx="8482">
                        <c:v>2.2000300000000004</c:v>
                      </c:pt>
                      <c:pt idx="8483">
                        <c:v>2.2187899999999998</c:v>
                      </c:pt>
                      <c:pt idx="8484">
                        <c:v>2.1429450000000001</c:v>
                      </c:pt>
                      <c:pt idx="8485">
                        <c:v>2.1499800000000002</c:v>
                      </c:pt>
                      <c:pt idx="8486">
                        <c:v>2.1087150000000001</c:v>
                      </c:pt>
                      <c:pt idx="8487">
                        <c:v>2.03287</c:v>
                      </c:pt>
                      <c:pt idx="8488">
                        <c:v>1.90848</c:v>
                      </c:pt>
                      <c:pt idx="8489">
                        <c:v>1.7013499999999999</c:v>
                      </c:pt>
                      <c:pt idx="8490">
                        <c:v>1.495725</c:v>
                      </c:pt>
                      <c:pt idx="8491">
                        <c:v>1.366995</c:v>
                      </c:pt>
                      <c:pt idx="8492">
                        <c:v>1.2091099999999999</c:v>
                      </c:pt>
                      <c:pt idx="8493">
                        <c:v>1.096935</c:v>
                      </c:pt>
                      <c:pt idx="8494">
                        <c:v>0.99655499999999997</c:v>
                      </c:pt>
                      <c:pt idx="8495">
                        <c:v>0.90628999999999993</c:v>
                      </c:pt>
                      <c:pt idx="8496">
                        <c:v>0.86313499999999999</c:v>
                      </c:pt>
                      <c:pt idx="8497">
                        <c:v>0.84374499999999997</c:v>
                      </c:pt>
                      <c:pt idx="8498">
                        <c:v>0.8341900000000001</c:v>
                      </c:pt>
                      <c:pt idx="8499">
                        <c:v>0.85620499999999999</c:v>
                      </c:pt>
                      <c:pt idx="8500">
                        <c:v>0.86827999999999994</c:v>
                      </c:pt>
                      <c:pt idx="8501">
                        <c:v>0.97912500000000002</c:v>
                      </c:pt>
                      <c:pt idx="8502">
                        <c:v>1.187935</c:v>
                      </c:pt>
                      <c:pt idx="8503">
                        <c:v>1.5704849999999999</c:v>
                      </c:pt>
                      <c:pt idx="8504">
                        <c:v>1.9341700000000002</c:v>
                      </c:pt>
                      <c:pt idx="8505">
                        <c:v>2.1500850000000002</c:v>
                      </c:pt>
                      <c:pt idx="8506">
                        <c:v>2.2803899999999997</c:v>
                      </c:pt>
                      <c:pt idx="8507">
                        <c:v>2.3109799999999998</c:v>
                      </c:pt>
                      <c:pt idx="8508">
                        <c:v>2.1583099999999997</c:v>
                      </c:pt>
                      <c:pt idx="8509">
                        <c:v>2.14683</c:v>
                      </c:pt>
                      <c:pt idx="8510">
                        <c:v>2.1222600000000003</c:v>
                      </c:pt>
                      <c:pt idx="8511">
                        <c:v>2.0366849999999999</c:v>
                      </c:pt>
                      <c:pt idx="8512">
                        <c:v>1.9255599999999999</c:v>
                      </c:pt>
                      <c:pt idx="8513">
                        <c:v>1.6607149999999999</c:v>
                      </c:pt>
                      <c:pt idx="8514">
                        <c:v>1.4843850000000001</c:v>
                      </c:pt>
                      <c:pt idx="8515">
                        <c:v>1.34274</c:v>
                      </c:pt>
                      <c:pt idx="8516">
                        <c:v>1.1681600000000001</c:v>
                      </c:pt>
                      <c:pt idx="8517">
                        <c:v>1.0712449999999998</c:v>
                      </c:pt>
                      <c:pt idx="8518">
                        <c:v>0.97387500000000005</c:v>
                      </c:pt>
                      <c:pt idx="8519">
                        <c:v>0.92242499999999994</c:v>
                      </c:pt>
                      <c:pt idx="8520">
                        <c:v>0.86982000000000004</c:v>
                      </c:pt>
                      <c:pt idx="8521">
                        <c:v>0.85323000000000004</c:v>
                      </c:pt>
                      <c:pt idx="8522">
                        <c:v>0.84735000000000005</c:v>
                      </c:pt>
                      <c:pt idx="8523">
                        <c:v>0.85221500000000006</c:v>
                      </c:pt>
                      <c:pt idx="8524">
                        <c:v>0.85112999999999994</c:v>
                      </c:pt>
                      <c:pt idx="8525">
                        <c:v>0.90429499999999996</c:v>
                      </c:pt>
                      <c:pt idx="8526">
                        <c:v>1.10978</c:v>
                      </c:pt>
                      <c:pt idx="8527">
                        <c:v>1.3154049999999999</c:v>
                      </c:pt>
                      <c:pt idx="8528">
                        <c:v>1.56975</c:v>
                      </c:pt>
                      <c:pt idx="8529">
                        <c:v>1.795185</c:v>
                      </c:pt>
                      <c:pt idx="8530">
                        <c:v>2.0186250000000001</c:v>
                      </c:pt>
                      <c:pt idx="8531">
                        <c:v>1.930355</c:v>
                      </c:pt>
                      <c:pt idx="8532">
                        <c:v>1.7816400000000001</c:v>
                      </c:pt>
                      <c:pt idx="8533">
                        <c:v>1.70723</c:v>
                      </c:pt>
                      <c:pt idx="8534">
                        <c:v>1.6142000000000001</c:v>
                      </c:pt>
                      <c:pt idx="8535">
                        <c:v>1.495935</c:v>
                      </c:pt>
                      <c:pt idx="8536">
                        <c:v>1.44347</c:v>
                      </c:pt>
                      <c:pt idx="8537">
                        <c:v>1.43157</c:v>
                      </c:pt>
                      <c:pt idx="8538">
                        <c:v>1.26308</c:v>
                      </c:pt>
                      <c:pt idx="8539">
                        <c:v>1.1899300000000002</c:v>
                      </c:pt>
                      <c:pt idx="8540">
                        <c:v>1.10761</c:v>
                      </c:pt>
                      <c:pt idx="8541">
                        <c:v>1.00037</c:v>
                      </c:pt>
                      <c:pt idx="8542">
                        <c:v>0.94171000000000005</c:v>
                      </c:pt>
                      <c:pt idx="8543">
                        <c:v>0.89663000000000004</c:v>
                      </c:pt>
                      <c:pt idx="8544">
                        <c:v>0.87685500000000005</c:v>
                      </c:pt>
                      <c:pt idx="8545">
                        <c:v>0.85564499999999999</c:v>
                      </c:pt>
                      <c:pt idx="8546">
                        <c:v>0.86579499999999998</c:v>
                      </c:pt>
                      <c:pt idx="8547">
                        <c:v>0.86180499999999993</c:v>
                      </c:pt>
                      <c:pt idx="8548">
                        <c:v>0.87692499999999995</c:v>
                      </c:pt>
                      <c:pt idx="8549">
                        <c:v>0.86324000000000001</c:v>
                      </c:pt>
                      <c:pt idx="8550">
                        <c:v>0.90600999999999998</c:v>
                      </c:pt>
                      <c:pt idx="8551">
                        <c:v>0.88910500000000003</c:v>
                      </c:pt>
                      <c:pt idx="8552">
                        <c:v>0.92963499999999999</c:v>
                      </c:pt>
                      <c:pt idx="8553">
                        <c:v>1.131445</c:v>
                      </c:pt>
                      <c:pt idx="8554">
                        <c:v>1.27505</c:v>
                      </c:pt>
                      <c:pt idx="8555">
                        <c:v>1.3070050000000002</c:v>
                      </c:pt>
                      <c:pt idx="8556">
                        <c:v>1.27169</c:v>
                      </c:pt>
                      <c:pt idx="8557">
                        <c:v>1.2136600000000002</c:v>
                      </c:pt>
                      <c:pt idx="8558">
                        <c:v>1.21296</c:v>
                      </c:pt>
                      <c:pt idx="8559">
                        <c:v>1.151605</c:v>
                      </c:pt>
                      <c:pt idx="8560">
                        <c:v>1.1028499999999999</c:v>
                      </c:pt>
                      <c:pt idx="8561">
                        <c:v>1.14618</c:v>
                      </c:pt>
                      <c:pt idx="8562">
                        <c:v>1.072505</c:v>
                      </c:pt>
                      <c:pt idx="8563">
                        <c:v>1.04104</c:v>
                      </c:pt>
                      <c:pt idx="8564">
                        <c:v>1.0140199999999999</c:v>
                      </c:pt>
                      <c:pt idx="8565">
                        <c:v>0.95774000000000004</c:v>
                      </c:pt>
                      <c:pt idx="8566">
                        <c:v>0.88014499999999996</c:v>
                      </c:pt>
                      <c:pt idx="8567">
                        <c:v>0.84686000000000006</c:v>
                      </c:pt>
                      <c:pt idx="8568">
                        <c:v>0.82918499999999995</c:v>
                      </c:pt>
                      <c:pt idx="8569">
                        <c:v>0.81035500000000005</c:v>
                      </c:pt>
                      <c:pt idx="8570">
                        <c:v>0.79632000000000003</c:v>
                      </c:pt>
                      <c:pt idx="8571">
                        <c:v>0.79457</c:v>
                      </c:pt>
                      <c:pt idx="8572">
                        <c:v>0.79201500000000002</c:v>
                      </c:pt>
                      <c:pt idx="8573">
                        <c:v>0.81154499999999996</c:v>
                      </c:pt>
                      <c:pt idx="8574">
                        <c:v>0.84416499999999994</c:v>
                      </c:pt>
                      <c:pt idx="8575">
                        <c:v>0.839055</c:v>
                      </c:pt>
                      <c:pt idx="8576">
                        <c:v>0.80773000000000006</c:v>
                      </c:pt>
                      <c:pt idx="8577">
                        <c:v>0.88693499999999992</c:v>
                      </c:pt>
                      <c:pt idx="8578">
                        <c:v>0.98612500000000003</c:v>
                      </c:pt>
                      <c:pt idx="8579">
                        <c:v>1.0054099999999999</c:v>
                      </c:pt>
                      <c:pt idx="8580">
                        <c:v>0.98206500000000008</c:v>
                      </c:pt>
                      <c:pt idx="8581">
                        <c:v>0.95707500000000001</c:v>
                      </c:pt>
                      <c:pt idx="8582">
                        <c:v>0.89183500000000004</c:v>
                      </c:pt>
                      <c:pt idx="8583">
                        <c:v>0.83394500000000005</c:v>
                      </c:pt>
                      <c:pt idx="8584">
                        <c:v>0.83117999999999992</c:v>
                      </c:pt>
                      <c:pt idx="8585">
                        <c:v>0.94710000000000005</c:v>
                      </c:pt>
                      <c:pt idx="8586">
                        <c:v>0.95620000000000005</c:v>
                      </c:pt>
                      <c:pt idx="8587">
                        <c:v>0.93723000000000001</c:v>
                      </c:pt>
                      <c:pt idx="8588">
                        <c:v>0.90852999999999995</c:v>
                      </c:pt>
                      <c:pt idx="8589">
                        <c:v>0.84545999999999999</c:v>
                      </c:pt>
                      <c:pt idx="8590">
                        <c:v>0.79904999999999993</c:v>
                      </c:pt>
                      <c:pt idx="8591">
                        <c:v>0.80730999999999997</c:v>
                      </c:pt>
                      <c:pt idx="8592">
                        <c:v>0.78364999999999996</c:v>
                      </c:pt>
                      <c:pt idx="8593">
                        <c:v>0.77875000000000005</c:v>
                      </c:pt>
                      <c:pt idx="8594">
                        <c:v>0.77920500000000004</c:v>
                      </c:pt>
                      <c:pt idx="8595">
                        <c:v>0.77790999999999999</c:v>
                      </c:pt>
                      <c:pt idx="8596">
                        <c:v>0.793485</c:v>
                      </c:pt>
                      <c:pt idx="8597">
                        <c:v>0.81994500000000003</c:v>
                      </c:pt>
                      <c:pt idx="8598">
                        <c:v>0.83328000000000002</c:v>
                      </c:pt>
                      <c:pt idx="8599">
                        <c:v>0.79628500000000002</c:v>
                      </c:pt>
                      <c:pt idx="8600">
                        <c:v>0.75473999999999997</c:v>
                      </c:pt>
                      <c:pt idx="8601">
                        <c:v>0.77374500000000002</c:v>
                      </c:pt>
                      <c:pt idx="8602">
                        <c:v>0.73790499999999992</c:v>
                      </c:pt>
                      <c:pt idx="8603">
                        <c:v>0.721665</c:v>
                      </c:pt>
                      <c:pt idx="8604">
                        <c:v>0.7103250000000001</c:v>
                      </c:pt>
                      <c:pt idx="8605">
                        <c:v>0.70696500000000007</c:v>
                      </c:pt>
                      <c:pt idx="8606">
                        <c:v>0.6900599999999999</c:v>
                      </c:pt>
                      <c:pt idx="8607">
                        <c:v>0.70434000000000008</c:v>
                      </c:pt>
                      <c:pt idx="8608">
                        <c:v>0.72509500000000005</c:v>
                      </c:pt>
                      <c:pt idx="8609">
                        <c:v>0.88546500000000006</c:v>
                      </c:pt>
                      <c:pt idx="8610">
                        <c:v>0.91377999999999993</c:v>
                      </c:pt>
                      <c:pt idx="8611">
                        <c:v>0.91136499999999998</c:v>
                      </c:pt>
                      <c:pt idx="8612">
                        <c:v>0.90037500000000004</c:v>
                      </c:pt>
                      <c:pt idx="8613">
                        <c:v>0.88707500000000006</c:v>
                      </c:pt>
                      <c:pt idx="8614">
                        <c:v>0.79625000000000001</c:v>
                      </c:pt>
                      <c:pt idx="8615">
                        <c:v>0.78966999999999998</c:v>
                      </c:pt>
                      <c:pt idx="8616">
                        <c:v>0.78508500000000003</c:v>
                      </c:pt>
                      <c:pt idx="8617">
                        <c:v>0.78504999999999991</c:v>
                      </c:pt>
                      <c:pt idx="8618">
                        <c:v>0.78046500000000008</c:v>
                      </c:pt>
                      <c:pt idx="8619">
                        <c:v>0.80916499999999991</c:v>
                      </c:pt>
                      <c:pt idx="8620">
                        <c:v>0.80507000000000006</c:v>
                      </c:pt>
                      <c:pt idx="8621">
                        <c:v>0.84731500000000004</c:v>
                      </c:pt>
                      <c:pt idx="8622">
                        <c:v>0.98416499999999996</c:v>
                      </c:pt>
                      <c:pt idx="8623">
                        <c:v>1.1437999999999999</c:v>
                      </c:pt>
                      <c:pt idx="8624">
                        <c:v>1.4985250000000001</c:v>
                      </c:pt>
                      <c:pt idx="8625">
                        <c:v>1.65984</c:v>
                      </c:pt>
                      <c:pt idx="8626">
                        <c:v>1.7844749999999998</c:v>
                      </c:pt>
                      <c:pt idx="8627">
                        <c:v>1.7600100000000001</c:v>
                      </c:pt>
                      <c:pt idx="8628">
                        <c:v>1.65025</c:v>
                      </c:pt>
                      <c:pt idx="8629">
                        <c:v>1.62757</c:v>
                      </c:pt>
                      <c:pt idx="8630">
                        <c:v>1.5811249999999999</c:v>
                      </c:pt>
                      <c:pt idx="8631">
                        <c:v>1.564395</c:v>
                      </c:pt>
                      <c:pt idx="8632">
                        <c:v>1.5027600000000001</c:v>
                      </c:pt>
                      <c:pt idx="8633">
                        <c:v>1.3569149999999999</c:v>
                      </c:pt>
                      <c:pt idx="8634">
                        <c:v>1.22472</c:v>
                      </c:pt>
                      <c:pt idx="8635">
                        <c:v>1.1262999999999999</c:v>
                      </c:pt>
                      <c:pt idx="8636">
                        <c:v>1.0245550000000001</c:v>
                      </c:pt>
                      <c:pt idx="8637">
                        <c:v>0.95609500000000003</c:v>
                      </c:pt>
                      <c:pt idx="8638">
                        <c:v>0.88714499999999996</c:v>
                      </c:pt>
                      <c:pt idx="8639">
                        <c:v>0.83278999999999992</c:v>
                      </c:pt>
                      <c:pt idx="8640">
                        <c:v>0.83275500000000002</c:v>
                      </c:pt>
                      <c:pt idx="8641">
                        <c:v>0.81795000000000007</c:v>
                      </c:pt>
                      <c:pt idx="8642">
                        <c:v>0.81266499999999997</c:v>
                      </c:pt>
                      <c:pt idx="8643">
                        <c:v>0.81913999999999998</c:v>
                      </c:pt>
                      <c:pt idx="8644">
                        <c:v>0.85074499999999997</c:v>
                      </c:pt>
                      <c:pt idx="8645">
                        <c:v>0.89974500000000002</c:v>
                      </c:pt>
                      <c:pt idx="8646">
                        <c:v>1.0537799999999999</c:v>
                      </c:pt>
                      <c:pt idx="8647">
                        <c:v>1.3205850000000001</c:v>
                      </c:pt>
                      <c:pt idx="8648">
                        <c:v>1.658825</c:v>
                      </c:pt>
                      <c:pt idx="8649">
                        <c:v>1.9684349999999999</c:v>
                      </c:pt>
                      <c:pt idx="8650">
                        <c:v>2.1117600000000003</c:v>
                      </c:pt>
                      <c:pt idx="8651">
                        <c:v>2.0475349999999999</c:v>
                      </c:pt>
                      <c:pt idx="8652">
                        <c:v>2.0020699999999998</c:v>
                      </c:pt>
                      <c:pt idx="8653">
                        <c:v>1.95153</c:v>
                      </c:pt>
                      <c:pt idx="8654">
                        <c:v>1.8823699999999999</c:v>
                      </c:pt>
                      <c:pt idx="8655">
                        <c:v>1.85297</c:v>
                      </c:pt>
                      <c:pt idx="8656">
                        <c:v>1.691025</c:v>
                      </c:pt>
                      <c:pt idx="8657">
                        <c:v>1.570975</c:v>
                      </c:pt>
                      <c:pt idx="8658">
                        <c:v>1.3345150000000001</c:v>
                      </c:pt>
                      <c:pt idx="8659">
                        <c:v>1.205085</c:v>
                      </c:pt>
                      <c:pt idx="8660">
                        <c:v>1.1232200000000001</c:v>
                      </c:pt>
                      <c:pt idx="8661">
                        <c:v>1.0072999999999999</c:v>
                      </c:pt>
                      <c:pt idx="8662">
                        <c:v>0.91591499999999992</c:v>
                      </c:pt>
                      <c:pt idx="8663">
                        <c:v>0.88231500000000007</c:v>
                      </c:pt>
                      <c:pt idx="8664">
                        <c:v>0.87195500000000004</c:v>
                      </c:pt>
                      <c:pt idx="8665">
                        <c:v>0.83608000000000005</c:v>
                      </c:pt>
                      <c:pt idx="8666">
                        <c:v>0.84448000000000001</c:v>
                      </c:pt>
                      <c:pt idx="8667">
                        <c:v>0.84420000000000006</c:v>
                      </c:pt>
                      <c:pt idx="8668">
                        <c:v>0.86768499999999993</c:v>
                      </c:pt>
                      <c:pt idx="8669">
                        <c:v>0.92203999999999997</c:v>
                      </c:pt>
                      <c:pt idx="8670">
                        <c:v>1.09501</c:v>
                      </c:pt>
                      <c:pt idx="8671">
                        <c:v>1.3183800000000001</c:v>
                      </c:pt>
                      <c:pt idx="8672">
                        <c:v>1.709155</c:v>
                      </c:pt>
                      <c:pt idx="8673">
                        <c:v>1.95146</c:v>
                      </c:pt>
                      <c:pt idx="8674">
                        <c:v>2.0771799999999998</c:v>
                      </c:pt>
                      <c:pt idx="8675">
                        <c:v>2.03749</c:v>
                      </c:pt>
                      <c:pt idx="8676">
                        <c:v>1.956745</c:v>
                      </c:pt>
                      <c:pt idx="8677">
                        <c:v>1.9019349999999999</c:v>
                      </c:pt>
                      <c:pt idx="8678">
                        <c:v>1.8608450000000001</c:v>
                      </c:pt>
                      <c:pt idx="8679">
                        <c:v>1.794135</c:v>
                      </c:pt>
                      <c:pt idx="8680">
                        <c:v>1.6923550000000001</c:v>
                      </c:pt>
                      <c:pt idx="8681">
                        <c:v>1.566565</c:v>
                      </c:pt>
                      <c:pt idx="8682">
                        <c:v>1.3847750000000001</c:v>
                      </c:pt>
                      <c:pt idx="8683">
                        <c:v>1.249255</c:v>
                      </c:pt>
                      <c:pt idx="8684">
                        <c:v>1.17005</c:v>
                      </c:pt>
                      <c:pt idx="8685">
                        <c:v>1.0312750000000002</c:v>
                      </c:pt>
                      <c:pt idx="8686">
                        <c:v>0.95518499999999995</c:v>
                      </c:pt>
                      <c:pt idx="8687">
                        <c:v>0.90534500000000007</c:v>
                      </c:pt>
                      <c:pt idx="8688">
                        <c:v>0.86036999999999997</c:v>
                      </c:pt>
                      <c:pt idx="8689">
                        <c:v>0.86835000000000007</c:v>
                      </c:pt>
                      <c:pt idx="8690">
                        <c:v>0.85592499999999994</c:v>
                      </c:pt>
                      <c:pt idx="8691">
                        <c:v>0.86859500000000001</c:v>
                      </c:pt>
                      <c:pt idx="8692">
                        <c:v>0.88266499999999992</c:v>
                      </c:pt>
                      <c:pt idx="8693">
                        <c:v>0.94440499999999994</c:v>
                      </c:pt>
                      <c:pt idx="8694">
                        <c:v>1.0662049999999998</c:v>
                      </c:pt>
                      <c:pt idx="8695">
                        <c:v>1.310435</c:v>
                      </c:pt>
                      <c:pt idx="8696">
                        <c:v>1.6379300000000001</c:v>
                      </c:pt>
                      <c:pt idx="8697">
                        <c:v>1.818705</c:v>
                      </c:pt>
                      <c:pt idx="8698">
                        <c:v>1.964515</c:v>
                      </c:pt>
                      <c:pt idx="8699">
                        <c:v>1.8996949999999999</c:v>
                      </c:pt>
                      <c:pt idx="8700">
                        <c:v>1.76295</c:v>
                      </c:pt>
                      <c:pt idx="8701">
                        <c:v>1.7239249999999999</c:v>
                      </c:pt>
                      <c:pt idx="8702">
                        <c:v>1.6571099999999999</c:v>
                      </c:pt>
                      <c:pt idx="8703">
                        <c:v>1.5434649999999999</c:v>
                      </c:pt>
                      <c:pt idx="8704">
                        <c:v>1.472345</c:v>
                      </c:pt>
                      <c:pt idx="8705">
                        <c:v>1.4148050000000001</c:v>
                      </c:pt>
                      <c:pt idx="8706">
                        <c:v>1.27092</c:v>
                      </c:pt>
                      <c:pt idx="8707">
                        <c:v>1.1980150000000001</c:v>
                      </c:pt>
                      <c:pt idx="8708">
                        <c:v>1.0898299999999999</c:v>
                      </c:pt>
                      <c:pt idx="8709">
                        <c:v>0.99995000000000001</c:v>
                      </c:pt>
                      <c:pt idx="8710">
                        <c:v>0.94814999999999994</c:v>
                      </c:pt>
                      <c:pt idx="8711">
                        <c:v>0.902895</c:v>
                      </c:pt>
                      <c:pt idx="8712">
                        <c:v>0.85217999999999994</c:v>
                      </c:pt>
                      <c:pt idx="8713">
                        <c:v>0.85309000000000001</c:v>
                      </c:pt>
                      <c:pt idx="8714">
                        <c:v>0.836955</c:v>
                      </c:pt>
                      <c:pt idx="8715">
                        <c:v>0.845495</c:v>
                      </c:pt>
                      <c:pt idx="8716">
                        <c:v>0.87597999999999998</c:v>
                      </c:pt>
                      <c:pt idx="8717">
                        <c:v>0.85484000000000004</c:v>
                      </c:pt>
                      <c:pt idx="8718">
                        <c:v>0.87254999999999994</c:v>
                      </c:pt>
                      <c:pt idx="8719">
                        <c:v>0.90524000000000004</c:v>
                      </c:pt>
                      <c:pt idx="8720">
                        <c:v>0.95728499999999994</c:v>
                      </c:pt>
                      <c:pt idx="8721">
                        <c:v>1.12483</c:v>
                      </c:pt>
                      <c:pt idx="8722">
                        <c:v>1.2710950000000001</c:v>
                      </c:pt>
                      <c:pt idx="8723">
                        <c:v>1.2435150000000001</c:v>
                      </c:pt>
                      <c:pt idx="8724">
                        <c:v>1.218035</c:v>
                      </c:pt>
                      <c:pt idx="8725">
                        <c:v>1.17516</c:v>
                      </c:pt>
                      <c:pt idx="8726">
                        <c:v>1.1188800000000001</c:v>
                      </c:pt>
                      <c:pt idx="8727">
                        <c:v>1.0568599999999999</c:v>
                      </c:pt>
                      <c:pt idx="8728">
                        <c:v>1.07443</c:v>
                      </c:pt>
                      <c:pt idx="8729">
                        <c:v>1.115065</c:v>
                      </c:pt>
                      <c:pt idx="8730">
                        <c:v>1.0885</c:v>
                      </c:pt>
                      <c:pt idx="8731">
                        <c:v>1.02746</c:v>
                      </c:pt>
                      <c:pt idx="8732">
                        <c:v>0.93936500000000001</c:v>
                      </c:pt>
                      <c:pt idx="8733">
                        <c:v>0.88819500000000007</c:v>
                      </c:pt>
                      <c:pt idx="8734">
                        <c:v>0.83853</c:v>
                      </c:pt>
                      <c:pt idx="8735">
                        <c:v>0.83569500000000008</c:v>
                      </c:pt>
                      <c:pt idx="8736">
                        <c:v>0.79491999999999996</c:v>
                      </c:pt>
                      <c:pt idx="8737">
                        <c:v>0.78588999999999998</c:v>
                      </c:pt>
                      <c:pt idx="8738">
                        <c:v>0.78459500000000004</c:v>
                      </c:pt>
                      <c:pt idx="8739">
                        <c:v>0.79015999999999997</c:v>
                      </c:pt>
                      <c:pt idx="8740">
                        <c:v>0.78417499999999996</c:v>
                      </c:pt>
                      <c:pt idx="8741">
                        <c:v>0.81140499999999993</c:v>
                      </c:pt>
                      <c:pt idx="8742">
                        <c:v>0.853545</c:v>
                      </c:pt>
                      <c:pt idx="8743">
                        <c:v>0.85473500000000002</c:v>
                      </c:pt>
                      <c:pt idx="8744">
                        <c:v>0.85511999999999999</c:v>
                      </c:pt>
                      <c:pt idx="8745">
                        <c:v>0.92473499999999997</c:v>
                      </c:pt>
                      <c:pt idx="8746">
                        <c:v>1.037995</c:v>
                      </c:pt>
                      <c:pt idx="8747">
                        <c:v>1.0475150000000002</c:v>
                      </c:pt>
                      <c:pt idx="8748">
                        <c:v>1.002505</c:v>
                      </c:pt>
                      <c:pt idx="8749">
                        <c:v>0.94944500000000009</c:v>
                      </c:pt>
                      <c:pt idx="8750">
                        <c:v>0.92935500000000004</c:v>
                      </c:pt>
                      <c:pt idx="8751">
                        <c:v>0.91013999999999995</c:v>
                      </c:pt>
                      <c:pt idx="8752">
                        <c:v>0.92074500000000004</c:v>
                      </c:pt>
                      <c:pt idx="8753">
                        <c:v>1.0279500000000001</c:v>
                      </c:pt>
                      <c:pt idx="8754">
                        <c:v>1.0675350000000001</c:v>
                      </c:pt>
                      <c:pt idx="8755">
                        <c:v>1.0201450000000001</c:v>
                      </c:pt>
                      <c:pt idx="8756">
                        <c:v>1.0039750000000001</c:v>
                      </c:pt>
                      <c:pt idx="8757">
                        <c:v>0.95854499999999998</c:v>
                      </c:pt>
                      <c:pt idx="8758">
                        <c:v>0.90482000000000007</c:v>
                      </c:pt>
                      <c:pt idx="8759">
                        <c:v>0.88627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Residence2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Sheet1!$B$2:$B$8761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3.15</c:v>
                      </c:pt>
                      <c:pt idx="1">
                        <c:v>3.5070000000000001</c:v>
                      </c:pt>
                      <c:pt idx="2">
                        <c:v>3.57</c:v>
                      </c:pt>
                      <c:pt idx="3">
                        <c:v>3.0870000000000002</c:v>
                      </c:pt>
                      <c:pt idx="4">
                        <c:v>3.36</c:v>
                      </c:pt>
                      <c:pt idx="5">
                        <c:v>3.0449999999999999</c:v>
                      </c:pt>
                      <c:pt idx="6">
                        <c:v>2.835</c:v>
                      </c:pt>
                      <c:pt idx="7">
                        <c:v>2.9820000000000002</c:v>
                      </c:pt>
                      <c:pt idx="8">
                        <c:v>3.0870000000000002</c:v>
                      </c:pt>
                      <c:pt idx="9">
                        <c:v>2.6459999999999999</c:v>
                      </c:pt>
                      <c:pt idx="10">
                        <c:v>2.52</c:v>
                      </c:pt>
                      <c:pt idx="11">
                        <c:v>2.2679999999999998</c:v>
                      </c:pt>
                      <c:pt idx="12">
                        <c:v>2.2890000000000001</c:v>
                      </c:pt>
                      <c:pt idx="13">
                        <c:v>2.1419999999999999</c:v>
                      </c:pt>
                      <c:pt idx="14">
                        <c:v>3.0030000000000001</c:v>
                      </c:pt>
                      <c:pt idx="15">
                        <c:v>2.919</c:v>
                      </c:pt>
                      <c:pt idx="16">
                        <c:v>2.6880000000000002</c:v>
                      </c:pt>
                      <c:pt idx="17">
                        <c:v>3.024</c:v>
                      </c:pt>
                      <c:pt idx="18">
                        <c:v>2.8769999999999998</c:v>
                      </c:pt>
                      <c:pt idx="19">
                        <c:v>2.6669999999999998</c:v>
                      </c:pt>
                      <c:pt idx="20">
                        <c:v>2.8140000000000001</c:v>
                      </c:pt>
                      <c:pt idx="21">
                        <c:v>3.6960000000000002</c:v>
                      </c:pt>
                      <c:pt idx="22">
                        <c:v>4.2210000000000001</c:v>
                      </c:pt>
                      <c:pt idx="23">
                        <c:v>3.4860000000000002</c:v>
                      </c:pt>
                      <c:pt idx="24">
                        <c:v>3.633</c:v>
                      </c:pt>
                      <c:pt idx="25">
                        <c:v>3.3809999999999998</c:v>
                      </c:pt>
                      <c:pt idx="26">
                        <c:v>3.444</c:v>
                      </c:pt>
                      <c:pt idx="27">
                        <c:v>2.919</c:v>
                      </c:pt>
                      <c:pt idx="28">
                        <c:v>2.31</c:v>
                      </c:pt>
                      <c:pt idx="29">
                        <c:v>2.0369999999999999</c:v>
                      </c:pt>
                      <c:pt idx="30">
                        <c:v>2.52</c:v>
                      </c:pt>
                      <c:pt idx="31">
                        <c:v>3.234</c:v>
                      </c:pt>
                      <c:pt idx="32">
                        <c:v>3.528</c:v>
                      </c:pt>
                      <c:pt idx="33">
                        <c:v>3.444</c:v>
                      </c:pt>
                      <c:pt idx="34">
                        <c:v>3.234</c:v>
                      </c:pt>
                      <c:pt idx="35">
                        <c:v>3.36</c:v>
                      </c:pt>
                      <c:pt idx="36">
                        <c:v>2.9609999999999999</c:v>
                      </c:pt>
                      <c:pt idx="37">
                        <c:v>3.0449999999999999</c:v>
                      </c:pt>
                      <c:pt idx="38">
                        <c:v>2.8769999999999998</c:v>
                      </c:pt>
                      <c:pt idx="39">
                        <c:v>3.234</c:v>
                      </c:pt>
                      <c:pt idx="40">
                        <c:v>2.919</c:v>
                      </c:pt>
                      <c:pt idx="41">
                        <c:v>2.52</c:v>
                      </c:pt>
                      <c:pt idx="42">
                        <c:v>2.94</c:v>
                      </c:pt>
                      <c:pt idx="43">
                        <c:v>2.8980000000000001</c:v>
                      </c:pt>
                      <c:pt idx="44">
                        <c:v>2.9820000000000002</c:v>
                      </c:pt>
                      <c:pt idx="45">
                        <c:v>2.8140000000000001</c:v>
                      </c:pt>
                      <c:pt idx="46">
                        <c:v>3.0030000000000001</c:v>
                      </c:pt>
                      <c:pt idx="47">
                        <c:v>3.2130000000000001</c:v>
                      </c:pt>
                      <c:pt idx="48">
                        <c:v>3.5070000000000001</c:v>
                      </c:pt>
                      <c:pt idx="49">
                        <c:v>2.7719999999999998</c:v>
                      </c:pt>
                      <c:pt idx="50">
                        <c:v>3.6539999999999999</c:v>
                      </c:pt>
                      <c:pt idx="51">
                        <c:v>3.57</c:v>
                      </c:pt>
                      <c:pt idx="52">
                        <c:v>3.2970000000000002</c:v>
                      </c:pt>
                      <c:pt idx="53">
                        <c:v>2.835</c:v>
                      </c:pt>
                      <c:pt idx="54">
                        <c:v>2.94</c:v>
                      </c:pt>
                      <c:pt idx="55">
                        <c:v>3.0870000000000002</c:v>
                      </c:pt>
                      <c:pt idx="56">
                        <c:v>3.1709999999999998</c:v>
                      </c:pt>
                      <c:pt idx="57">
                        <c:v>2.7509999999999999</c:v>
                      </c:pt>
                      <c:pt idx="58">
                        <c:v>2.8769999999999998</c:v>
                      </c:pt>
                      <c:pt idx="59">
                        <c:v>3.4020000000000001</c:v>
                      </c:pt>
                      <c:pt idx="60">
                        <c:v>3.0659999999999998</c:v>
                      </c:pt>
                      <c:pt idx="61">
                        <c:v>3.0449999999999999</c:v>
                      </c:pt>
                      <c:pt idx="62">
                        <c:v>3.2759999999999998</c:v>
                      </c:pt>
                      <c:pt idx="63">
                        <c:v>3.0030000000000001</c:v>
                      </c:pt>
                      <c:pt idx="64">
                        <c:v>2.94</c:v>
                      </c:pt>
                      <c:pt idx="65">
                        <c:v>2.835</c:v>
                      </c:pt>
                      <c:pt idx="66">
                        <c:v>2.94</c:v>
                      </c:pt>
                      <c:pt idx="67">
                        <c:v>2.7930000000000001</c:v>
                      </c:pt>
                      <c:pt idx="68">
                        <c:v>2.331</c:v>
                      </c:pt>
                      <c:pt idx="69">
                        <c:v>1.764</c:v>
                      </c:pt>
                      <c:pt idx="70">
                        <c:v>2.2050000000000001</c:v>
                      </c:pt>
                      <c:pt idx="71">
                        <c:v>2.7509999999999999</c:v>
                      </c:pt>
                      <c:pt idx="72">
                        <c:v>2.94</c:v>
                      </c:pt>
                      <c:pt idx="73">
                        <c:v>2.6880000000000002</c:v>
                      </c:pt>
                      <c:pt idx="74">
                        <c:v>2.4359999999999999</c:v>
                      </c:pt>
                      <c:pt idx="75">
                        <c:v>2.5619999999999998</c:v>
                      </c:pt>
                      <c:pt idx="76">
                        <c:v>2.7719999999999998</c:v>
                      </c:pt>
                      <c:pt idx="77">
                        <c:v>2.835</c:v>
                      </c:pt>
                      <c:pt idx="78">
                        <c:v>2.9609999999999999</c:v>
                      </c:pt>
                      <c:pt idx="79">
                        <c:v>2.9820000000000002</c:v>
                      </c:pt>
                      <c:pt idx="80">
                        <c:v>2.9609999999999999</c:v>
                      </c:pt>
                      <c:pt idx="81">
                        <c:v>2.8140000000000001</c:v>
                      </c:pt>
                      <c:pt idx="82">
                        <c:v>2.5409999999999999</c:v>
                      </c:pt>
                      <c:pt idx="83">
                        <c:v>2.73</c:v>
                      </c:pt>
                      <c:pt idx="84">
                        <c:v>2.625</c:v>
                      </c:pt>
                      <c:pt idx="85">
                        <c:v>2.5830000000000002</c:v>
                      </c:pt>
                      <c:pt idx="86">
                        <c:v>2.5409999999999999</c:v>
                      </c:pt>
                      <c:pt idx="87">
                        <c:v>2.625</c:v>
                      </c:pt>
                      <c:pt idx="88">
                        <c:v>2.5409999999999999</c:v>
                      </c:pt>
                      <c:pt idx="89">
                        <c:v>2.415</c:v>
                      </c:pt>
                      <c:pt idx="90">
                        <c:v>2.1419999999999999</c:v>
                      </c:pt>
                      <c:pt idx="91">
                        <c:v>2.73</c:v>
                      </c:pt>
                      <c:pt idx="92">
                        <c:v>2.6669999999999998</c:v>
                      </c:pt>
                      <c:pt idx="93">
                        <c:v>2.625</c:v>
                      </c:pt>
                      <c:pt idx="94">
                        <c:v>2.2050000000000001</c:v>
                      </c:pt>
                      <c:pt idx="95">
                        <c:v>2.3940000000000001</c:v>
                      </c:pt>
                      <c:pt idx="96">
                        <c:v>1.9530000000000001</c:v>
                      </c:pt>
                      <c:pt idx="97">
                        <c:v>1.869</c:v>
                      </c:pt>
                      <c:pt idx="98">
                        <c:v>1.4490000000000001</c:v>
                      </c:pt>
                      <c:pt idx="99">
                        <c:v>1.512</c:v>
                      </c:pt>
                      <c:pt idx="100">
                        <c:v>1.6379999999999999</c:v>
                      </c:pt>
                      <c:pt idx="101">
                        <c:v>1.6379999999999999</c:v>
                      </c:pt>
                      <c:pt idx="102">
                        <c:v>2.2890000000000001</c:v>
                      </c:pt>
                      <c:pt idx="103">
                        <c:v>2.31</c:v>
                      </c:pt>
                      <c:pt idx="104">
                        <c:v>1.9319999999999999</c:v>
                      </c:pt>
                      <c:pt idx="105">
                        <c:v>1.7010000000000001</c:v>
                      </c:pt>
                      <c:pt idx="106">
                        <c:v>1.575</c:v>
                      </c:pt>
                      <c:pt idx="107">
                        <c:v>1.6379999999999999</c:v>
                      </c:pt>
                      <c:pt idx="108">
                        <c:v>1.722</c:v>
                      </c:pt>
                      <c:pt idx="109">
                        <c:v>2.1629999999999998</c:v>
                      </c:pt>
                      <c:pt idx="110">
                        <c:v>2.31</c:v>
                      </c:pt>
                      <c:pt idx="111">
                        <c:v>2.0369999999999999</c:v>
                      </c:pt>
                      <c:pt idx="112">
                        <c:v>1.5960000000000001</c:v>
                      </c:pt>
                      <c:pt idx="113">
                        <c:v>1.722</c:v>
                      </c:pt>
                      <c:pt idx="114">
                        <c:v>2.31</c:v>
                      </c:pt>
                      <c:pt idx="115">
                        <c:v>1.9950000000000001</c:v>
                      </c:pt>
                      <c:pt idx="116">
                        <c:v>2.0579999999999998</c:v>
                      </c:pt>
                      <c:pt idx="117">
                        <c:v>1.4910000000000001</c:v>
                      </c:pt>
                      <c:pt idx="118">
                        <c:v>1.4910000000000001</c:v>
                      </c:pt>
                      <c:pt idx="119">
                        <c:v>1.659</c:v>
                      </c:pt>
                      <c:pt idx="120">
                        <c:v>1.5329999999999999</c:v>
                      </c:pt>
                      <c:pt idx="121">
                        <c:v>1.9530000000000001</c:v>
                      </c:pt>
                      <c:pt idx="122">
                        <c:v>1.575</c:v>
                      </c:pt>
                      <c:pt idx="123">
                        <c:v>1.47</c:v>
                      </c:pt>
                      <c:pt idx="124">
                        <c:v>1.554</c:v>
                      </c:pt>
                      <c:pt idx="125">
                        <c:v>1.407</c:v>
                      </c:pt>
                      <c:pt idx="126">
                        <c:v>1.575</c:v>
                      </c:pt>
                      <c:pt idx="127">
                        <c:v>1.6379999999999999</c:v>
                      </c:pt>
                      <c:pt idx="128">
                        <c:v>1.4279999999999999</c:v>
                      </c:pt>
                      <c:pt idx="129">
                        <c:v>1.554</c:v>
                      </c:pt>
                      <c:pt idx="130">
                        <c:v>1.4279999999999999</c:v>
                      </c:pt>
                      <c:pt idx="131">
                        <c:v>1.575</c:v>
                      </c:pt>
                      <c:pt idx="132">
                        <c:v>2.016</c:v>
                      </c:pt>
                      <c:pt idx="133">
                        <c:v>2.0790000000000002</c:v>
                      </c:pt>
                      <c:pt idx="134">
                        <c:v>1.5960000000000001</c:v>
                      </c:pt>
                      <c:pt idx="135">
                        <c:v>1.9950000000000001</c:v>
                      </c:pt>
                      <c:pt idx="136">
                        <c:v>1.5960000000000001</c:v>
                      </c:pt>
                      <c:pt idx="137">
                        <c:v>1.722</c:v>
                      </c:pt>
                      <c:pt idx="138">
                        <c:v>2.016</c:v>
                      </c:pt>
                      <c:pt idx="139">
                        <c:v>2.226</c:v>
                      </c:pt>
                      <c:pt idx="140">
                        <c:v>2.4569999999999999</c:v>
                      </c:pt>
                      <c:pt idx="141">
                        <c:v>2.5619999999999998</c:v>
                      </c:pt>
                      <c:pt idx="142">
                        <c:v>2.2890000000000001</c:v>
                      </c:pt>
                      <c:pt idx="143">
                        <c:v>1.6379999999999999</c:v>
                      </c:pt>
                      <c:pt idx="144">
                        <c:v>1.722</c:v>
                      </c:pt>
                      <c:pt idx="145">
                        <c:v>1.869</c:v>
                      </c:pt>
                      <c:pt idx="146">
                        <c:v>1.659</c:v>
                      </c:pt>
                      <c:pt idx="147">
                        <c:v>1.722</c:v>
                      </c:pt>
                      <c:pt idx="148">
                        <c:v>1.9530000000000001</c:v>
                      </c:pt>
                      <c:pt idx="149">
                        <c:v>2.31</c:v>
                      </c:pt>
                      <c:pt idx="150">
                        <c:v>2.8980000000000001</c:v>
                      </c:pt>
                      <c:pt idx="151">
                        <c:v>2.415</c:v>
                      </c:pt>
                      <c:pt idx="152">
                        <c:v>2.6669999999999998</c:v>
                      </c:pt>
                      <c:pt idx="153">
                        <c:v>1.827</c:v>
                      </c:pt>
                      <c:pt idx="154">
                        <c:v>1.7010000000000001</c:v>
                      </c:pt>
                      <c:pt idx="155">
                        <c:v>1.974</c:v>
                      </c:pt>
                      <c:pt idx="156">
                        <c:v>2.0369999999999999</c:v>
                      </c:pt>
                      <c:pt idx="157">
                        <c:v>1.827</c:v>
                      </c:pt>
                      <c:pt idx="158">
                        <c:v>1.7010000000000001</c:v>
                      </c:pt>
                      <c:pt idx="159">
                        <c:v>1.722</c:v>
                      </c:pt>
                      <c:pt idx="160">
                        <c:v>2.3519999999999999</c:v>
                      </c:pt>
                      <c:pt idx="161">
                        <c:v>1.89</c:v>
                      </c:pt>
                      <c:pt idx="162">
                        <c:v>2.3940000000000001</c:v>
                      </c:pt>
                      <c:pt idx="163">
                        <c:v>2.4359999999999999</c:v>
                      </c:pt>
                      <c:pt idx="164">
                        <c:v>1.869</c:v>
                      </c:pt>
                      <c:pt idx="165">
                        <c:v>2.0369999999999999</c:v>
                      </c:pt>
                      <c:pt idx="166">
                        <c:v>2.0369999999999999</c:v>
                      </c:pt>
                      <c:pt idx="167">
                        <c:v>2.1</c:v>
                      </c:pt>
                      <c:pt idx="168">
                        <c:v>2.2679999999999998</c:v>
                      </c:pt>
                      <c:pt idx="169">
                        <c:v>2.0369999999999999</c:v>
                      </c:pt>
                      <c:pt idx="170">
                        <c:v>1.9319999999999999</c:v>
                      </c:pt>
                      <c:pt idx="171">
                        <c:v>2.331</c:v>
                      </c:pt>
                      <c:pt idx="172">
                        <c:v>2.4569999999999999</c:v>
                      </c:pt>
                      <c:pt idx="173">
                        <c:v>2.8140000000000001</c:v>
                      </c:pt>
                      <c:pt idx="174">
                        <c:v>2.7930000000000001</c:v>
                      </c:pt>
                      <c:pt idx="175">
                        <c:v>2.835</c:v>
                      </c:pt>
                      <c:pt idx="176">
                        <c:v>2.835</c:v>
                      </c:pt>
                      <c:pt idx="177">
                        <c:v>2.5409999999999999</c:v>
                      </c:pt>
                      <c:pt idx="178">
                        <c:v>2.6669999999999998</c:v>
                      </c:pt>
                      <c:pt idx="179">
                        <c:v>2.331</c:v>
                      </c:pt>
                      <c:pt idx="180">
                        <c:v>2.2469999999999999</c:v>
                      </c:pt>
                      <c:pt idx="181">
                        <c:v>2.3940000000000001</c:v>
                      </c:pt>
                      <c:pt idx="182">
                        <c:v>1.911</c:v>
                      </c:pt>
                      <c:pt idx="183">
                        <c:v>2.2469999999999999</c:v>
                      </c:pt>
                      <c:pt idx="184">
                        <c:v>2.8980000000000001</c:v>
                      </c:pt>
                      <c:pt idx="185">
                        <c:v>2.31</c:v>
                      </c:pt>
                      <c:pt idx="186">
                        <c:v>2.4359999999999999</c:v>
                      </c:pt>
                      <c:pt idx="187">
                        <c:v>2.6669999999999998</c:v>
                      </c:pt>
                      <c:pt idx="188">
                        <c:v>2.625</c:v>
                      </c:pt>
                      <c:pt idx="189">
                        <c:v>2.7719999999999998</c:v>
                      </c:pt>
                      <c:pt idx="190">
                        <c:v>2.625</c:v>
                      </c:pt>
                      <c:pt idx="191">
                        <c:v>2.226</c:v>
                      </c:pt>
                      <c:pt idx="192">
                        <c:v>1.827</c:v>
                      </c:pt>
                      <c:pt idx="193">
                        <c:v>2.2890000000000001</c:v>
                      </c:pt>
                      <c:pt idx="194">
                        <c:v>2.5409999999999999</c:v>
                      </c:pt>
                      <c:pt idx="195">
                        <c:v>3.0030000000000001</c:v>
                      </c:pt>
                      <c:pt idx="196">
                        <c:v>3.2130000000000001</c:v>
                      </c:pt>
                      <c:pt idx="197">
                        <c:v>3.0030000000000001</c:v>
                      </c:pt>
                      <c:pt idx="198">
                        <c:v>3.6539999999999999</c:v>
                      </c:pt>
                      <c:pt idx="199">
                        <c:v>3.4860000000000002</c:v>
                      </c:pt>
                      <c:pt idx="200">
                        <c:v>3.2759999999999998</c:v>
                      </c:pt>
                      <c:pt idx="201">
                        <c:v>2.7719999999999998</c:v>
                      </c:pt>
                      <c:pt idx="202">
                        <c:v>2.6459999999999999</c:v>
                      </c:pt>
                      <c:pt idx="203">
                        <c:v>2.31</c:v>
                      </c:pt>
                      <c:pt idx="204">
                        <c:v>2.331</c:v>
                      </c:pt>
                      <c:pt idx="205">
                        <c:v>1.89</c:v>
                      </c:pt>
                      <c:pt idx="206">
                        <c:v>1.9950000000000001</c:v>
                      </c:pt>
                      <c:pt idx="207">
                        <c:v>2.0790000000000002</c:v>
                      </c:pt>
                      <c:pt idx="208">
                        <c:v>2.1419999999999999</c:v>
                      </c:pt>
                      <c:pt idx="209">
                        <c:v>1.806</c:v>
                      </c:pt>
                      <c:pt idx="210">
                        <c:v>1.764</c:v>
                      </c:pt>
                      <c:pt idx="211">
                        <c:v>2.1419999999999999</c:v>
                      </c:pt>
                      <c:pt idx="212">
                        <c:v>2.0790000000000002</c:v>
                      </c:pt>
                      <c:pt idx="213">
                        <c:v>2.1</c:v>
                      </c:pt>
                      <c:pt idx="214">
                        <c:v>2.2890000000000001</c:v>
                      </c:pt>
                      <c:pt idx="215">
                        <c:v>2.3730000000000002</c:v>
                      </c:pt>
                      <c:pt idx="216">
                        <c:v>2.016</c:v>
                      </c:pt>
                      <c:pt idx="217">
                        <c:v>1.9319999999999999</c:v>
                      </c:pt>
                      <c:pt idx="218">
                        <c:v>2.4990000000000001</c:v>
                      </c:pt>
                      <c:pt idx="219">
                        <c:v>2.5619999999999998</c:v>
                      </c:pt>
                      <c:pt idx="220">
                        <c:v>2.73</c:v>
                      </c:pt>
                      <c:pt idx="221">
                        <c:v>2.31</c:v>
                      </c:pt>
                      <c:pt idx="222">
                        <c:v>2.2890000000000001</c:v>
                      </c:pt>
                      <c:pt idx="223">
                        <c:v>2.5619999999999998</c:v>
                      </c:pt>
                      <c:pt idx="224">
                        <c:v>2.6669999999999998</c:v>
                      </c:pt>
                      <c:pt idx="225">
                        <c:v>1.659</c:v>
                      </c:pt>
                      <c:pt idx="226">
                        <c:v>1.617</c:v>
                      </c:pt>
                      <c:pt idx="227">
                        <c:v>1.659</c:v>
                      </c:pt>
                      <c:pt idx="228">
                        <c:v>1.659</c:v>
                      </c:pt>
                      <c:pt idx="229">
                        <c:v>1.911</c:v>
                      </c:pt>
                      <c:pt idx="230">
                        <c:v>2.1419999999999999</c:v>
                      </c:pt>
                      <c:pt idx="231">
                        <c:v>2.121</c:v>
                      </c:pt>
                      <c:pt idx="232">
                        <c:v>2.3730000000000002</c:v>
                      </c:pt>
                      <c:pt idx="233">
                        <c:v>2.3730000000000002</c:v>
                      </c:pt>
                      <c:pt idx="234">
                        <c:v>2.4780000000000002</c:v>
                      </c:pt>
                      <c:pt idx="235">
                        <c:v>2.331</c:v>
                      </c:pt>
                      <c:pt idx="236">
                        <c:v>2.0790000000000002</c:v>
                      </c:pt>
                      <c:pt idx="237">
                        <c:v>2.3940000000000001</c:v>
                      </c:pt>
                      <c:pt idx="238">
                        <c:v>2.4359999999999999</c:v>
                      </c:pt>
                      <c:pt idx="239">
                        <c:v>2.7719999999999998</c:v>
                      </c:pt>
                      <c:pt idx="240">
                        <c:v>2.6880000000000002</c:v>
                      </c:pt>
                      <c:pt idx="241">
                        <c:v>2.52</c:v>
                      </c:pt>
                      <c:pt idx="242">
                        <c:v>2.9609999999999999</c:v>
                      </c:pt>
                      <c:pt idx="243">
                        <c:v>2.835</c:v>
                      </c:pt>
                      <c:pt idx="244">
                        <c:v>2.73</c:v>
                      </c:pt>
                      <c:pt idx="245">
                        <c:v>1.9950000000000001</c:v>
                      </c:pt>
                      <c:pt idx="246">
                        <c:v>1.4910000000000001</c:v>
                      </c:pt>
                      <c:pt idx="247">
                        <c:v>1.8480000000000001</c:v>
                      </c:pt>
                      <c:pt idx="248">
                        <c:v>1.7010000000000001</c:v>
                      </c:pt>
                      <c:pt idx="249">
                        <c:v>1.5960000000000001</c:v>
                      </c:pt>
                      <c:pt idx="250">
                        <c:v>2.31</c:v>
                      </c:pt>
                      <c:pt idx="251">
                        <c:v>1.9319999999999999</c:v>
                      </c:pt>
                      <c:pt idx="252">
                        <c:v>2.3940000000000001</c:v>
                      </c:pt>
                      <c:pt idx="253">
                        <c:v>3.0870000000000002</c:v>
                      </c:pt>
                      <c:pt idx="254">
                        <c:v>2.7719999999999998</c:v>
                      </c:pt>
                      <c:pt idx="255">
                        <c:v>1.764</c:v>
                      </c:pt>
                      <c:pt idx="256">
                        <c:v>1.575</c:v>
                      </c:pt>
                      <c:pt idx="257">
                        <c:v>1.722</c:v>
                      </c:pt>
                      <c:pt idx="258">
                        <c:v>1.7010000000000001</c:v>
                      </c:pt>
                      <c:pt idx="259">
                        <c:v>1.5329999999999999</c:v>
                      </c:pt>
                      <c:pt idx="260">
                        <c:v>1.68</c:v>
                      </c:pt>
                      <c:pt idx="261">
                        <c:v>1.7430000000000001</c:v>
                      </c:pt>
                      <c:pt idx="262">
                        <c:v>2.0579999999999998</c:v>
                      </c:pt>
                      <c:pt idx="263">
                        <c:v>2.3519999999999999</c:v>
                      </c:pt>
                      <c:pt idx="264">
                        <c:v>1.659</c:v>
                      </c:pt>
                      <c:pt idx="265">
                        <c:v>1.68</c:v>
                      </c:pt>
                      <c:pt idx="266">
                        <c:v>1.68</c:v>
                      </c:pt>
                      <c:pt idx="267">
                        <c:v>1.5960000000000001</c:v>
                      </c:pt>
                      <c:pt idx="268">
                        <c:v>1.5329999999999999</c:v>
                      </c:pt>
                      <c:pt idx="269">
                        <c:v>1.659</c:v>
                      </c:pt>
                      <c:pt idx="270">
                        <c:v>1.575</c:v>
                      </c:pt>
                      <c:pt idx="271">
                        <c:v>1.7010000000000001</c:v>
                      </c:pt>
                      <c:pt idx="272">
                        <c:v>1.6379999999999999</c:v>
                      </c:pt>
                      <c:pt idx="273">
                        <c:v>1.806</c:v>
                      </c:pt>
                      <c:pt idx="274">
                        <c:v>1.7010000000000001</c:v>
                      </c:pt>
                      <c:pt idx="275">
                        <c:v>1.9950000000000001</c:v>
                      </c:pt>
                      <c:pt idx="276">
                        <c:v>1.869</c:v>
                      </c:pt>
                      <c:pt idx="277">
                        <c:v>1.9950000000000001</c:v>
                      </c:pt>
                      <c:pt idx="278">
                        <c:v>2.0579999999999998</c:v>
                      </c:pt>
                      <c:pt idx="279">
                        <c:v>1.764</c:v>
                      </c:pt>
                      <c:pt idx="280">
                        <c:v>1.554</c:v>
                      </c:pt>
                      <c:pt idx="281">
                        <c:v>1.6379999999999999</c:v>
                      </c:pt>
                      <c:pt idx="282">
                        <c:v>1.6379999999999999</c:v>
                      </c:pt>
                      <c:pt idx="283">
                        <c:v>1.5329999999999999</c:v>
                      </c:pt>
                      <c:pt idx="284">
                        <c:v>1.764</c:v>
                      </c:pt>
                      <c:pt idx="285">
                        <c:v>1.6379999999999999</c:v>
                      </c:pt>
                      <c:pt idx="286">
                        <c:v>1.6379999999999999</c:v>
                      </c:pt>
                      <c:pt idx="287">
                        <c:v>1.5329999999999999</c:v>
                      </c:pt>
                      <c:pt idx="288">
                        <c:v>1.7010000000000001</c:v>
                      </c:pt>
                      <c:pt idx="289">
                        <c:v>1.659</c:v>
                      </c:pt>
                      <c:pt idx="290">
                        <c:v>1.617</c:v>
                      </c:pt>
                      <c:pt idx="291">
                        <c:v>2.0579999999999998</c:v>
                      </c:pt>
                      <c:pt idx="292">
                        <c:v>2.016</c:v>
                      </c:pt>
                      <c:pt idx="293">
                        <c:v>1.869</c:v>
                      </c:pt>
                      <c:pt idx="294">
                        <c:v>1.764</c:v>
                      </c:pt>
                      <c:pt idx="295">
                        <c:v>2.2679999999999998</c:v>
                      </c:pt>
                      <c:pt idx="296">
                        <c:v>2.2679999999999998</c:v>
                      </c:pt>
                      <c:pt idx="297">
                        <c:v>2.4569999999999999</c:v>
                      </c:pt>
                      <c:pt idx="298">
                        <c:v>2.331</c:v>
                      </c:pt>
                      <c:pt idx="299">
                        <c:v>2.2050000000000001</c:v>
                      </c:pt>
                      <c:pt idx="300">
                        <c:v>2.016</c:v>
                      </c:pt>
                      <c:pt idx="301">
                        <c:v>2.121</c:v>
                      </c:pt>
                      <c:pt idx="302">
                        <c:v>1.89</c:v>
                      </c:pt>
                      <c:pt idx="303">
                        <c:v>1.764</c:v>
                      </c:pt>
                      <c:pt idx="304">
                        <c:v>1.7849999999999999</c:v>
                      </c:pt>
                      <c:pt idx="305">
                        <c:v>1.9530000000000001</c:v>
                      </c:pt>
                      <c:pt idx="306">
                        <c:v>2.1</c:v>
                      </c:pt>
                      <c:pt idx="307">
                        <c:v>2.415</c:v>
                      </c:pt>
                      <c:pt idx="308">
                        <c:v>2.1</c:v>
                      </c:pt>
                      <c:pt idx="309">
                        <c:v>1.9530000000000001</c:v>
                      </c:pt>
                      <c:pt idx="310">
                        <c:v>2.0369999999999999</c:v>
                      </c:pt>
                      <c:pt idx="311">
                        <c:v>2.52</c:v>
                      </c:pt>
                      <c:pt idx="312">
                        <c:v>2.5830000000000002</c:v>
                      </c:pt>
                      <c:pt idx="313">
                        <c:v>2.3730000000000002</c:v>
                      </c:pt>
                      <c:pt idx="314">
                        <c:v>2.5619999999999998</c:v>
                      </c:pt>
                      <c:pt idx="315">
                        <c:v>2.6459999999999999</c:v>
                      </c:pt>
                      <c:pt idx="316">
                        <c:v>2.7509999999999999</c:v>
                      </c:pt>
                      <c:pt idx="317">
                        <c:v>2.73</c:v>
                      </c:pt>
                      <c:pt idx="318">
                        <c:v>2.4990000000000001</c:v>
                      </c:pt>
                      <c:pt idx="319">
                        <c:v>2.415</c:v>
                      </c:pt>
                      <c:pt idx="320">
                        <c:v>2.0369999999999999</c:v>
                      </c:pt>
                      <c:pt idx="321">
                        <c:v>1.8480000000000001</c:v>
                      </c:pt>
                      <c:pt idx="322">
                        <c:v>2.5619999999999998</c:v>
                      </c:pt>
                      <c:pt idx="323">
                        <c:v>2.835</c:v>
                      </c:pt>
                      <c:pt idx="324">
                        <c:v>2.52</c:v>
                      </c:pt>
                      <c:pt idx="325">
                        <c:v>2.1629999999999998</c:v>
                      </c:pt>
                      <c:pt idx="326">
                        <c:v>2.3519999999999999</c:v>
                      </c:pt>
                      <c:pt idx="327">
                        <c:v>3.0030000000000001</c:v>
                      </c:pt>
                      <c:pt idx="328">
                        <c:v>3.2759999999999998</c:v>
                      </c:pt>
                      <c:pt idx="329">
                        <c:v>2.73</c:v>
                      </c:pt>
                      <c:pt idx="330">
                        <c:v>2.7090000000000001</c:v>
                      </c:pt>
                      <c:pt idx="331">
                        <c:v>3.5070000000000001</c:v>
                      </c:pt>
                      <c:pt idx="332">
                        <c:v>2.94</c:v>
                      </c:pt>
                      <c:pt idx="333">
                        <c:v>3.1080000000000001</c:v>
                      </c:pt>
                      <c:pt idx="334">
                        <c:v>2.7719999999999998</c:v>
                      </c:pt>
                      <c:pt idx="335">
                        <c:v>2.5619999999999998</c:v>
                      </c:pt>
                      <c:pt idx="336">
                        <c:v>2.4990000000000001</c:v>
                      </c:pt>
                      <c:pt idx="337">
                        <c:v>2.5830000000000002</c:v>
                      </c:pt>
                      <c:pt idx="338">
                        <c:v>2.1</c:v>
                      </c:pt>
                      <c:pt idx="339">
                        <c:v>2.331</c:v>
                      </c:pt>
                      <c:pt idx="340">
                        <c:v>3.15</c:v>
                      </c:pt>
                      <c:pt idx="341">
                        <c:v>3.423</c:v>
                      </c:pt>
                      <c:pt idx="342">
                        <c:v>2.7719999999999998</c:v>
                      </c:pt>
                      <c:pt idx="343">
                        <c:v>2.8769999999999998</c:v>
                      </c:pt>
                      <c:pt idx="344">
                        <c:v>3.15</c:v>
                      </c:pt>
                      <c:pt idx="345">
                        <c:v>3.339</c:v>
                      </c:pt>
                      <c:pt idx="346">
                        <c:v>3.1920000000000002</c:v>
                      </c:pt>
                      <c:pt idx="347">
                        <c:v>3.0659999999999998</c:v>
                      </c:pt>
                      <c:pt idx="348">
                        <c:v>3.1709999999999998</c:v>
                      </c:pt>
                      <c:pt idx="349">
                        <c:v>3.129</c:v>
                      </c:pt>
                      <c:pt idx="350">
                        <c:v>2.8559999999999999</c:v>
                      </c:pt>
                      <c:pt idx="351">
                        <c:v>3.024</c:v>
                      </c:pt>
                      <c:pt idx="352">
                        <c:v>2.7719999999999998</c:v>
                      </c:pt>
                      <c:pt idx="353">
                        <c:v>2.6459999999999999</c:v>
                      </c:pt>
                      <c:pt idx="354">
                        <c:v>2.3519999999999999</c:v>
                      </c:pt>
                      <c:pt idx="355">
                        <c:v>2.4569999999999999</c:v>
                      </c:pt>
                      <c:pt idx="356">
                        <c:v>2.3730000000000002</c:v>
                      </c:pt>
                      <c:pt idx="357">
                        <c:v>3.129</c:v>
                      </c:pt>
                      <c:pt idx="358">
                        <c:v>3.7589999999999999</c:v>
                      </c:pt>
                      <c:pt idx="359">
                        <c:v>3.1080000000000001</c:v>
                      </c:pt>
                      <c:pt idx="360">
                        <c:v>2.919</c:v>
                      </c:pt>
                      <c:pt idx="361">
                        <c:v>3.0659999999999998</c:v>
                      </c:pt>
                      <c:pt idx="362">
                        <c:v>2.3730000000000002</c:v>
                      </c:pt>
                      <c:pt idx="363">
                        <c:v>2.7509999999999999</c:v>
                      </c:pt>
                      <c:pt idx="364">
                        <c:v>3.024</c:v>
                      </c:pt>
                      <c:pt idx="365">
                        <c:v>2.7930000000000001</c:v>
                      </c:pt>
                      <c:pt idx="366">
                        <c:v>3.234</c:v>
                      </c:pt>
                      <c:pt idx="367">
                        <c:v>3.6120000000000001</c:v>
                      </c:pt>
                      <c:pt idx="368">
                        <c:v>3.1080000000000001</c:v>
                      </c:pt>
                      <c:pt idx="369">
                        <c:v>3.1709999999999998</c:v>
                      </c:pt>
                      <c:pt idx="370">
                        <c:v>2.8980000000000001</c:v>
                      </c:pt>
                      <c:pt idx="371">
                        <c:v>2.73</c:v>
                      </c:pt>
                      <c:pt idx="372">
                        <c:v>2.8769999999999998</c:v>
                      </c:pt>
                      <c:pt idx="373">
                        <c:v>2.6459999999999999</c:v>
                      </c:pt>
                      <c:pt idx="374">
                        <c:v>2.4569999999999999</c:v>
                      </c:pt>
                      <c:pt idx="375">
                        <c:v>2.3940000000000001</c:v>
                      </c:pt>
                      <c:pt idx="376">
                        <c:v>2.0790000000000002</c:v>
                      </c:pt>
                      <c:pt idx="377">
                        <c:v>1.8480000000000001</c:v>
                      </c:pt>
                      <c:pt idx="378">
                        <c:v>2.1419999999999999</c:v>
                      </c:pt>
                      <c:pt idx="379">
                        <c:v>2.7719999999999998</c:v>
                      </c:pt>
                      <c:pt idx="380">
                        <c:v>2.52</c:v>
                      </c:pt>
                      <c:pt idx="381">
                        <c:v>2.6459999999999999</c:v>
                      </c:pt>
                      <c:pt idx="382">
                        <c:v>2.8559999999999999</c:v>
                      </c:pt>
                      <c:pt idx="383">
                        <c:v>2.835</c:v>
                      </c:pt>
                      <c:pt idx="384">
                        <c:v>2.415</c:v>
                      </c:pt>
                      <c:pt idx="385">
                        <c:v>2.8980000000000001</c:v>
                      </c:pt>
                      <c:pt idx="386">
                        <c:v>3.5070000000000001</c:v>
                      </c:pt>
                      <c:pt idx="387">
                        <c:v>3.8849999999999998</c:v>
                      </c:pt>
                      <c:pt idx="388">
                        <c:v>3.4020000000000001</c:v>
                      </c:pt>
                      <c:pt idx="389">
                        <c:v>3.423</c:v>
                      </c:pt>
                      <c:pt idx="390">
                        <c:v>3.129</c:v>
                      </c:pt>
                      <c:pt idx="391">
                        <c:v>3.2970000000000002</c:v>
                      </c:pt>
                      <c:pt idx="392">
                        <c:v>2.7509999999999999</c:v>
                      </c:pt>
                      <c:pt idx="393">
                        <c:v>2.1629999999999998</c:v>
                      </c:pt>
                      <c:pt idx="394">
                        <c:v>1.827</c:v>
                      </c:pt>
                      <c:pt idx="395">
                        <c:v>2.3519999999999999</c:v>
                      </c:pt>
                      <c:pt idx="396">
                        <c:v>3.0030000000000001</c:v>
                      </c:pt>
                      <c:pt idx="397">
                        <c:v>3.6120000000000001</c:v>
                      </c:pt>
                      <c:pt idx="398">
                        <c:v>3.0659999999999998</c:v>
                      </c:pt>
                      <c:pt idx="399">
                        <c:v>3.129</c:v>
                      </c:pt>
                      <c:pt idx="400">
                        <c:v>2.8769999999999998</c:v>
                      </c:pt>
                      <c:pt idx="401">
                        <c:v>2.835</c:v>
                      </c:pt>
                      <c:pt idx="402">
                        <c:v>2.9820000000000002</c:v>
                      </c:pt>
                      <c:pt idx="403">
                        <c:v>2.3940000000000001</c:v>
                      </c:pt>
                      <c:pt idx="404">
                        <c:v>2.8980000000000001</c:v>
                      </c:pt>
                      <c:pt idx="405">
                        <c:v>2.8140000000000001</c:v>
                      </c:pt>
                      <c:pt idx="406">
                        <c:v>2.4569999999999999</c:v>
                      </c:pt>
                      <c:pt idx="407">
                        <c:v>2.73</c:v>
                      </c:pt>
                      <c:pt idx="408">
                        <c:v>2.6669999999999998</c:v>
                      </c:pt>
                      <c:pt idx="409">
                        <c:v>2.8140000000000001</c:v>
                      </c:pt>
                      <c:pt idx="410">
                        <c:v>2.625</c:v>
                      </c:pt>
                      <c:pt idx="411">
                        <c:v>2.8769999999999998</c:v>
                      </c:pt>
                      <c:pt idx="412">
                        <c:v>3.633</c:v>
                      </c:pt>
                      <c:pt idx="413">
                        <c:v>3.36</c:v>
                      </c:pt>
                      <c:pt idx="414">
                        <c:v>2.6459999999999999</c:v>
                      </c:pt>
                      <c:pt idx="415">
                        <c:v>3.2549999999999999</c:v>
                      </c:pt>
                      <c:pt idx="416">
                        <c:v>3.423</c:v>
                      </c:pt>
                      <c:pt idx="417">
                        <c:v>2.9820000000000002</c:v>
                      </c:pt>
                      <c:pt idx="418">
                        <c:v>2.8980000000000001</c:v>
                      </c:pt>
                      <c:pt idx="419">
                        <c:v>2.94</c:v>
                      </c:pt>
                      <c:pt idx="420">
                        <c:v>2.94</c:v>
                      </c:pt>
                      <c:pt idx="421">
                        <c:v>3.0870000000000002</c:v>
                      </c:pt>
                      <c:pt idx="422">
                        <c:v>2.6880000000000002</c:v>
                      </c:pt>
                      <c:pt idx="423">
                        <c:v>2.919</c:v>
                      </c:pt>
                      <c:pt idx="424">
                        <c:v>2.8980000000000001</c:v>
                      </c:pt>
                      <c:pt idx="425">
                        <c:v>2.94</c:v>
                      </c:pt>
                      <c:pt idx="426">
                        <c:v>2.94</c:v>
                      </c:pt>
                      <c:pt idx="427">
                        <c:v>3.2130000000000001</c:v>
                      </c:pt>
                      <c:pt idx="428">
                        <c:v>2.7719999999999998</c:v>
                      </c:pt>
                      <c:pt idx="429">
                        <c:v>2.8769999999999998</c:v>
                      </c:pt>
                      <c:pt idx="430">
                        <c:v>2.8559999999999999</c:v>
                      </c:pt>
                      <c:pt idx="431">
                        <c:v>2.7509999999999999</c:v>
                      </c:pt>
                      <c:pt idx="432">
                        <c:v>2.6669999999999998</c:v>
                      </c:pt>
                      <c:pt idx="433">
                        <c:v>2.4990000000000001</c:v>
                      </c:pt>
                      <c:pt idx="434">
                        <c:v>1.659</c:v>
                      </c:pt>
                      <c:pt idx="435">
                        <c:v>2.1</c:v>
                      </c:pt>
                      <c:pt idx="436">
                        <c:v>2.73</c:v>
                      </c:pt>
                      <c:pt idx="437">
                        <c:v>2.835</c:v>
                      </c:pt>
                      <c:pt idx="438">
                        <c:v>2.6880000000000002</c:v>
                      </c:pt>
                      <c:pt idx="439">
                        <c:v>2.331</c:v>
                      </c:pt>
                      <c:pt idx="440">
                        <c:v>2.7090000000000001</c:v>
                      </c:pt>
                      <c:pt idx="441">
                        <c:v>2.6040000000000001</c:v>
                      </c:pt>
                      <c:pt idx="442">
                        <c:v>2.625</c:v>
                      </c:pt>
                      <c:pt idx="443">
                        <c:v>2.73</c:v>
                      </c:pt>
                      <c:pt idx="444">
                        <c:v>2.9609999999999999</c:v>
                      </c:pt>
                      <c:pt idx="445">
                        <c:v>2.8140000000000001</c:v>
                      </c:pt>
                      <c:pt idx="446">
                        <c:v>2.7509999999999999</c:v>
                      </c:pt>
                      <c:pt idx="447">
                        <c:v>2.5830000000000002</c:v>
                      </c:pt>
                      <c:pt idx="448">
                        <c:v>2.5619999999999998</c:v>
                      </c:pt>
                      <c:pt idx="449">
                        <c:v>2.6669999999999998</c:v>
                      </c:pt>
                      <c:pt idx="450">
                        <c:v>2.5619999999999998</c:v>
                      </c:pt>
                      <c:pt idx="451">
                        <c:v>2.4990000000000001</c:v>
                      </c:pt>
                      <c:pt idx="452">
                        <c:v>2.3940000000000001</c:v>
                      </c:pt>
                      <c:pt idx="453">
                        <c:v>2.4569999999999999</c:v>
                      </c:pt>
                      <c:pt idx="454">
                        <c:v>2.5409999999999999</c:v>
                      </c:pt>
                      <c:pt idx="455">
                        <c:v>2.226</c:v>
                      </c:pt>
                      <c:pt idx="456">
                        <c:v>2.4990000000000001</c:v>
                      </c:pt>
                      <c:pt idx="457">
                        <c:v>2.6459999999999999</c:v>
                      </c:pt>
                      <c:pt idx="458">
                        <c:v>2.6040000000000001</c:v>
                      </c:pt>
                      <c:pt idx="459">
                        <c:v>2.1629999999999998</c:v>
                      </c:pt>
                      <c:pt idx="460">
                        <c:v>2.0790000000000002</c:v>
                      </c:pt>
                      <c:pt idx="461">
                        <c:v>1.911</c:v>
                      </c:pt>
                      <c:pt idx="462">
                        <c:v>1.68</c:v>
                      </c:pt>
                      <c:pt idx="463">
                        <c:v>1.4910000000000001</c:v>
                      </c:pt>
                      <c:pt idx="464">
                        <c:v>1.3859999999999999</c:v>
                      </c:pt>
                      <c:pt idx="465">
                        <c:v>1.575</c:v>
                      </c:pt>
                      <c:pt idx="466">
                        <c:v>1.4910000000000001</c:v>
                      </c:pt>
                      <c:pt idx="467">
                        <c:v>2.2050000000000001</c:v>
                      </c:pt>
                      <c:pt idx="468">
                        <c:v>2.121</c:v>
                      </c:pt>
                      <c:pt idx="469">
                        <c:v>1.9530000000000001</c:v>
                      </c:pt>
                      <c:pt idx="470">
                        <c:v>1.554</c:v>
                      </c:pt>
                      <c:pt idx="471">
                        <c:v>1.3859999999999999</c:v>
                      </c:pt>
                      <c:pt idx="472">
                        <c:v>1.512</c:v>
                      </c:pt>
                      <c:pt idx="473">
                        <c:v>1.512</c:v>
                      </c:pt>
                      <c:pt idx="474">
                        <c:v>1.974</c:v>
                      </c:pt>
                      <c:pt idx="475">
                        <c:v>2.1419999999999999</c:v>
                      </c:pt>
                      <c:pt idx="476">
                        <c:v>1.9950000000000001</c:v>
                      </c:pt>
                      <c:pt idx="477">
                        <c:v>1.6379999999999999</c:v>
                      </c:pt>
                      <c:pt idx="478">
                        <c:v>1.575</c:v>
                      </c:pt>
                      <c:pt idx="479">
                        <c:v>2.5409999999999999</c:v>
                      </c:pt>
                      <c:pt idx="480">
                        <c:v>2.0369999999999999</c:v>
                      </c:pt>
                      <c:pt idx="481">
                        <c:v>1.974</c:v>
                      </c:pt>
                      <c:pt idx="482">
                        <c:v>1.4279999999999999</c:v>
                      </c:pt>
                      <c:pt idx="483">
                        <c:v>1.512</c:v>
                      </c:pt>
                      <c:pt idx="484">
                        <c:v>1.3440000000000001</c:v>
                      </c:pt>
                      <c:pt idx="485">
                        <c:v>1.2390000000000001</c:v>
                      </c:pt>
                      <c:pt idx="486">
                        <c:v>1.5960000000000001</c:v>
                      </c:pt>
                      <c:pt idx="487">
                        <c:v>1.4490000000000001</c:v>
                      </c:pt>
                      <c:pt idx="488">
                        <c:v>1.4279999999999999</c:v>
                      </c:pt>
                      <c:pt idx="489">
                        <c:v>1.4910000000000001</c:v>
                      </c:pt>
                      <c:pt idx="490">
                        <c:v>1.3440000000000001</c:v>
                      </c:pt>
                      <c:pt idx="491">
                        <c:v>1.3859999999999999</c:v>
                      </c:pt>
                      <c:pt idx="492">
                        <c:v>1.365</c:v>
                      </c:pt>
                      <c:pt idx="493">
                        <c:v>1.323</c:v>
                      </c:pt>
                      <c:pt idx="494">
                        <c:v>1.3440000000000001</c:v>
                      </c:pt>
                      <c:pt idx="495">
                        <c:v>1.365</c:v>
                      </c:pt>
                      <c:pt idx="496">
                        <c:v>1.617</c:v>
                      </c:pt>
                      <c:pt idx="497">
                        <c:v>1.764</c:v>
                      </c:pt>
                      <c:pt idx="498">
                        <c:v>1.9319999999999999</c:v>
                      </c:pt>
                      <c:pt idx="499">
                        <c:v>1.5329999999999999</c:v>
                      </c:pt>
                      <c:pt idx="500">
                        <c:v>1.827</c:v>
                      </c:pt>
                      <c:pt idx="501">
                        <c:v>1.4490000000000001</c:v>
                      </c:pt>
                      <c:pt idx="502">
                        <c:v>1.4910000000000001</c:v>
                      </c:pt>
                      <c:pt idx="503">
                        <c:v>1.764</c:v>
                      </c:pt>
                      <c:pt idx="504">
                        <c:v>2.121</c:v>
                      </c:pt>
                      <c:pt idx="505">
                        <c:v>2.226</c:v>
                      </c:pt>
                      <c:pt idx="506">
                        <c:v>2.2679999999999998</c:v>
                      </c:pt>
                      <c:pt idx="507">
                        <c:v>2.0790000000000002</c:v>
                      </c:pt>
                      <c:pt idx="508">
                        <c:v>1.47</c:v>
                      </c:pt>
                      <c:pt idx="509">
                        <c:v>1.6379999999999999</c:v>
                      </c:pt>
                      <c:pt idx="510">
                        <c:v>1.554</c:v>
                      </c:pt>
                      <c:pt idx="511">
                        <c:v>1.512</c:v>
                      </c:pt>
                      <c:pt idx="512">
                        <c:v>1.512</c:v>
                      </c:pt>
                      <c:pt idx="513">
                        <c:v>1.764</c:v>
                      </c:pt>
                      <c:pt idx="514">
                        <c:v>1.974</c:v>
                      </c:pt>
                      <c:pt idx="515">
                        <c:v>2.415</c:v>
                      </c:pt>
                      <c:pt idx="516">
                        <c:v>2.1840000000000002</c:v>
                      </c:pt>
                      <c:pt idx="517">
                        <c:v>2.3940000000000001</c:v>
                      </c:pt>
                      <c:pt idx="518">
                        <c:v>1.806</c:v>
                      </c:pt>
                      <c:pt idx="519">
                        <c:v>1.575</c:v>
                      </c:pt>
                      <c:pt idx="520">
                        <c:v>1.89</c:v>
                      </c:pt>
                      <c:pt idx="521">
                        <c:v>1.764</c:v>
                      </c:pt>
                      <c:pt idx="522">
                        <c:v>1.5960000000000001</c:v>
                      </c:pt>
                      <c:pt idx="523">
                        <c:v>1.5960000000000001</c:v>
                      </c:pt>
                      <c:pt idx="524">
                        <c:v>1.659</c:v>
                      </c:pt>
                      <c:pt idx="525">
                        <c:v>2.121</c:v>
                      </c:pt>
                      <c:pt idx="526">
                        <c:v>1.7849999999999999</c:v>
                      </c:pt>
                      <c:pt idx="527">
                        <c:v>2.1</c:v>
                      </c:pt>
                      <c:pt idx="528">
                        <c:v>2.1</c:v>
                      </c:pt>
                      <c:pt idx="529">
                        <c:v>1.6379999999999999</c:v>
                      </c:pt>
                      <c:pt idx="530">
                        <c:v>1.806</c:v>
                      </c:pt>
                      <c:pt idx="531">
                        <c:v>1.8480000000000001</c:v>
                      </c:pt>
                      <c:pt idx="532">
                        <c:v>1.9950000000000001</c:v>
                      </c:pt>
                      <c:pt idx="533">
                        <c:v>2.0579999999999998</c:v>
                      </c:pt>
                      <c:pt idx="534">
                        <c:v>1.911</c:v>
                      </c:pt>
                      <c:pt idx="535">
                        <c:v>1.722</c:v>
                      </c:pt>
                      <c:pt idx="536">
                        <c:v>1.9319999999999999</c:v>
                      </c:pt>
                      <c:pt idx="537">
                        <c:v>2.2050000000000001</c:v>
                      </c:pt>
                      <c:pt idx="538">
                        <c:v>2.4569999999999999</c:v>
                      </c:pt>
                      <c:pt idx="539">
                        <c:v>2.5830000000000002</c:v>
                      </c:pt>
                      <c:pt idx="540">
                        <c:v>2.4780000000000002</c:v>
                      </c:pt>
                      <c:pt idx="541">
                        <c:v>2.31</c:v>
                      </c:pt>
                      <c:pt idx="542">
                        <c:v>2.2469999999999999</c:v>
                      </c:pt>
                      <c:pt idx="543">
                        <c:v>2.3730000000000002</c:v>
                      </c:pt>
                      <c:pt idx="544">
                        <c:v>2.1419999999999999</c:v>
                      </c:pt>
                      <c:pt idx="545">
                        <c:v>2.016</c:v>
                      </c:pt>
                      <c:pt idx="546">
                        <c:v>2.0790000000000002</c:v>
                      </c:pt>
                      <c:pt idx="547">
                        <c:v>1.7849999999999999</c:v>
                      </c:pt>
                      <c:pt idx="548">
                        <c:v>2.121</c:v>
                      </c:pt>
                      <c:pt idx="549">
                        <c:v>2.4359999999999999</c:v>
                      </c:pt>
                      <c:pt idx="550">
                        <c:v>2.1419999999999999</c:v>
                      </c:pt>
                      <c:pt idx="551">
                        <c:v>2.2890000000000001</c:v>
                      </c:pt>
                      <c:pt idx="552">
                        <c:v>2.3730000000000002</c:v>
                      </c:pt>
                      <c:pt idx="553">
                        <c:v>2.415</c:v>
                      </c:pt>
                      <c:pt idx="554">
                        <c:v>2.4569999999999999</c:v>
                      </c:pt>
                      <c:pt idx="555">
                        <c:v>2.4569999999999999</c:v>
                      </c:pt>
                      <c:pt idx="556">
                        <c:v>1.9319999999999999</c:v>
                      </c:pt>
                      <c:pt idx="557">
                        <c:v>1.722</c:v>
                      </c:pt>
                      <c:pt idx="558">
                        <c:v>2.1</c:v>
                      </c:pt>
                      <c:pt idx="559">
                        <c:v>2.2890000000000001</c:v>
                      </c:pt>
                      <c:pt idx="560">
                        <c:v>2.6669999999999998</c:v>
                      </c:pt>
                      <c:pt idx="561">
                        <c:v>2.8980000000000001</c:v>
                      </c:pt>
                      <c:pt idx="562">
                        <c:v>2.8769999999999998</c:v>
                      </c:pt>
                      <c:pt idx="563">
                        <c:v>3.129</c:v>
                      </c:pt>
                      <c:pt idx="564">
                        <c:v>3.2970000000000002</c:v>
                      </c:pt>
                      <c:pt idx="565">
                        <c:v>3.15</c:v>
                      </c:pt>
                      <c:pt idx="566">
                        <c:v>2.31</c:v>
                      </c:pt>
                      <c:pt idx="567">
                        <c:v>2.3940000000000001</c:v>
                      </c:pt>
                      <c:pt idx="568">
                        <c:v>2.2050000000000001</c:v>
                      </c:pt>
                      <c:pt idx="569">
                        <c:v>2.2469999999999999</c:v>
                      </c:pt>
                      <c:pt idx="570">
                        <c:v>1.7430000000000001</c:v>
                      </c:pt>
                      <c:pt idx="571">
                        <c:v>1.764</c:v>
                      </c:pt>
                      <c:pt idx="572">
                        <c:v>1.869</c:v>
                      </c:pt>
                      <c:pt idx="573">
                        <c:v>2.016</c:v>
                      </c:pt>
                      <c:pt idx="574">
                        <c:v>1.6379999999999999</c:v>
                      </c:pt>
                      <c:pt idx="575">
                        <c:v>1.7010000000000001</c:v>
                      </c:pt>
                      <c:pt idx="576">
                        <c:v>1.869</c:v>
                      </c:pt>
                      <c:pt idx="577">
                        <c:v>1.974</c:v>
                      </c:pt>
                      <c:pt idx="578">
                        <c:v>1.911</c:v>
                      </c:pt>
                      <c:pt idx="579">
                        <c:v>2.016</c:v>
                      </c:pt>
                      <c:pt idx="580">
                        <c:v>2.121</c:v>
                      </c:pt>
                      <c:pt idx="581">
                        <c:v>1.7430000000000001</c:v>
                      </c:pt>
                      <c:pt idx="582">
                        <c:v>1.6379999999999999</c:v>
                      </c:pt>
                      <c:pt idx="583">
                        <c:v>2.3519999999999999</c:v>
                      </c:pt>
                      <c:pt idx="584">
                        <c:v>2.3519999999999999</c:v>
                      </c:pt>
                      <c:pt idx="585">
                        <c:v>2.3730000000000002</c:v>
                      </c:pt>
                      <c:pt idx="586">
                        <c:v>1.9950000000000001</c:v>
                      </c:pt>
                      <c:pt idx="587">
                        <c:v>1.911</c:v>
                      </c:pt>
                      <c:pt idx="588">
                        <c:v>2.3730000000000002</c:v>
                      </c:pt>
                      <c:pt idx="589">
                        <c:v>2.4569999999999999</c:v>
                      </c:pt>
                      <c:pt idx="590">
                        <c:v>1.512</c:v>
                      </c:pt>
                      <c:pt idx="591">
                        <c:v>1.617</c:v>
                      </c:pt>
                      <c:pt idx="592">
                        <c:v>1.5960000000000001</c:v>
                      </c:pt>
                      <c:pt idx="593">
                        <c:v>1.5960000000000001</c:v>
                      </c:pt>
                      <c:pt idx="594">
                        <c:v>1.617</c:v>
                      </c:pt>
                      <c:pt idx="595">
                        <c:v>1.869</c:v>
                      </c:pt>
                      <c:pt idx="596">
                        <c:v>1.869</c:v>
                      </c:pt>
                      <c:pt idx="597">
                        <c:v>2.1629999999999998</c:v>
                      </c:pt>
                      <c:pt idx="598">
                        <c:v>2.1</c:v>
                      </c:pt>
                      <c:pt idx="599">
                        <c:v>2.2890000000000001</c:v>
                      </c:pt>
                      <c:pt idx="600">
                        <c:v>2.0790000000000002</c:v>
                      </c:pt>
                      <c:pt idx="601">
                        <c:v>1.7010000000000001</c:v>
                      </c:pt>
                      <c:pt idx="602">
                        <c:v>2.0790000000000002</c:v>
                      </c:pt>
                      <c:pt idx="603">
                        <c:v>2.2890000000000001</c:v>
                      </c:pt>
                      <c:pt idx="604">
                        <c:v>2.5409999999999999</c:v>
                      </c:pt>
                      <c:pt idx="605">
                        <c:v>2.3940000000000001</c:v>
                      </c:pt>
                      <c:pt idx="606">
                        <c:v>2.226</c:v>
                      </c:pt>
                      <c:pt idx="607">
                        <c:v>2.8140000000000001</c:v>
                      </c:pt>
                      <c:pt idx="608">
                        <c:v>2.6459999999999999</c:v>
                      </c:pt>
                      <c:pt idx="609">
                        <c:v>2.226</c:v>
                      </c:pt>
                      <c:pt idx="610">
                        <c:v>1.869</c:v>
                      </c:pt>
                      <c:pt idx="611">
                        <c:v>1.407</c:v>
                      </c:pt>
                      <c:pt idx="612">
                        <c:v>1.68</c:v>
                      </c:pt>
                      <c:pt idx="613">
                        <c:v>1.575</c:v>
                      </c:pt>
                      <c:pt idx="614">
                        <c:v>1.47</c:v>
                      </c:pt>
                      <c:pt idx="615">
                        <c:v>1.9530000000000001</c:v>
                      </c:pt>
                      <c:pt idx="616">
                        <c:v>1.7010000000000001</c:v>
                      </c:pt>
                      <c:pt idx="617">
                        <c:v>2.2679999999999998</c:v>
                      </c:pt>
                      <c:pt idx="618">
                        <c:v>2.7509999999999999</c:v>
                      </c:pt>
                      <c:pt idx="619">
                        <c:v>2.4990000000000001</c:v>
                      </c:pt>
                      <c:pt idx="620">
                        <c:v>1.5960000000000001</c:v>
                      </c:pt>
                      <c:pt idx="621">
                        <c:v>1.4910000000000001</c:v>
                      </c:pt>
                      <c:pt idx="622">
                        <c:v>1.554</c:v>
                      </c:pt>
                      <c:pt idx="623">
                        <c:v>1.5960000000000001</c:v>
                      </c:pt>
                      <c:pt idx="624">
                        <c:v>1.512</c:v>
                      </c:pt>
                      <c:pt idx="625">
                        <c:v>1.5329999999999999</c:v>
                      </c:pt>
                      <c:pt idx="626">
                        <c:v>1.764</c:v>
                      </c:pt>
                      <c:pt idx="627">
                        <c:v>1.806</c:v>
                      </c:pt>
                      <c:pt idx="628">
                        <c:v>2.2890000000000001</c:v>
                      </c:pt>
                      <c:pt idx="629">
                        <c:v>1.5329999999999999</c:v>
                      </c:pt>
                      <c:pt idx="630">
                        <c:v>1.47</c:v>
                      </c:pt>
                      <c:pt idx="631">
                        <c:v>1.4910000000000001</c:v>
                      </c:pt>
                      <c:pt idx="632">
                        <c:v>1.47</c:v>
                      </c:pt>
                      <c:pt idx="633">
                        <c:v>1.3859999999999999</c:v>
                      </c:pt>
                      <c:pt idx="634">
                        <c:v>1.3859999999999999</c:v>
                      </c:pt>
                      <c:pt idx="635">
                        <c:v>1.5329999999999999</c:v>
                      </c:pt>
                      <c:pt idx="636">
                        <c:v>1.68</c:v>
                      </c:pt>
                      <c:pt idx="637">
                        <c:v>1.617</c:v>
                      </c:pt>
                      <c:pt idx="638">
                        <c:v>1.554</c:v>
                      </c:pt>
                      <c:pt idx="639">
                        <c:v>1.512</c:v>
                      </c:pt>
                      <c:pt idx="640">
                        <c:v>1.806</c:v>
                      </c:pt>
                      <c:pt idx="641">
                        <c:v>1.7849999999999999</c:v>
                      </c:pt>
                      <c:pt idx="642">
                        <c:v>1.827</c:v>
                      </c:pt>
                      <c:pt idx="643">
                        <c:v>1.8480000000000001</c:v>
                      </c:pt>
                      <c:pt idx="644">
                        <c:v>1.6379999999999999</c:v>
                      </c:pt>
                      <c:pt idx="645">
                        <c:v>1.5329999999999999</c:v>
                      </c:pt>
                      <c:pt idx="646">
                        <c:v>1.5960000000000001</c:v>
                      </c:pt>
                      <c:pt idx="647">
                        <c:v>1.5960000000000001</c:v>
                      </c:pt>
                      <c:pt idx="648">
                        <c:v>1.4490000000000001</c:v>
                      </c:pt>
                      <c:pt idx="649">
                        <c:v>1.5329999999999999</c:v>
                      </c:pt>
                      <c:pt idx="650">
                        <c:v>1.512</c:v>
                      </c:pt>
                      <c:pt idx="651">
                        <c:v>1.4490000000000001</c:v>
                      </c:pt>
                      <c:pt idx="652">
                        <c:v>1.4910000000000001</c:v>
                      </c:pt>
                      <c:pt idx="653">
                        <c:v>1.7430000000000001</c:v>
                      </c:pt>
                      <c:pt idx="654">
                        <c:v>1.575</c:v>
                      </c:pt>
                      <c:pt idx="655">
                        <c:v>1.617</c:v>
                      </c:pt>
                      <c:pt idx="656">
                        <c:v>1.806</c:v>
                      </c:pt>
                      <c:pt idx="657">
                        <c:v>1.869</c:v>
                      </c:pt>
                      <c:pt idx="658">
                        <c:v>1.7010000000000001</c:v>
                      </c:pt>
                      <c:pt idx="659">
                        <c:v>1.7430000000000001</c:v>
                      </c:pt>
                      <c:pt idx="660">
                        <c:v>2.1419999999999999</c:v>
                      </c:pt>
                      <c:pt idx="661">
                        <c:v>2.1</c:v>
                      </c:pt>
                      <c:pt idx="662">
                        <c:v>2.3730000000000002</c:v>
                      </c:pt>
                      <c:pt idx="663">
                        <c:v>2.331</c:v>
                      </c:pt>
                      <c:pt idx="664">
                        <c:v>2.2679999999999998</c:v>
                      </c:pt>
                      <c:pt idx="665">
                        <c:v>1.9950000000000001</c:v>
                      </c:pt>
                      <c:pt idx="666">
                        <c:v>2.0369999999999999</c:v>
                      </c:pt>
                      <c:pt idx="667">
                        <c:v>1.869</c:v>
                      </c:pt>
                      <c:pt idx="668">
                        <c:v>1.7010000000000001</c:v>
                      </c:pt>
                      <c:pt idx="669">
                        <c:v>1.575</c:v>
                      </c:pt>
                      <c:pt idx="670">
                        <c:v>1.827</c:v>
                      </c:pt>
                      <c:pt idx="671">
                        <c:v>2.1</c:v>
                      </c:pt>
                      <c:pt idx="672">
                        <c:v>2.2679999999999998</c:v>
                      </c:pt>
                      <c:pt idx="673">
                        <c:v>2.016</c:v>
                      </c:pt>
                      <c:pt idx="674">
                        <c:v>2.0369999999999999</c:v>
                      </c:pt>
                      <c:pt idx="675">
                        <c:v>1.911</c:v>
                      </c:pt>
                      <c:pt idx="676">
                        <c:v>2.3519999999999999</c:v>
                      </c:pt>
                      <c:pt idx="677">
                        <c:v>2.4780000000000002</c:v>
                      </c:pt>
                      <c:pt idx="678">
                        <c:v>2.016</c:v>
                      </c:pt>
                      <c:pt idx="679">
                        <c:v>2.4990000000000001</c:v>
                      </c:pt>
                      <c:pt idx="680">
                        <c:v>2.3730000000000002</c:v>
                      </c:pt>
                      <c:pt idx="681">
                        <c:v>2.5409999999999999</c:v>
                      </c:pt>
                      <c:pt idx="682">
                        <c:v>2.7090000000000001</c:v>
                      </c:pt>
                      <c:pt idx="683">
                        <c:v>2.3519999999999999</c:v>
                      </c:pt>
                      <c:pt idx="684">
                        <c:v>2.0790000000000002</c:v>
                      </c:pt>
                      <c:pt idx="685">
                        <c:v>1.8480000000000001</c:v>
                      </c:pt>
                      <c:pt idx="686">
                        <c:v>1.764</c:v>
                      </c:pt>
                      <c:pt idx="687">
                        <c:v>2.226</c:v>
                      </c:pt>
                      <c:pt idx="688">
                        <c:v>2.5830000000000002</c:v>
                      </c:pt>
                      <c:pt idx="689">
                        <c:v>2.415</c:v>
                      </c:pt>
                      <c:pt idx="690">
                        <c:v>2.1</c:v>
                      </c:pt>
                      <c:pt idx="691">
                        <c:v>2.31</c:v>
                      </c:pt>
                      <c:pt idx="692">
                        <c:v>2.8140000000000001</c:v>
                      </c:pt>
                      <c:pt idx="693">
                        <c:v>2.9820000000000002</c:v>
                      </c:pt>
                      <c:pt idx="694">
                        <c:v>2.7509999999999999</c:v>
                      </c:pt>
                      <c:pt idx="695">
                        <c:v>2.5409999999999999</c:v>
                      </c:pt>
                      <c:pt idx="696">
                        <c:v>3.2549999999999999</c:v>
                      </c:pt>
                      <c:pt idx="697">
                        <c:v>2.835</c:v>
                      </c:pt>
                      <c:pt idx="698">
                        <c:v>3.0870000000000002</c:v>
                      </c:pt>
                      <c:pt idx="699">
                        <c:v>2.6459999999999999</c:v>
                      </c:pt>
                      <c:pt idx="700">
                        <c:v>2.4359999999999999</c:v>
                      </c:pt>
                      <c:pt idx="701">
                        <c:v>2.52</c:v>
                      </c:pt>
                      <c:pt idx="702">
                        <c:v>2.2890000000000001</c:v>
                      </c:pt>
                      <c:pt idx="703">
                        <c:v>1.869</c:v>
                      </c:pt>
                      <c:pt idx="704">
                        <c:v>2.31</c:v>
                      </c:pt>
                      <c:pt idx="705">
                        <c:v>3.2549999999999999</c:v>
                      </c:pt>
                      <c:pt idx="706">
                        <c:v>3.1709999999999998</c:v>
                      </c:pt>
                      <c:pt idx="707">
                        <c:v>2.835</c:v>
                      </c:pt>
                      <c:pt idx="708">
                        <c:v>2.94</c:v>
                      </c:pt>
                      <c:pt idx="709">
                        <c:v>3.15</c:v>
                      </c:pt>
                      <c:pt idx="710">
                        <c:v>3.0870000000000002</c:v>
                      </c:pt>
                      <c:pt idx="711">
                        <c:v>3.0659999999999998</c:v>
                      </c:pt>
                      <c:pt idx="712">
                        <c:v>3.0030000000000001</c:v>
                      </c:pt>
                      <c:pt idx="713">
                        <c:v>2.73</c:v>
                      </c:pt>
                      <c:pt idx="714">
                        <c:v>3.024</c:v>
                      </c:pt>
                      <c:pt idx="715">
                        <c:v>2.835</c:v>
                      </c:pt>
                      <c:pt idx="716">
                        <c:v>2.7719999999999998</c:v>
                      </c:pt>
                      <c:pt idx="717">
                        <c:v>2.73</c:v>
                      </c:pt>
                      <c:pt idx="718">
                        <c:v>2.4359999999999999</c:v>
                      </c:pt>
                      <c:pt idx="719">
                        <c:v>2.1629999999999998</c:v>
                      </c:pt>
                      <c:pt idx="720">
                        <c:v>2.4569999999999999</c:v>
                      </c:pt>
                      <c:pt idx="721">
                        <c:v>2.3519999999999999</c:v>
                      </c:pt>
                      <c:pt idx="722">
                        <c:v>2.7930000000000001</c:v>
                      </c:pt>
                      <c:pt idx="723">
                        <c:v>3.5489999999999999</c:v>
                      </c:pt>
                      <c:pt idx="724">
                        <c:v>3.0030000000000001</c:v>
                      </c:pt>
                      <c:pt idx="725">
                        <c:v>2.9609999999999999</c:v>
                      </c:pt>
                      <c:pt idx="726">
                        <c:v>2.8980000000000001</c:v>
                      </c:pt>
                      <c:pt idx="727">
                        <c:v>2.4990000000000001</c:v>
                      </c:pt>
                      <c:pt idx="728">
                        <c:v>2.6669999999999998</c:v>
                      </c:pt>
                      <c:pt idx="729">
                        <c:v>3.0030000000000001</c:v>
                      </c:pt>
                      <c:pt idx="730">
                        <c:v>2.73</c:v>
                      </c:pt>
                      <c:pt idx="731">
                        <c:v>3.0449999999999999</c:v>
                      </c:pt>
                      <c:pt idx="732">
                        <c:v>3.5489999999999999</c:v>
                      </c:pt>
                      <c:pt idx="733">
                        <c:v>2.8140000000000001</c:v>
                      </c:pt>
                      <c:pt idx="734">
                        <c:v>3.129</c:v>
                      </c:pt>
                      <c:pt idx="735">
                        <c:v>2.7509999999999999</c:v>
                      </c:pt>
                      <c:pt idx="736">
                        <c:v>2.73</c:v>
                      </c:pt>
                      <c:pt idx="737">
                        <c:v>2.7719999999999998</c:v>
                      </c:pt>
                      <c:pt idx="738">
                        <c:v>2.8140000000000001</c:v>
                      </c:pt>
                      <c:pt idx="739">
                        <c:v>2.52</c:v>
                      </c:pt>
                      <c:pt idx="740">
                        <c:v>2.331</c:v>
                      </c:pt>
                      <c:pt idx="741">
                        <c:v>1.9950000000000001</c:v>
                      </c:pt>
                      <c:pt idx="742">
                        <c:v>1.827</c:v>
                      </c:pt>
                      <c:pt idx="743">
                        <c:v>2.016</c:v>
                      </c:pt>
                      <c:pt idx="744">
                        <c:v>2.6459999999999999</c:v>
                      </c:pt>
                      <c:pt idx="745">
                        <c:v>2.6040000000000001</c:v>
                      </c:pt>
                      <c:pt idx="746">
                        <c:v>2.5830000000000002</c:v>
                      </c:pt>
                      <c:pt idx="747">
                        <c:v>2.7930000000000001</c:v>
                      </c:pt>
                      <c:pt idx="748">
                        <c:v>2.6459999999999999</c:v>
                      </c:pt>
                      <c:pt idx="749">
                        <c:v>2.331</c:v>
                      </c:pt>
                      <c:pt idx="750">
                        <c:v>2.8769999999999998</c:v>
                      </c:pt>
                      <c:pt idx="751">
                        <c:v>3.528</c:v>
                      </c:pt>
                      <c:pt idx="752">
                        <c:v>3.7589999999999999</c:v>
                      </c:pt>
                      <c:pt idx="753">
                        <c:v>3.1920000000000002</c:v>
                      </c:pt>
                      <c:pt idx="754">
                        <c:v>3.36</c:v>
                      </c:pt>
                      <c:pt idx="755">
                        <c:v>3.0449999999999999</c:v>
                      </c:pt>
                      <c:pt idx="756">
                        <c:v>3.024</c:v>
                      </c:pt>
                      <c:pt idx="757">
                        <c:v>2.7509999999999999</c:v>
                      </c:pt>
                      <c:pt idx="758">
                        <c:v>2.016</c:v>
                      </c:pt>
                      <c:pt idx="759">
                        <c:v>1.764</c:v>
                      </c:pt>
                      <c:pt idx="760">
                        <c:v>2.3519999999999999</c:v>
                      </c:pt>
                      <c:pt idx="761">
                        <c:v>3.0449999999999999</c:v>
                      </c:pt>
                      <c:pt idx="762">
                        <c:v>3.6120000000000001</c:v>
                      </c:pt>
                      <c:pt idx="763">
                        <c:v>2.919</c:v>
                      </c:pt>
                      <c:pt idx="764">
                        <c:v>3.15</c:v>
                      </c:pt>
                      <c:pt idx="765">
                        <c:v>2.8140000000000001</c:v>
                      </c:pt>
                      <c:pt idx="766">
                        <c:v>2.6459999999999999</c:v>
                      </c:pt>
                      <c:pt idx="767">
                        <c:v>2.8559999999999999</c:v>
                      </c:pt>
                      <c:pt idx="768">
                        <c:v>2.4569999999999999</c:v>
                      </c:pt>
                      <c:pt idx="769">
                        <c:v>2.7930000000000001</c:v>
                      </c:pt>
                      <c:pt idx="770">
                        <c:v>2.8140000000000001</c:v>
                      </c:pt>
                      <c:pt idx="771">
                        <c:v>2.331</c:v>
                      </c:pt>
                      <c:pt idx="772">
                        <c:v>2.5830000000000002</c:v>
                      </c:pt>
                      <c:pt idx="773">
                        <c:v>2.6040000000000001</c:v>
                      </c:pt>
                      <c:pt idx="774">
                        <c:v>2.8140000000000001</c:v>
                      </c:pt>
                      <c:pt idx="775">
                        <c:v>2.4990000000000001</c:v>
                      </c:pt>
                      <c:pt idx="776">
                        <c:v>2.73</c:v>
                      </c:pt>
                      <c:pt idx="777">
                        <c:v>3.3180000000000001</c:v>
                      </c:pt>
                      <c:pt idx="778">
                        <c:v>3.2130000000000001</c:v>
                      </c:pt>
                      <c:pt idx="779">
                        <c:v>2.3940000000000001</c:v>
                      </c:pt>
                      <c:pt idx="780">
                        <c:v>3.2970000000000002</c:v>
                      </c:pt>
                      <c:pt idx="781">
                        <c:v>3.2970000000000002</c:v>
                      </c:pt>
                      <c:pt idx="782">
                        <c:v>2.94</c:v>
                      </c:pt>
                      <c:pt idx="783">
                        <c:v>2.6880000000000002</c:v>
                      </c:pt>
                      <c:pt idx="784">
                        <c:v>2.8769999999999998</c:v>
                      </c:pt>
                      <c:pt idx="785">
                        <c:v>2.8769999999999998</c:v>
                      </c:pt>
                      <c:pt idx="786">
                        <c:v>2.8769999999999998</c:v>
                      </c:pt>
                      <c:pt idx="787">
                        <c:v>2.4569999999999999</c:v>
                      </c:pt>
                      <c:pt idx="788">
                        <c:v>2.6880000000000002</c:v>
                      </c:pt>
                      <c:pt idx="789">
                        <c:v>2.6880000000000002</c:v>
                      </c:pt>
                      <c:pt idx="790">
                        <c:v>2.835</c:v>
                      </c:pt>
                      <c:pt idx="791">
                        <c:v>2.7719999999999998</c:v>
                      </c:pt>
                      <c:pt idx="792">
                        <c:v>3.0870000000000002</c:v>
                      </c:pt>
                      <c:pt idx="793">
                        <c:v>2.7719999999999998</c:v>
                      </c:pt>
                      <c:pt idx="794">
                        <c:v>2.9820000000000002</c:v>
                      </c:pt>
                      <c:pt idx="795">
                        <c:v>2.73</c:v>
                      </c:pt>
                      <c:pt idx="796">
                        <c:v>2.6459999999999999</c:v>
                      </c:pt>
                      <c:pt idx="797">
                        <c:v>2.7090000000000001</c:v>
                      </c:pt>
                      <c:pt idx="798">
                        <c:v>2.2679999999999998</c:v>
                      </c:pt>
                      <c:pt idx="799">
                        <c:v>1.659</c:v>
                      </c:pt>
                      <c:pt idx="800">
                        <c:v>2.0369999999999999</c:v>
                      </c:pt>
                      <c:pt idx="801">
                        <c:v>2.6880000000000002</c:v>
                      </c:pt>
                      <c:pt idx="802">
                        <c:v>2.8140000000000001</c:v>
                      </c:pt>
                      <c:pt idx="803">
                        <c:v>2.52</c:v>
                      </c:pt>
                      <c:pt idx="804">
                        <c:v>2.4780000000000002</c:v>
                      </c:pt>
                      <c:pt idx="805">
                        <c:v>2.52</c:v>
                      </c:pt>
                      <c:pt idx="806">
                        <c:v>2.7509999999999999</c:v>
                      </c:pt>
                      <c:pt idx="807">
                        <c:v>2.4990000000000001</c:v>
                      </c:pt>
                      <c:pt idx="808">
                        <c:v>2.7719999999999998</c:v>
                      </c:pt>
                      <c:pt idx="809">
                        <c:v>2.8980000000000001</c:v>
                      </c:pt>
                      <c:pt idx="810">
                        <c:v>2.8559999999999999</c:v>
                      </c:pt>
                      <c:pt idx="811">
                        <c:v>2.6880000000000002</c:v>
                      </c:pt>
                      <c:pt idx="812">
                        <c:v>2.7090000000000001</c:v>
                      </c:pt>
                      <c:pt idx="813">
                        <c:v>2.3730000000000002</c:v>
                      </c:pt>
                      <c:pt idx="814">
                        <c:v>2.4780000000000002</c:v>
                      </c:pt>
                      <c:pt idx="815">
                        <c:v>2.52</c:v>
                      </c:pt>
                      <c:pt idx="816">
                        <c:v>2.5830000000000002</c:v>
                      </c:pt>
                      <c:pt idx="817">
                        <c:v>2.3730000000000002</c:v>
                      </c:pt>
                      <c:pt idx="818">
                        <c:v>2.2679999999999998</c:v>
                      </c:pt>
                      <c:pt idx="819">
                        <c:v>2.2050000000000001</c:v>
                      </c:pt>
                      <c:pt idx="820">
                        <c:v>2.1</c:v>
                      </c:pt>
                      <c:pt idx="821">
                        <c:v>2.4990000000000001</c:v>
                      </c:pt>
                      <c:pt idx="822">
                        <c:v>2.8980000000000001</c:v>
                      </c:pt>
                      <c:pt idx="823">
                        <c:v>2.4990000000000001</c:v>
                      </c:pt>
                      <c:pt idx="824">
                        <c:v>2.1</c:v>
                      </c:pt>
                      <c:pt idx="825">
                        <c:v>2.0579999999999998</c:v>
                      </c:pt>
                      <c:pt idx="826">
                        <c:v>1.7849999999999999</c:v>
                      </c:pt>
                      <c:pt idx="827">
                        <c:v>1.6379999999999999</c:v>
                      </c:pt>
                      <c:pt idx="828">
                        <c:v>1.4910000000000001</c:v>
                      </c:pt>
                      <c:pt idx="829">
                        <c:v>1.3440000000000001</c:v>
                      </c:pt>
                      <c:pt idx="830">
                        <c:v>1.4279999999999999</c:v>
                      </c:pt>
                      <c:pt idx="831">
                        <c:v>1.4910000000000001</c:v>
                      </c:pt>
                      <c:pt idx="832">
                        <c:v>2.1629999999999998</c:v>
                      </c:pt>
                      <c:pt idx="833">
                        <c:v>2.0369999999999999</c:v>
                      </c:pt>
                      <c:pt idx="834">
                        <c:v>1.9530000000000001</c:v>
                      </c:pt>
                      <c:pt idx="835">
                        <c:v>1.47</c:v>
                      </c:pt>
                      <c:pt idx="836">
                        <c:v>1.617</c:v>
                      </c:pt>
                      <c:pt idx="837">
                        <c:v>1.512</c:v>
                      </c:pt>
                      <c:pt idx="838">
                        <c:v>1.365</c:v>
                      </c:pt>
                      <c:pt idx="839">
                        <c:v>2.0790000000000002</c:v>
                      </c:pt>
                      <c:pt idx="840">
                        <c:v>2.331</c:v>
                      </c:pt>
                      <c:pt idx="841">
                        <c:v>2.0579999999999998</c:v>
                      </c:pt>
                      <c:pt idx="842">
                        <c:v>1.7430000000000001</c:v>
                      </c:pt>
                      <c:pt idx="843">
                        <c:v>1.512</c:v>
                      </c:pt>
                      <c:pt idx="844">
                        <c:v>2.2050000000000001</c:v>
                      </c:pt>
                      <c:pt idx="845">
                        <c:v>1.89</c:v>
                      </c:pt>
                      <c:pt idx="846">
                        <c:v>1.827</c:v>
                      </c:pt>
                      <c:pt idx="847">
                        <c:v>1.3440000000000001</c:v>
                      </c:pt>
                      <c:pt idx="848">
                        <c:v>1.4490000000000001</c:v>
                      </c:pt>
                      <c:pt idx="849">
                        <c:v>1.3859999999999999</c:v>
                      </c:pt>
                      <c:pt idx="850">
                        <c:v>1.218</c:v>
                      </c:pt>
                      <c:pt idx="851">
                        <c:v>1.3859999999999999</c:v>
                      </c:pt>
                      <c:pt idx="852">
                        <c:v>1.323</c:v>
                      </c:pt>
                      <c:pt idx="853">
                        <c:v>1.407</c:v>
                      </c:pt>
                      <c:pt idx="854">
                        <c:v>1.3440000000000001</c:v>
                      </c:pt>
                      <c:pt idx="855">
                        <c:v>1.2390000000000001</c:v>
                      </c:pt>
                      <c:pt idx="856">
                        <c:v>1.2809999999999999</c:v>
                      </c:pt>
                      <c:pt idx="857">
                        <c:v>1.407</c:v>
                      </c:pt>
                      <c:pt idx="858">
                        <c:v>1.2390000000000001</c:v>
                      </c:pt>
                      <c:pt idx="859">
                        <c:v>1.3440000000000001</c:v>
                      </c:pt>
                      <c:pt idx="860">
                        <c:v>1.218</c:v>
                      </c:pt>
                      <c:pt idx="861">
                        <c:v>1.5960000000000001</c:v>
                      </c:pt>
                      <c:pt idx="862">
                        <c:v>1.659</c:v>
                      </c:pt>
                      <c:pt idx="863">
                        <c:v>1.806</c:v>
                      </c:pt>
                      <c:pt idx="864">
                        <c:v>1.4279999999999999</c:v>
                      </c:pt>
                      <c:pt idx="865">
                        <c:v>1.659</c:v>
                      </c:pt>
                      <c:pt idx="866">
                        <c:v>1.365</c:v>
                      </c:pt>
                      <c:pt idx="867">
                        <c:v>1.575</c:v>
                      </c:pt>
                      <c:pt idx="868">
                        <c:v>1.617</c:v>
                      </c:pt>
                      <c:pt idx="869">
                        <c:v>1.7849999999999999</c:v>
                      </c:pt>
                      <c:pt idx="870">
                        <c:v>1.9530000000000001</c:v>
                      </c:pt>
                      <c:pt idx="871">
                        <c:v>2.1840000000000002</c:v>
                      </c:pt>
                      <c:pt idx="872">
                        <c:v>1.806</c:v>
                      </c:pt>
                      <c:pt idx="873">
                        <c:v>1.4279999999999999</c:v>
                      </c:pt>
                      <c:pt idx="874">
                        <c:v>1.554</c:v>
                      </c:pt>
                      <c:pt idx="875">
                        <c:v>1.4910000000000001</c:v>
                      </c:pt>
                      <c:pt idx="876">
                        <c:v>1.4910000000000001</c:v>
                      </c:pt>
                      <c:pt idx="877">
                        <c:v>1.365</c:v>
                      </c:pt>
                      <c:pt idx="878">
                        <c:v>1.659</c:v>
                      </c:pt>
                      <c:pt idx="879">
                        <c:v>1.764</c:v>
                      </c:pt>
                      <c:pt idx="880">
                        <c:v>2.3730000000000002</c:v>
                      </c:pt>
                      <c:pt idx="881">
                        <c:v>1.9530000000000001</c:v>
                      </c:pt>
                      <c:pt idx="882">
                        <c:v>2.331</c:v>
                      </c:pt>
                      <c:pt idx="883">
                        <c:v>1.5960000000000001</c:v>
                      </c:pt>
                      <c:pt idx="884">
                        <c:v>1.554</c:v>
                      </c:pt>
                      <c:pt idx="885">
                        <c:v>1.7430000000000001</c:v>
                      </c:pt>
                      <c:pt idx="886">
                        <c:v>1.8480000000000001</c:v>
                      </c:pt>
                      <c:pt idx="887">
                        <c:v>1.554</c:v>
                      </c:pt>
                      <c:pt idx="888">
                        <c:v>1.554</c:v>
                      </c:pt>
                      <c:pt idx="889">
                        <c:v>1.5960000000000001</c:v>
                      </c:pt>
                      <c:pt idx="890">
                        <c:v>1.764</c:v>
                      </c:pt>
                      <c:pt idx="891">
                        <c:v>1.5960000000000001</c:v>
                      </c:pt>
                      <c:pt idx="892">
                        <c:v>1.827</c:v>
                      </c:pt>
                      <c:pt idx="893">
                        <c:v>1.9530000000000001</c:v>
                      </c:pt>
                      <c:pt idx="894">
                        <c:v>1.575</c:v>
                      </c:pt>
                      <c:pt idx="895">
                        <c:v>1.7010000000000001</c:v>
                      </c:pt>
                      <c:pt idx="896">
                        <c:v>1.827</c:v>
                      </c:pt>
                      <c:pt idx="897">
                        <c:v>1.869</c:v>
                      </c:pt>
                      <c:pt idx="898">
                        <c:v>1.8480000000000001</c:v>
                      </c:pt>
                      <c:pt idx="899">
                        <c:v>1.6379999999999999</c:v>
                      </c:pt>
                      <c:pt idx="900">
                        <c:v>1.5960000000000001</c:v>
                      </c:pt>
                      <c:pt idx="901">
                        <c:v>1.8480000000000001</c:v>
                      </c:pt>
                      <c:pt idx="902">
                        <c:v>1.9530000000000001</c:v>
                      </c:pt>
                      <c:pt idx="903">
                        <c:v>2.4990000000000001</c:v>
                      </c:pt>
                      <c:pt idx="904">
                        <c:v>2.121</c:v>
                      </c:pt>
                      <c:pt idx="905">
                        <c:v>2.3519999999999999</c:v>
                      </c:pt>
                      <c:pt idx="906">
                        <c:v>2.2679999999999998</c:v>
                      </c:pt>
                      <c:pt idx="907">
                        <c:v>2.1</c:v>
                      </c:pt>
                      <c:pt idx="908">
                        <c:v>2.31</c:v>
                      </c:pt>
                      <c:pt idx="909">
                        <c:v>1.974</c:v>
                      </c:pt>
                      <c:pt idx="910">
                        <c:v>1.827</c:v>
                      </c:pt>
                      <c:pt idx="911">
                        <c:v>1.764</c:v>
                      </c:pt>
                      <c:pt idx="912">
                        <c:v>1.617</c:v>
                      </c:pt>
                      <c:pt idx="913">
                        <c:v>1.827</c:v>
                      </c:pt>
                      <c:pt idx="914">
                        <c:v>2.2679999999999998</c:v>
                      </c:pt>
                      <c:pt idx="915">
                        <c:v>2.1</c:v>
                      </c:pt>
                      <c:pt idx="916">
                        <c:v>2.2050000000000001</c:v>
                      </c:pt>
                      <c:pt idx="917">
                        <c:v>2.2469999999999999</c:v>
                      </c:pt>
                      <c:pt idx="918">
                        <c:v>1.9530000000000001</c:v>
                      </c:pt>
                      <c:pt idx="919">
                        <c:v>2.3730000000000002</c:v>
                      </c:pt>
                      <c:pt idx="920">
                        <c:v>2.2679999999999998</c:v>
                      </c:pt>
                      <c:pt idx="921">
                        <c:v>1.869</c:v>
                      </c:pt>
                      <c:pt idx="922">
                        <c:v>1.554</c:v>
                      </c:pt>
                      <c:pt idx="923">
                        <c:v>1.806</c:v>
                      </c:pt>
                      <c:pt idx="924">
                        <c:v>2.0579999999999998</c:v>
                      </c:pt>
                      <c:pt idx="925">
                        <c:v>2.4359999999999999</c:v>
                      </c:pt>
                      <c:pt idx="926">
                        <c:v>2.6669999999999998</c:v>
                      </c:pt>
                      <c:pt idx="927">
                        <c:v>2.625</c:v>
                      </c:pt>
                      <c:pt idx="928">
                        <c:v>2.7509999999999999</c:v>
                      </c:pt>
                      <c:pt idx="929">
                        <c:v>2.9820000000000002</c:v>
                      </c:pt>
                      <c:pt idx="930">
                        <c:v>2.8559999999999999</c:v>
                      </c:pt>
                      <c:pt idx="931">
                        <c:v>2.1</c:v>
                      </c:pt>
                      <c:pt idx="932">
                        <c:v>2.2679999999999998</c:v>
                      </c:pt>
                      <c:pt idx="933">
                        <c:v>1.9950000000000001</c:v>
                      </c:pt>
                      <c:pt idx="934">
                        <c:v>1.9950000000000001</c:v>
                      </c:pt>
                      <c:pt idx="935">
                        <c:v>1.47</c:v>
                      </c:pt>
                      <c:pt idx="936">
                        <c:v>1.554</c:v>
                      </c:pt>
                      <c:pt idx="937">
                        <c:v>1.7849999999999999</c:v>
                      </c:pt>
                      <c:pt idx="938">
                        <c:v>1.911</c:v>
                      </c:pt>
                      <c:pt idx="939">
                        <c:v>1.512</c:v>
                      </c:pt>
                      <c:pt idx="940">
                        <c:v>1.4910000000000001</c:v>
                      </c:pt>
                      <c:pt idx="941">
                        <c:v>1.6379999999999999</c:v>
                      </c:pt>
                      <c:pt idx="942">
                        <c:v>1.827</c:v>
                      </c:pt>
                      <c:pt idx="943">
                        <c:v>1.827</c:v>
                      </c:pt>
                      <c:pt idx="944">
                        <c:v>1.8480000000000001</c:v>
                      </c:pt>
                      <c:pt idx="945">
                        <c:v>1.7849999999999999</c:v>
                      </c:pt>
                      <c:pt idx="946">
                        <c:v>1.4910000000000001</c:v>
                      </c:pt>
                      <c:pt idx="947">
                        <c:v>1.554</c:v>
                      </c:pt>
                      <c:pt idx="948">
                        <c:v>1.974</c:v>
                      </c:pt>
                      <c:pt idx="949">
                        <c:v>2.2679999999999998</c:v>
                      </c:pt>
                      <c:pt idx="950">
                        <c:v>2.331</c:v>
                      </c:pt>
                      <c:pt idx="951">
                        <c:v>1.869</c:v>
                      </c:pt>
                      <c:pt idx="952">
                        <c:v>1.869</c:v>
                      </c:pt>
                      <c:pt idx="953">
                        <c:v>2.1629999999999998</c:v>
                      </c:pt>
                      <c:pt idx="954">
                        <c:v>2.1840000000000002</c:v>
                      </c:pt>
                      <c:pt idx="955">
                        <c:v>1.407</c:v>
                      </c:pt>
                      <c:pt idx="956">
                        <c:v>1.512</c:v>
                      </c:pt>
                      <c:pt idx="957">
                        <c:v>1.4910000000000001</c:v>
                      </c:pt>
                      <c:pt idx="958">
                        <c:v>1.512</c:v>
                      </c:pt>
                      <c:pt idx="959">
                        <c:v>1.512</c:v>
                      </c:pt>
                      <c:pt idx="960">
                        <c:v>1.617</c:v>
                      </c:pt>
                      <c:pt idx="961">
                        <c:v>1.659</c:v>
                      </c:pt>
                      <c:pt idx="962">
                        <c:v>1.8480000000000001</c:v>
                      </c:pt>
                      <c:pt idx="963">
                        <c:v>1.9950000000000001</c:v>
                      </c:pt>
                      <c:pt idx="964">
                        <c:v>2.121</c:v>
                      </c:pt>
                      <c:pt idx="965">
                        <c:v>1.68</c:v>
                      </c:pt>
                      <c:pt idx="966">
                        <c:v>1.617</c:v>
                      </c:pt>
                      <c:pt idx="967">
                        <c:v>1.7010000000000001</c:v>
                      </c:pt>
                      <c:pt idx="968">
                        <c:v>2.121</c:v>
                      </c:pt>
                      <c:pt idx="969">
                        <c:v>2.3940000000000001</c:v>
                      </c:pt>
                      <c:pt idx="970">
                        <c:v>2.3730000000000002</c:v>
                      </c:pt>
                      <c:pt idx="971">
                        <c:v>2.016</c:v>
                      </c:pt>
                      <c:pt idx="972">
                        <c:v>2.4569999999999999</c:v>
                      </c:pt>
                      <c:pt idx="973">
                        <c:v>2.31</c:v>
                      </c:pt>
                      <c:pt idx="974">
                        <c:v>2.1</c:v>
                      </c:pt>
                      <c:pt idx="975">
                        <c:v>1.7849999999999999</c:v>
                      </c:pt>
                      <c:pt idx="976">
                        <c:v>1.4490000000000001</c:v>
                      </c:pt>
                      <c:pt idx="977">
                        <c:v>1.6379999999999999</c:v>
                      </c:pt>
                      <c:pt idx="978">
                        <c:v>1.554</c:v>
                      </c:pt>
                      <c:pt idx="979">
                        <c:v>1.4490000000000001</c:v>
                      </c:pt>
                      <c:pt idx="980">
                        <c:v>1.806</c:v>
                      </c:pt>
                      <c:pt idx="981">
                        <c:v>1.5329999999999999</c:v>
                      </c:pt>
                      <c:pt idx="982">
                        <c:v>2.226</c:v>
                      </c:pt>
                      <c:pt idx="983">
                        <c:v>2.6669999999999998</c:v>
                      </c:pt>
                      <c:pt idx="984">
                        <c:v>2.2469999999999999</c:v>
                      </c:pt>
                      <c:pt idx="985">
                        <c:v>1.7010000000000001</c:v>
                      </c:pt>
                      <c:pt idx="986">
                        <c:v>1.512</c:v>
                      </c:pt>
                      <c:pt idx="987">
                        <c:v>1.47</c:v>
                      </c:pt>
                      <c:pt idx="988">
                        <c:v>1.4910000000000001</c:v>
                      </c:pt>
                      <c:pt idx="989">
                        <c:v>1.4490000000000001</c:v>
                      </c:pt>
                      <c:pt idx="990">
                        <c:v>1.4490000000000001</c:v>
                      </c:pt>
                      <c:pt idx="991">
                        <c:v>1.617</c:v>
                      </c:pt>
                      <c:pt idx="992">
                        <c:v>1.68</c:v>
                      </c:pt>
                      <c:pt idx="993">
                        <c:v>2.0579999999999998</c:v>
                      </c:pt>
                      <c:pt idx="994">
                        <c:v>1.5960000000000001</c:v>
                      </c:pt>
                      <c:pt idx="995">
                        <c:v>1.4279999999999999</c:v>
                      </c:pt>
                      <c:pt idx="996">
                        <c:v>1.512</c:v>
                      </c:pt>
                      <c:pt idx="997">
                        <c:v>1.47</c:v>
                      </c:pt>
                      <c:pt idx="998">
                        <c:v>1.512</c:v>
                      </c:pt>
                      <c:pt idx="999">
                        <c:v>1.47</c:v>
                      </c:pt>
                      <c:pt idx="1000">
                        <c:v>1.4490000000000001</c:v>
                      </c:pt>
                      <c:pt idx="1001">
                        <c:v>1.806</c:v>
                      </c:pt>
                      <c:pt idx="1002">
                        <c:v>1.4910000000000001</c:v>
                      </c:pt>
                      <c:pt idx="1003">
                        <c:v>1.4490000000000001</c:v>
                      </c:pt>
                      <c:pt idx="1004">
                        <c:v>1.5329999999999999</c:v>
                      </c:pt>
                      <c:pt idx="1005">
                        <c:v>1.7010000000000001</c:v>
                      </c:pt>
                      <c:pt idx="1006">
                        <c:v>1.764</c:v>
                      </c:pt>
                      <c:pt idx="1007">
                        <c:v>1.764</c:v>
                      </c:pt>
                      <c:pt idx="1008">
                        <c:v>1.8480000000000001</c:v>
                      </c:pt>
                      <c:pt idx="1009">
                        <c:v>1.4910000000000001</c:v>
                      </c:pt>
                      <c:pt idx="1010">
                        <c:v>1.5329999999999999</c:v>
                      </c:pt>
                      <c:pt idx="1011">
                        <c:v>1.4490000000000001</c:v>
                      </c:pt>
                      <c:pt idx="1012">
                        <c:v>1.554</c:v>
                      </c:pt>
                      <c:pt idx="1013">
                        <c:v>1.4490000000000001</c:v>
                      </c:pt>
                      <c:pt idx="1014">
                        <c:v>1.5329999999999999</c:v>
                      </c:pt>
                      <c:pt idx="1015">
                        <c:v>1.4490000000000001</c:v>
                      </c:pt>
                      <c:pt idx="1016">
                        <c:v>1.407</c:v>
                      </c:pt>
                      <c:pt idx="1017">
                        <c:v>1.365</c:v>
                      </c:pt>
                      <c:pt idx="1018">
                        <c:v>1.5960000000000001</c:v>
                      </c:pt>
                      <c:pt idx="1019">
                        <c:v>1.554</c:v>
                      </c:pt>
                      <c:pt idx="1020">
                        <c:v>1.6379999999999999</c:v>
                      </c:pt>
                      <c:pt idx="1021">
                        <c:v>1.722</c:v>
                      </c:pt>
                      <c:pt idx="1022">
                        <c:v>1.869</c:v>
                      </c:pt>
                      <c:pt idx="1023">
                        <c:v>1.6379999999999999</c:v>
                      </c:pt>
                      <c:pt idx="1024">
                        <c:v>1.7010000000000001</c:v>
                      </c:pt>
                      <c:pt idx="1025">
                        <c:v>2.0579999999999998</c:v>
                      </c:pt>
                      <c:pt idx="1026">
                        <c:v>2.1629999999999998</c:v>
                      </c:pt>
                      <c:pt idx="1027">
                        <c:v>2.331</c:v>
                      </c:pt>
                      <c:pt idx="1028">
                        <c:v>2.3519999999999999</c:v>
                      </c:pt>
                      <c:pt idx="1029">
                        <c:v>2.1840000000000002</c:v>
                      </c:pt>
                      <c:pt idx="1030">
                        <c:v>2.121</c:v>
                      </c:pt>
                      <c:pt idx="1031">
                        <c:v>1.9950000000000001</c:v>
                      </c:pt>
                      <c:pt idx="1032">
                        <c:v>1.89</c:v>
                      </c:pt>
                      <c:pt idx="1033">
                        <c:v>1.47</c:v>
                      </c:pt>
                      <c:pt idx="1034">
                        <c:v>1.5329999999999999</c:v>
                      </c:pt>
                      <c:pt idx="1035">
                        <c:v>1.869</c:v>
                      </c:pt>
                      <c:pt idx="1036">
                        <c:v>2.016</c:v>
                      </c:pt>
                      <c:pt idx="1037">
                        <c:v>2.226</c:v>
                      </c:pt>
                      <c:pt idx="1038">
                        <c:v>1.89</c:v>
                      </c:pt>
                      <c:pt idx="1039">
                        <c:v>1.974</c:v>
                      </c:pt>
                      <c:pt idx="1040">
                        <c:v>1.9319999999999999</c:v>
                      </c:pt>
                      <c:pt idx="1041">
                        <c:v>2.226</c:v>
                      </c:pt>
                      <c:pt idx="1042">
                        <c:v>2.5409999999999999</c:v>
                      </c:pt>
                      <c:pt idx="1043">
                        <c:v>1.911</c:v>
                      </c:pt>
                      <c:pt idx="1044">
                        <c:v>2.331</c:v>
                      </c:pt>
                      <c:pt idx="1045">
                        <c:v>2.3519999999999999</c:v>
                      </c:pt>
                      <c:pt idx="1046">
                        <c:v>2.5830000000000002</c:v>
                      </c:pt>
                      <c:pt idx="1047">
                        <c:v>2.5409999999999999</c:v>
                      </c:pt>
                      <c:pt idx="1048">
                        <c:v>2.415</c:v>
                      </c:pt>
                      <c:pt idx="1049">
                        <c:v>2.0790000000000002</c:v>
                      </c:pt>
                      <c:pt idx="1050">
                        <c:v>1.9530000000000001</c:v>
                      </c:pt>
                      <c:pt idx="1051">
                        <c:v>1.7430000000000001</c:v>
                      </c:pt>
                      <c:pt idx="1052">
                        <c:v>2.226</c:v>
                      </c:pt>
                      <c:pt idx="1053">
                        <c:v>2.415</c:v>
                      </c:pt>
                      <c:pt idx="1054">
                        <c:v>2.3730000000000002</c:v>
                      </c:pt>
                      <c:pt idx="1055">
                        <c:v>1.869</c:v>
                      </c:pt>
                      <c:pt idx="1056">
                        <c:v>2.3940000000000001</c:v>
                      </c:pt>
                      <c:pt idx="1057">
                        <c:v>2.8140000000000001</c:v>
                      </c:pt>
                      <c:pt idx="1058">
                        <c:v>2.7930000000000001</c:v>
                      </c:pt>
                      <c:pt idx="1059">
                        <c:v>2.5619999999999998</c:v>
                      </c:pt>
                      <c:pt idx="1060">
                        <c:v>2.4990000000000001</c:v>
                      </c:pt>
                      <c:pt idx="1061">
                        <c:v>2.8559999999999999</c:v>
                      </c:pt>
                      <c:pt idx="1062">
                        <c:v>2.6880000000000002</c:v>
                      </c:pt>
                      <c:pt idx="1063">
                        <c:v>2.7930000000000001</c:v>
                      </c:pt>
                      <c:pt idx="1064">
                        <c:v>2.5830000000000002</c:v>
                      </c:pt>
                      <c:pt idx="1065">
                        <c:v>2.4990000000000001</c:v>
                      </c:pt>
                      <c:pt idx="1066">
                        <c:v>2.3730000000000002</c:v>
                      </c:pt>
                      <c:pt idx="1067">
                        <c:v>2.2050000000000001</c:v>
                      </c:pt>
                      <c:pt idx="1068">
                        <c:v>1.722</c:v>
                      </c:pt>
                      <c:pt idx="1069">
                        <c:v>2.1840000000000002</c:v>
                      </c:pt>
                      <c:pt idx="1070">
                        <c:v>2.7719999999999998</c:v>
                      </c:pt>
                      <c:pt idx="1071">
                        <c:v>3.2130000000000001</c:v>
                      </c:pt>
                      <c:pt idx="1072">
                        <c:v>2.5830000000000002</c:v>
                      </c:pt>
                      <c:pt idx="1073">
                        <c:v>2.835</c:v>
                      </c:pt>
                      <c:pt idx="1074">
                        <c:v>3.024</c:v>
                      </c:pt>
                      <c:pt idx="1075">
                        <c:v>2.9609999999999999</c:v>
                      </c:pt>
                      <c:pt idx="1076">
                        <c:v>2.9820000000000002</c:v>
                      </c:pt>
                      <c:pt idx="1077">
                        <c:v>2.8559999999999999</c:v>
                      </c:pt>
                      <c:pt idx="1078">
                        <c:v>2.6669999999999998</c:v>
                      </c:pt>
                      <c:pt idx="1079">
                        <c:v>2.8980000000000001</c:v>
                      </c:pt>
                      <c:pt idx="1080">
                        <c:v>2.6669999999999998</c:v>
                      </c:pt>
                      <c:pt idx="1081">
                        <c:v>2.7509999999999999</c:v>
                      </c:pt>
                      <c:pt idx="1082">
                        <c:v>2.6669999999999998</c:v>
                      </c:pt>
                      <c:pt idx="1083">
                        <c:v>2.6459999999999999</c:v>
                      </c:pt>
                      <c:pt idx="1084">
                        <c:v>1.9319999999999999</c:v>
                      </c:pt>
                      <c:pt idx="1085">
                        <c:v>2.3519999999999999</c:v>
                      </c:pt>
                      <c:pt idx="1086">
                        <c:v>2.1419999999999999</c:v>
                      </c:pt>
                      <c:pt idx="1087">
                        <c:v>2.7930000000000001</c:v>
                      </c:pt>
                      <c:pt idx="1088">
                        <c:v>3.1080000000000001</c:v>
                      </c:pt>
                      <c:pt idx="1089">
                        <c:v>2.94</c:v>
                      </c:pt>
                      <c:pt idx="1090">
                        <c:v>2.625</c:v>
                      </c:pt>
                      <c:pt idx="1091">
                        <c:v>2.625</c:v>
                      </c:pt>
                      <c:pt idx="1092">
                        <c:v>2.31</c:v>
                      </c:pt>
                      <c:pt idx="1093">
                        <c:v>2.4359999999999999</c:v>
                      </c:pt>
                      <c:pt idx="1094">
                        <c:v>3.0030000000000001</c:v>
                      </c:pt>
                      <c:pt idx="1095">
                        <c:v>2.6459999999999999</c:v>
                      </c:pt>
                      <c:pt idx="1096">
                        <c:v>3.15</c:v>
                      </c:pt>
                      <c:pt idx="1097">
                        <c:v>3.423</c:v>
                      </c:pt>
                      <c:pt idx="1098">
                        <c:v>2.6880000000000002</c:v>
                      </c:pt>
                      <c:pt idx="1099">
                        <c:v>3.1920000000000002</c:v>
                      </c:pt>
                      <c:pt idx="1100">
                        <c:v>2.6880000000000002</c:v>
                      </c:pt>
                      <c:pt idx="1101">
                        <c:v>2.6669999999999998</c:v>
                      </c:pt>
                      <c:pt idx="1102">
                        <c:v>2.7509999999999999</c:v>
                      </c:pt>
                      <c:pt idx="1103">
                        <c:v>2.6669999999999998</c:v>
                      </c:pt>
                      <c:pt idx="1104">
                        <c:v>2.5619999999999998</c:v>
                      </c:pt>
                      <c:pt idx="1105">
                        <c:v>2.3519999999999999</c:v>
                      </c:pt>
                      <c:pt idx="1106">
                        <c:v>1.9950000000000001</c:v>
                      </c:pt>
                      <c:pt idx="1107">
                        <c:v>1.7010000000000001</c:v>
                      </c:pt>
                      <c:pt idx="1108">
                        <c:v>1.9950000000000001</c:v>
                      </c:pt>
                      <c:pt idx="1109">
                        <c:v>2.6880000000000002</c:v>
                      </c:pt>
                      <c:pt idx="1110">
                        <c:v>2.4990000000000001</c:v>
                      </c:pt>
                      <c:pt idx="1111">
                        <c:v>2.4780000000000002</c:v>
                      </c:pt>
                      <c:pt idx="1112">
                        <c:v>2.7930000000000001</c:v>
                      </c:pt>
                      <c:pt idx="1113">
                        <c:v>2.7090000000000001</c:v>
                      </c:pt>
                      <c:pt idx="1114">
                        <c:v>2.415</c:v>
                      </c:pt>
                      <c:pt idx="1115">
                        <c:v>2.8140000000000001</c:v>
                      </c:pt>
                      <c:pt idx="1116">
                        <c:v>3.633</c:v>
                      </c:pt>
                      <c:pt idx="1117">
                        <c:v>3.8010000000000002</c:v>
                      </c:pt>
                      <c:pt idx="1118">
                        <c:v>3.3809999999999998</c:v>
                      </c:pt>
                      <c:pt idx="1119">
                        <c:v>3.2549999999999999</c:v>
                      </c:pt>
                      <c:pt idx="1120">
                        <c:v>3.0030000000000001</c:v>
                      </c:pt>
                      <c:pt idx="1121">
                        <c:v>3.0659999999999998</c:v>
                      </c:pt>
                      <c:pt idx="1122">
                        <c:v>2.7090000000000001</c:v>
                      </c:pt>
                      <c:pt idx="1123">
                        <c:v>2.016</c:v>
                      </c:pt>
                      <c:pt idx="1124">
                        <c:v>1.806</c:v>
                      </c:pt>
                      <c:pt idx="1125">
                        <c:v>2.3940000000000001</c:v>
                      </c:pt>
                      <c:pt idx="1126">
                        <c:v>3.129</c:v>
                      </c:pt>
                      <c:pt idx="1127">
                        <c:v>3.4649999999999999</c:v>
                      </c:pt>
                      <c:pt idx="1128">
                        <c:v>2.8769999999999998</c:v>
                      </c:pt>
                      <c:pt idx="1129">
                        <c:v>3.1709999999999998</c:v>
                      </c:pt>
                      <c:pt idx="1130">
                        <c:v>2.9820000000000002</c:v>
                      </c:pt>
                      <c:pt idx="1131">
                        <c:v>2.7930000000000001</c:v>
                      </c:pt>
                      <c:pt idx="1132">
                        <c:v>2.919</c:v>
                      </c:pt>
                      <c:pt idx="1133">
                        <c:v>2.4990000000000001</c:v>
                      </c:pt>
                      <c:pt idx="1134">
                        <c:v>2.94</c:v>
                      </c:pt>
                      <c:pt idx="1135">
                        <c:v>2.7090000000000001</c:v>
                      </c:pt>
                      <c:pt idx="1136">
                        <c:v>2.2469999999999999</c:v>
                      </c:pt>
                      <c:pt idx="1137">
                        <c:v>2.625</c:v>
                      </c:pt>
                      <c:pt idx="1138">
                        <c:v>2.625</c:v>
                      </c:pt>
                      <c:pt idx="1139">
                        <c:v>2.7719999999999998</c:v>
                      </c:pt>
                      <c:pt idx="1140">
                        <c:v>2.5830000000000002</c:v>
                      </c:pt>
                      <c:pt idx="1141">
                        <c:v>2.7930000000000001</c:v>
                      </c:pt>
                      <c:pt idx="1142">
                        <c:v>3.1080000000000001</c:v>
                      </c:pt>
                      <c:pt idx="1143">
                        <c:v>3.2970000000000002</c:v>
                      </c:pt>
                      <c:pt idx="1144">
                        <c:v>2.415</c:v>
                      </c:pt>
                      <c:pt idx="1145">
                        <c:v>3.234</c:v>
                      </c:pt>
                      <c:pt idx="1146">
                        <c:v>3.1709999999999998</c:v>
                      </c:pt>
                      <c:pt idx="1147">
                        <c:v>2.9609999999999999</c:v>
                      </c:pt>
                      <c:pt idx="1148">
                        <c:v>2.7719999999999998</c:v>
                      </c:pt>
                      <c:pt idx="1149">
                        <c:v>2.7930000000000001</c:v>
                      </c:pt>
                      <c:pt idx="1150">
                        <c:v>2.919</c:v>
                      </c:pt>
                      <c:pt idx="1151">
                        <c:v>2.8559999999999999</c:v>
                      </c:pt>
                      <c:pt idx="1152">
                        <c:v>2.5619999999999998</c:v>
                      </c:pt>
                      <c:pt idx="1153">
                        <c:v>2.73</c:v>
                      </c:pt>
                      <c:pt idx="1154">
                        <c:v>2.7509999999999999</c:v>
                      </c:pt>
                      <c:pt idx="1155">
                        <c:v>2.8980000000000001</c:v>
                      </c:pt>
                      <c:pt idx="1156">
                        <c:v>2.8140000000000001</c:v>
                      </c:pt>
                      <c:pt idx="1157">
                        <c:v>3.1920000000000002</c:v>
                      </c:pt>
                      <c:pt idx="1158">
                        <c:v>2.73</c:v>
                      </c:pt>
                      <c:pt idx="1159">
                        <c:v>2.7090000000000001</c:v>
                      </c:pt>
                      <c:pt idx="1160">
                        <c:v>2.5830000000000002</c:v>
                      </c:pt>
                      <c:pt idx="1161">
                        <c:v>2.6669999999999998</c:v>
                      </c:pt>
                      <c:pt idx="1162">
                        <c:v>2.6459999999999999</c:v>
                      </c:pt>
                      <c:pt idx="1163">
                        <c:v>2.1840000000000002</c:v>
                      </c:pt>
                      <c:pt idx="1164">
                        <c:v>1.68</c:v>
                      </c:pt>
                      <c:pt idx="1165">
                        <c:v>2.1840000000000002</c:v>
                      </c:pt>
                      <c:pt idx="1166">
                        <c:v>2.6040000000000001</c:v>
                      </c:pt>
                      <c:pt idx="1167">
                        <c:v>2.8140000000000001</c:v>
                      </c:pt>
                      <c:pt idx="1168">
                        <c:v>2.7090000000000001</c:v>
                      </c:pt>
                      <c:pt idx="1169">
                        <c:v>2.2890000000000001</c:v>
                      </c:pt>
                      <c:pt idx="1170">
                        <c:v>2.52</c:v>
                      </c:pt>
                      <c:pt idx="1171">
                        <c:v>2.5409999999999999</c:v>
                      </c:pt>
                      <c:pt idx="1172">
                        <c:v>2.3519999999999999</c:v>
                      </c:pt>
                      <c:pt idx="1173">
                        <c:v>2.835</c:v>
                      </c:pt>
                      <c:pt idx="1174">
                        <c:v>2.919</c:v>
                      </c:pt>
                      <c:pt idx="1175">
                        <c:v>2.9609999999999999</c:v>
                      </c:pt>
                      <c:pt idx="1176">
                        <c:v>2.919</c:v>
                      </c:pt>
                      <c:pt idx="1177">
                        <c:v>2.6459999999999999</c:v>
                      </c:pt>
                      <c:pt idx="1178">
                        <c:v>2.6459999999999999</c:v>
                      </c:pt>
                      <c:pt idx="1179">
                        <c:v>2.5619999999999998</c:v>
                      </c:pt>
                      <c:pt idx="1180">
                        <c:v>2.4990000000000001</c:v>
                      </c:pt>
                      <c:pt idx="1181">
                        <c:v>2.4569999999999999</c:v>
                      </c:pt>
                      <c:pt idx="1182">
                        <c:v>2.331</c:v>
                      </c:pt>
                      <c:pt idx="1183">
                        <c:v>2.2890000000000001</c:v>
                      </c:pt>
                      <c:pt idx="1184">
                        <c:v>2.1419999999999999</c:v>
                      </c:pt>
                      <c:pt idx="1185">
                        <c:v>2.226</c:v>
                      </c:pt>
                      <c:pt idx="1186">
                        <c:v>2.5409999999999999</c:v>
                      </c:pt>
                      <c:pt idx="1187">
                        <c:v>2.9820000000000002</c:v>
                      </c:pt>
                      <c:pt idx="1188">
                        <c:v>2.6669999999999998</c:v>
                      </c:pt>
                      <c:pt idx="1189">
                        <c:v>2.31</c:v>
                      </c:pt>
                      <c:pt idx="1190">
                        <c:v>2.2469999999999999</c:v>
                      </c:pt>
                      <c:pt idx="1191">
                        <c:v>1.7849999999999999</c:v>
                      </c:pt>
                      <c:pt idx="1192">
                        <c:v>1.659</c:v>
                      </c:pt>
                      <c:pt idx="1193">
                        <c:v>1.3440000000000001</c:v>
                      </c:pt>
                      <c:pt idx="1194">
                        <c:v>1.302</c:v>
                      </c:pt>
                      <c:pt idx="1195">
                        <c:v>1.407</c:v>
                      </c:pt>
                      <c:pt idx="1196">
                        <c:v>1.617</c:v>
                      </c:pt>
                      <c:pt idx="1197">
                        <c:v>1.974</c:v>
                      </c:pt>
                      <c:pt idx="1198">
                        <c:v>2.0579999999999998</c:v>
                      </c:pt>
                      <c:pt idx="1199">
                        <c:v>1.68</c:v>
                      </c:pt>
                      <c:pt idx="1200">
                        <c:v>1.4910000000000001</c:v>
                      </c:pt>
                      <c:pt idx="1201">
                        <c:v>1.5329999999999999</c:v>
                      </c:pt>
                      <c:pt idx="1202">
                        <c:v>1.512</c:v>
                      </c:pt>
                      <c:pt idx="1203">
                        <c:v>1.512</c:v>
                      </c:pt>
                      <c:pt idx="1204">
                        <c:v>1.827</c:v>
                      </c:pt>
                      <c:pt idx="1205">
                        <c:v>2.226</c:v>
                      </c:pt>
                      <c:pt idx="1206">
                        <c:v>1.9950000000000001</c:v>
                      </c:pt>
                      <c:pt idx="1207">
                        <c:v>1.806</c:v>
                      </c:pt>
                      <c:pt idx="1208">
                        <c:v>1.512</c:v>
                      </c:pt>
                      <c:pt idx="1209">
                        <c:v>2.1840000000000002</c:v>
                      </c:pt>
                      <c:pt idx="1210">
                        <c:v>2.121</c:v>
                      </c:pt>
                      <c:pt idx="1211">
                        <c:v>1.7849999999999999</c:v>
                      </c:pt>
                      <c:pt idx="1212">
                        <c:v>1.407</c:v>
                      </c:pt>
                      <c:pt idx="1213">
                        <c:v>1.4490000000000001</c:v>
                      </c:pt>
                      <c:pt idx="1214">
                        <c:v>1.2390000000000001</c:v>
                      </c:pt>
                      <c:pt idx="1215">
                        <c:v>1.218</c:v>
                      </c:pt>
                      <c:pt idx="1216">
                        <c:v>1.3440000000000001</c:v>
                      </c:pt>
                      <c:pt idx="1217">
                        <c:v>1.302</c:v>
                      </c:pt>
                      <c:pt idx="1218">
                        <c:v>1.2809999999999999</c:v>
                      </c:pt>
                      <c:pt idx="1219">
                        <c:v>1.407</c:v>
                      </c:pt>
                      <c:pt idx="1220">
                        <c:v>1.218</c:v>
                      </c:pt>
                      <c:pt idx="1221">
                        <c:v>1.302</c:v>
                      </c:pt>
                      <c:pt idx="1222">
                        <c:v>1.302</c:v>
                      </c:pt>
                      <c:pt idx="1223">
                        <c:v>1.1970000000000001</c:v>
                      </c:pt>
                      <c:pt idx="1224">
                        <c:v>1.407</c:v>
                      </c:pt>
                      <c:pt idx="1225">
                        <c:v>1.26</c:v>
                      </c:pt>
                      <c:pt idx="1226">
                        <c:v>1.47</c:v>
                      </c:pt>
                      <c:pt idx="1227">
                        <c:v>1.6379999999999999</c:v>
                      </c:pt>
                      <c:pt idx="1228">
                        <c:v>1.806</c:v>
                      </c:pt>
                      <c:pt idx="1229">
                        <c:v>1.323</c:v>
                      </c:pt>
                      <c:pt idx="1230">
                        <c:v>1.659</c:v>
                      </c:pt>
                      <c:pt idx="1231">
                        <c:v>1.323</c:v>
                      </c:pt>
                      <c:pt idx="1232">
                        <c:v>1.302</c:v>
                      </c:pt>
                      <c:pt idx="1233">
                        <c:v>1.4910000000000001</c:v>
                      </c:pt>
                      <c:pt idx="1234">
                        <c:v>1.68</c:v>
                      </c:pt>
                      <c:pt idx="1235">
                        <c:v>1.89</c:v>
                      </c:pt>
                      <c:pt idx="1236">
                        <c:v>2.016</c:v>
                      </c:pt>
                      <c:pt idx="1237">
                        <c:v>1.7430000000000001</c:v>
                      </c:pt>
                      <c:pt idx="1238">
                        <c:v>1.4279999999999999</c:v>
                      </c:pt>
                      <c:pt idx="1239">
                        <c:v>1.554</c:v>
                      </c:pt>
                      <c:pt idx="1240">
                        <c:v>1.407</c:v>
                      </c:pt>
                      <c:pt idx="1241">
                        <c:v>1.5960000000000001</c:v>
                      </c:pt>
                      <c:pt idx="1242">
                        <c:v>1.4279999999999999</c:v>
                      </c:pt>
                      <c:pt idx="1243">
                        <c:v>1.6379999999999999</c:v>
                      </c:pt>
                      <c:pt idx="1244">
                        <c:v>1.9530000000000001</c:v>
                      </c:pt>
                      <c:pt idx="1245">
                        <c:v>2.331</c:v>
                      </c:pt>
                      <c:pt idx="1246">
                        <c:v>1.89</c:v>
                      </c:pt>
                      <c:pt idx="1247">
                        <c:v>2.1</c:v>
                      </c:pt>
                      <c:pt idx="1248">
                        <c:v>1.5960000000000001</c:v>
                      </c:pt>
                      <c:pt idx="1249">
                        <c:v>1.5960000000000001</c:v>
                      </c:pt>
                      <c:pt idx="1250">
                        <c:v>1.554</c:v>
                      </c:pt>
                      <c:pt idx="1251">
                        <c:v>1.8480000000000001</c:v>
                      </c:pt>
                      <c:pt idx="1252">
                        <c:v>1.827</c:v>
                      </c:pt>
                      <c:pt idx="1253">
                        <c:v>1.4910000000000001</c:v>
                      </c:pt>
                      <c:pt idx="1254">
                        <c:v>1.4910000000000001</c:v>
                      </c:pt>
                      <c:pt idx="1255">
                        <c:v>1.7010000000000001</c:v>
                      </c:pt>
                      <c:pt idx="1256">
                        <c:v>1.659</c:v>
                      </c:pt>
                      <c:pt idx="1257">
                        <c:v>1.827</c:v>
                      </c:pt>
                      <c:pt idx="1258">
                        <c:v>1.8480000000000001</c:v>
                      </c:pt>
                      <c:pt idx="1259">
                        <c:v>1.575</c:v>
                      </c:pt>
                      <c:pt idx="1260">
                        <c:v>1.6379999999999999</c:v>
                      </c:pt>
                      <c:pt idx="1261">
                        <c:v>1.6379999999999999</c:v>
                      </c:pt>
                      <c:pt idx="1262">
                        <c:v>1.6379999999999999</c:v>
                      </c:pt>
                      <c:pt idx="1263">
                        <c:v>1.8480000000000001</c:v>
                      </c:pt>
                      <c:pt idx="1264">
                        <c:v>1.575</c:v>
                      </c:pt>
                      <c:pt idx="1265">
                        <c:v>1.617</c:v>
                      </c:pt>
                      <c:pt idx="1266">
                        <c:v>1.806</c:v>
                      </c:pt>
                      <c:pt idx="1267">
                        <c:v>1.974</c:v>
                      </c:pt>
                      <c:pt idx="1268">
                        <c:v>2.2679999999999998</c:v>
                      </c:pt>
                      <c:pt idx="1269">
                        <c:v>1.9530000000000001</c:v>
                      </c:pt>
                      <c:pt idx="1270">
                        <c:v>2.2679999999999998</c:v>
                      </c:pt>
                      <c:pt idx="1271">
                        <c:v>2.0790000000000002</c:v>
                      </c:pt>
                      <c:pt idx="1272">
                        <c:v>2.1</c:v>
                      </c:pt>
                      <c:pt idx="1273">
                        <c:v>2.1419999999999999</c:v>
                      </c:pt>
                      <c:pt idx="1274">
                        <c:v>1.9319999999999999</c:v>
                      </c:pt>
                      <c:pt idx="1275">
                        <c:v>1.806</c:v>
                      </c:pt>
                      <c:pt idx="1276">
                        <c:v>1.7849999999999999</c:v>
                      </c:pt>
                      <c:pt idx="1277">
                        <c:v>1.7430000000000001</c:v>
                      </c:pt>
                      <c:pt idx="1278">
                        <c:v>1.827</c:v>
                      </c:pt>
                      <c:pt idx="1279">
                        <c:v>2.016</c:v>
                      </c:pt>
                      <c:pt idx="1280">
                        <c:v>2.016</c:v>
                      </c:pt>
                      <c:pt idx="1281">
                        <c:v>1.9319999999999999</c:v>
                      </c:pt>
                      <c:pt idx="1282">
                        <c:v>2.1419999999999999</c:v>
                      </c:pt>
                      <c:pt idx="1283">
                        <c:v>1.9319999999999999</c:v>
                      </c:pt>
                      <c:pt idx="1284">
                        <c:v>2.1629999999999998</c:v>
                      </c:pt>
                      <c:pt idx="1285">
                        <c:v>2.331</c:v>
                      </c:pt>
                      <c:pt idx="1286">
                        <c:v>1.974</c:v>
                      </c:pt>
                      <c:pt idx="1287">
                        <c:v>1.512</c:v>
                      </c:pt>
                      <c:pt idx="1288">
                        <c:v>1.722</c:v>
                      </c:pt>
                      <c:pt idx="1289">
                        <c:v>1.89</c:v>
                      </c:pt>
                      <c:pt idx="1290">
                        <c:v>2.5619999999999998</c:v>
                      </c:pt>
                      <c:pt idx="1291">
                        <c:v>2.73</c:v>
                      </c:pt>
                      <c:pt idx="1292">
                        <c:v>2.5409999999999999</c:v>
                      </c:pt>
                      <c:pt idx="1293">
                        <c:v>2.4990000000000001</c:v>
                      </c:pt>
                      <c:pt idx="1294">
                        <c:v>2.7930000000000001</c:v>
                      </c:pt>
                      <c:pt idx="1295">
                        <c:v>2.6669999999999998</c:v>
                      </c:pt>
                      <c:pt idx="1296">
                        <c:v>2.0369999999999999</c:v>
                      </c:pt>
                      <c:pt idx="1297">
                        <c:v>2.1419999999999999</c:v>
                      </c:pt>
                      <c:pt idx="1298">
                        <c:v>1.7849999999999999</c:v>
                      </c:pt>
                      <c:pt idx="1299">
                        <c:v>1.89</c:v>
                      </c:pt>
                      <c:pt idx="1300">
                        <c:v>1.47</c:v>
                      </c:pt>
                      <c:pt idx="1301">
                        <c:v>1.4279999999999999</c:v>
                      </c:pt>
                      <c:pt idx="1302">
                        <c:v>1.7430000000000001</c:v>
                      </c:pt>
                      <c:pt idx="1303">
                        <c:v>1.5960000000000001</c:v>
                      </c:pt>
                      <c:pt idx="1304">
                        <c:v>1.47</c:v>
                      </c:pt>
                      <c:pt idx="1305">
                        <c:v>1.512</c:v>
                      </c:pt>
                      <c:pt idx="1306">
                        <c:v>1.6379999999999999</c:v>
                      </c:pt>
                      <c:pt idx="1307">
                        <c:v>1.722</c:v>
                      </c:pt>
                      <c:pt idx="1308">
                        <c:v>1.575</c:v>
                      </c:pt>
                      <c:pt idx="1309">
                        <c:v>1.8480000000000001</c:v>
                      </c:pt>
                      <c:pt idx="1310">
                        <c:v>1.659</c:v>
                      </c:pt>
                      <c:pt idx="1311">
                        <c:v>1.575</c:v>
                      </c:pt>
                      <c:pt idx="1312">
                        <c:v>1.554</c:v>
                      </c:pt>
                      <c:pt idx="1313">
                        <c:v>1.869</c:v>
                      </c:pt>
                      <c:pt idx="1314">
                        <c:v>2.121</c:v>
                      </c:pt>
                      <c:pt idx="1315">
                        <c:v>2.1419999999999999</c:v>
                      </c:pt>
                      <c:pt idx="1316">
                        <c:v>1.911</c:v>
                      </c:pt>
                      <c:pt idx="1317">
                        <c:v>1.827</c:v>
                      </c:pt>
                      <c:pt idx="1318">
                        <c:v>2.0579999999999998</c:v>
                      </c:pt>
                      <c:pt idx="1319">
                        <c:v>2.0369999999999999</c:v>
                      </c:pt>
                      <c:pt idx="1320">
                        <c:v>1.365</c:v>
                      </c:pt>
                      <c:pt idx="1321">
                        <c:v>1.407</c:v>
                      </c:pt>
                      <c:pt idx="1322">
                        <c:v>1.4279999999999999</c:v>
                      </c:pt>
                      <c:pt idx="1323">
                        <c:v>1.4910000000000001</c:v>
                      </c:pt>
                      <c:pt idx="1324">
                        <c:v>1.47</c:v>
                      </c:pt>
                      <c:pt idx="1325">
                        <c:v>1.5960000000000001</c:v>
                      </c:pt>
                      <c:pt idx="1326">
                        <c:v>1.575</c:v>
                      </c:pt>
                      <c:pt idx="1327">
                        <c:v>1.7430000000000001</c:v>
                      </c:pt>
                      <c:pt idx="1328">
                        <c:v>1.806</c:v>
                      </c:pt>
                      <c:pt idx="1329">
                        <c:v>1.974</c:v>
                      </c:pt>
                      <c:pt idx="1330">
                        <c:v>1.7010000000000001</c:v>
                      </c:pt>
                      <c:pt idx="1331">
                        <c:v>1.5960000000000001</c:v>
                      </c:pt>
                      <c:pt idx="1332">
                        <c:v>1.68</c:v>
                      </c:pt>
                      <c:pt idx="1333">
                        <c:v>2.0579999999999998</c:v>
                      </c:pt>
                      <c:pt idx="1334">
                        <c:v>2.3730000000000002</c:v>
                      </c:pt>
                      <c:pt idx="1335">
                        <c:v>2.016</c:v>
                      </c:pt>
                      <c:pt idx="1336">
                        <c:v>1.9950000000000001</c:v>
                      </c:pt>
                      <c:pt idx="1337">
                        <c:v>2.3730000000000002</c:v>
                      </c:pt>
                      <c:pt idx="1338">
                        <c:v>2.2050000000000001</c:v>
                      </c:pt>
                      <c:pt idx="1339">
                        <c:v>1.9530000000000001</c:v>
                      </c:pt>
                      <c:pt idx="1340">
                        <c:v>1.6379999999999999</c:v>
                      </c:pt>
                      <c:pt idx="1341">
                        <c:v>1.4279999999999999</c:v>
                      </c:pt>
                      <c:pt idx="1342">
                        <c:v>1.4279999999999999</c:v>
                      </c:pt>
                      <c:pt idx="1343">
                        <c:v>1.4490000000000001</c:v>
                      </c:pt>
                      <c:pt idx="1344">
                        <c:v>1.3859999999999999</c:v>
                      </c:pt>
                      <c:pt idx="1345">
                        <c:v>1.764</c:v>
                      </c:pt>
                      <c:pt idx="1346">
                        <c:v>1.4490000000000001</c:v>
                      </c:pt>
                      <c:pt idx="1347">
                        <c:v>2.1</c:v>
                      </c:pt>
                      <c:pt idx="1348">
                        <c:v>2.6040000000000001</c:v>
                      </c:pt>
                      <c:pt idx="1349">
                        <c:v>2.1629999999999998</c:v>
                      </c:pt>
                      <c:pt idx="1350">
                        <c:v>1.617</c:v>
                      </c:pt>
                      <c:pt idx="1351">
                        <c:v>1.4279999999999999</c:v>
                      </c:pt>
                      <c:pt idx="1352">
                        <c:v>1.323</c:v>
                      </c:pt>
                      <c:pt idx="1353">
                        <c:v>1.512</c:v>
                      </c:pt>
                      <c:pt idx="1354">
                        <c:v>1.365</c:v>
                      </c:pt>
                      <c:pt idx="1355">
                        <c:v>1.4279999999999999</c:v>
                      </c:pt>
                      <c:pt idx="1356">
                        <c:v>1.554</c:v>
                      </c:pt>
                      <c:pt idx="1357">
                        <c:v>1.617</c:v>
                      </c:pt>
                      <c:pt idx="1358">
                        <c:v>1.974</c:v>
                      </c:pt>
                      <c:pt idx="1359">
                        <c:v>1.5960000000000001</c:v>
                      </c:pt>
                      <c:pt idx="1360">
                        <c:v>1.5329999999999999</c:v>
                      </c:pt>
                      <c:pt idx="1361">
                        <c:v>1.47</c:v>
                      </c:pt>
                      <c:pt idx="1362">
                        <c:v>1.4910000000000001</c:v>
                      </c:pt>
                      <c:pt idx="1363">
                        <c:v>1.4490000000000001</c:v>
                      </c:pt>
                      <c:pt idx="1364">
                        <c:v>1.3859999999999999</c:v>
                      </c:pt>
                      <c:pt idx="1365">
                        <c:v>1.3859999999999999</c:v>
                      </c:pt>
                      <c:pt idx="1366">
                        <c:v>1.5329999999999999</c:v>
                      </c:pt>
                      <c:pt idx="1367">
                        <c:v>1.407</c:v>
                      </c:pt>
                      <c:pt idx="1368">
                        <c:v>1.6379999999999999</c:v>
                      </c:pt>
                      <c:pt idx="1369">
                        <c:v>1.47</c:v>
                      </c:pt>
                      <c:pt idx="1370">
                        <c:v>1.617</c:v>
                      </c:pt>
                      <c:pt idx="1371">
                        <c:v>1.617</c:v>
                      </c:pt>
                      <c:pt idx="1372">
                        <c:v>1.7010000000000001</c:v>
                      </c:pt>
                      <c:pt idx="1373">
                        <c:v>1.68</c:v>
                      </c:pt>
                      <c:pt idx="1374">
                        <c:v>1.4490000000000001</c:v>
                      </c:pt>
                      <c:pt idx="1375">
                        <c:v>1.5329999999999999</c:v>
                      </c:pt>
                      <c:pt idx="1376">
                        <c:v>1.512</c:v>
                      </c:pt>
                      <c:pt idx="1377">
                        <c:v>1.659</c:v>
                      </c:pt>
                      <c:pt idx="1378">
                        <c:v>1.4279999999999999</c:v>
                      </c:pt>
                      <c:pt idx="1379">
                        <c:v>1.407</c:v>
                      </c:pt>
                      <c:pt idx="1380">
                        <c:v>1.47</c:v>
                      </c:pt>
                      <c:pt idx="1381">
                        <c:v>1.4279999999999999</c:v>
                      </c:pt>
                      <c:pt idx="1382">
                        <c:v>1.4490000000000001</c:v>
                      </c:pt>
                      <c:pt idx="1383">
                        <c:v>1.617</c:v>
                      </c:pt>
                      <c:pt idx="1384">
                        <c:v>1.47</c:v>
                      </c:pt>
                      <c:pt idx="1385">
                        <c:v>1.6379999999999999</c:v>
                      </c:pt>
                      <c:pt idx="1386">
                        <c:v>1.7010000000000001</c:v>
                      </c:pt>
                      <c:pt idx="1387">
                        <c:v>1.869</c:v>
                      </c:pt>
                      <c:pt idx="1388">
                        <c:v>1.764</c:v>
                      </c:pt>
                      <c:pt idx="1389">
                        <c:v>1.7430000000000001</c:v>
                      </c:pt>
                      <c:pt idx="1390">
                        <c:v>2.0790000000000002</c:v>
                      </c:pt>
                      <c:pt idx="1391">
                        <c:v>2.0369999999999999</c:v>
                      </c:pt>
                      <c:pt idx="1392">
                        <c:v>2.3730000000000002</c:v>
                      </c:pt>
                      <c:pt idx="1393">
                        <c:v>2.3940000000000001</c:v>
                      </c:pt>
                      <c:pt idx="1394">
                        <c:v>2.31</c:v>
                      </c:pt>
                      <c:pt idx="1395">
                        <c:v>2.0579999999999998</c:v>
                      </c:pt>
                      <c:pt idx="1396">
                        <c:v>2.0369999999999999</c:v>
                      </c:pt>
                      <c:pt idx="1397">
                        <c:v>1.8480000000000001</c:v>
                      </c:pt>
                      <c:pt idx="1398">
                        <c:v>1.5329999999999999</c:v>
                      </c:pt>
                      <c:pt idx="1399">
                        <c:v>1.617</c:v>
                      </c:pt>
                      <c:pt idx="1400">
                        <c:v>1.764</c:v>
                      </c:pt>
                      <c:pt idx="1401">
                        <c:v>2.0579999999999998</c:v>
                      </c:pt>
                      <c:pt idx="1402">
                        <c:v>2.1419999999999999</c:v>
                      </c:pt>
                      <c:pt idx="1403">
                        <c:v>1.869</c:v>
                      </c:pt>
                      <c:pt idx="1404">
                        <c:v>1.7849999999999999</c:v>
                      </c:pt>
                      <c:pt idx="1405">
                        <c:v>1.7430000000000001</c:v>
                      </c:pt>
                      <c:pt idx="1406">
                        <c:v>2.1840000000000002</c:v>
                      </c:pt>
                      <c:pt idx="1407">
                        <c:v>2.3730000000000002</c:v>
                      </c:pt>
                      <c:pt idx="1408">
                        <c:v>1.974</c:v>
                      </c:pt>
                      <c:pt idx="1409">
                        <c:v>2.415</c:v>
                      </c:pt>
                      <c:pt idx="1410">
                        <c:v>2.31</c:v>
                      </c:pt>
                      <c:pt idx="1411">
                        <c:v>2.5619999999999998</c:v>
                      </c:pt>
                      <c:pt idx="1412">
                        <c:v>2.5830000000000002</c:v>
                      </c:pt>
                      <c:pt idx="1413">
                        <c:v>2.4359999999999999</c:v>
                      </c:pt>
                      <c:pt idx="1414">
                        <c:v>2.121</c:v>
                      </c:pt>
                      <c:pt idx="1415">
                        <c:v>1.806</c:v>
                      </c:pt>
                      <c:pt idx="1416">
                        <c:v>1.7430000000000001</c:v>
                      </c:pt>
                      <c:pt idx="1417">
                        <c:v>2.2679999999999998</c:v>
                      </c:pt>
                      <c:pt idx="1418">
                        <c:v>2.5619999999999998</c:v>
                      </c:pt>
                      <c:pt idx="1419">
                        <c:v>2.2679999999999998</c:v>
                      </c:pt>
                      <c:pt idx="1420">
                        <c:v>1.9530000000000001</c:v>
                      </c:pt>
                      <c:pt idx="1421">
                        <c:v>2.4990000000000001</c:v>
                      </c:pt>
                      <c:pt idx="1422">
                        <c:v>2.7719999999999998</c:v>
                      </c:pt>
                      <c:pt idx="1423">
                        <c:v>2.8769999999999998</c:v>
                      </c:pt>
                      <c:pt idx="1424">
                        <c:v>2.4569999999999999</c:v>
                      </c:pt>
                      <c:pt idx="1425">
                        <c:v>2.4990000000000001</c:v>
                      </c:pt>
                      <c:pt idx="1426">
                        <c:v>2.94</c:v>
                      </c:pt>
                      <c:pt idx="1427">
                        <c:v>2.6880000000000002</c:v>
                      </c:pt>
                      <c:pt idx="1428">
                        <c:v>2.7930000000000001</c:v>
                      </c:pt>
                      <c:pt idx="1429">
                        <c:v>2.5619999999999998</c:v>
                      </c:pt>
                      <c:pt idx="1430">
                        <c:v>2.4780000000000002</c:v>
                      </c:pt>
                      <c:pt idx="1431">
                        <c:v>2.331</c:v>
                      </c:pt>
                      <c:pt idx="1432">
                        <c:v>2.1840000000000002</c:v>
                      </c:pt>
                      <c:pt idx="1433">
                        <c:v>1.7430000000000001</c:v>
                      </c:pt>
                      <c:pt idx="1434">
                        <c:v>2.3519999999999999</c:v>
                      </c:pt>
                      <c:pt idx="1435">
                        <c:v>2.6669999999999998</c:v>
                      </c:pt>
                      <c:pt idx="1436">
                        <c:v>3.1709999999999998</c:v>
                      </c:pt>
                      <c:pt idx="1437">
                        <c:v>2.6040000000000001</c:v>
                      </c:pt>
                      <c:pt idx="1438">
                        <c:v>2.7509999999999999</c:v>
                      </c:pt>
                      <c:pt idx="1439">
                        <c:v>3.0870000000000002</c:v>
                      </c:pt>
                      <c:pt idx="1440">
                        <c:v>3.1080000000000001</c:v>
                      </c:pt>
                      <c:pt idx="1441">
                        <c:v>2.9820000000000002</c:v>
                      </c:pt>
                      <c:pt idx="1442">
                        <c:v>2.7509999999999999</c:v>
                      </c:pt>
                      <c:pt idx="1443">
                        <c:v>2.6459999999999999</c:v>
                      </c:pt>
                      <c:pt idx="1444">
                        <c:v>2.7719999999999998</c:v>
                      </c:pt>
                      <c:pt idx="1445">
                        <c:v>2.6459999999999999</c:v>
                      </c:pt>
                      <c:pt idx="1446">
                        <c:v>2.6880000000000002</c:v>
                      </c:pt>
                      <c:pt idx="1447">
                        <c:v>2.6459999999999999</c:v>
                      </c:pt>
                      <c:pt idx="1448">
                        <c:v>2.3940000000000001</c:v>
                      </c:pt>
                      <c:pt idx="1449">
                        <c:v>2.121</c:v>
                      </c:pt>
                      <c:pt idx="1450">
                        <c:v>2.3519999999999999</c:v>
                      </c:pt>
                      <c:pt idx="1451">
                        <c:v>2.0579999999999998</c:v>
                      </c:pt>
                      <c:pt idx="1452">
                        <c:v>2.6040000000000001</c:v>
                      </c:pt>
                      <c:pt idx="1453">
                        <c:v>2.9820000000000002</c:v>
                      </c:pt>
                      <c:pt idx="1454">
                        <c:v>2.919</c:v>
                      </c:pt>
                      <c:pt idx="1455">
                        <c:v>2.5409999999999999</c:v>
                      </c:pt>
                      <c:pt idx="1456">
                        <c:v>2.6669999999999998</c:v>
                      </c:pt>
                      <c:pt idx="1457">
                        <c:v>2.331</c:v>
                      </c:pt>
                      <c:pt idx="1458">
                        <c:v>2.4990000000000001</c:v>
                      </c:pt>
                      <c:pt idx="1459">
                        <c:v>2.94</c:v>
                      </c:pt>
                      <c:pt idx="1460">
                        <c:v>2.625</c:v>
                      </c:pt>
                      <c:pt idx="1461">
                        <c:v>3.15</c:v>
                      </c:pt>
                      <c:pt idx="1462">
                        <c:v>3.4020000000000001</c:v>
                      </c:pt>
                      <c:pt idx="1463">
                        <c:v>2.7719999999999998</c:v>
                      </c:pt>
                      <c:pt idx="1464">
                        <c:v>3.1080000000000001</c:v>
                      </c:pt>
                      <c:pt idx="1465">
                        <c:v>2.6040000000000001</c:v>
                      </c:pt>
                      <c:pt idx="1466">
                        <c:v>2.835</c:v>
                      </c:pt>
                      <c:pt idx="1467">
                        <c:v>2.9609999999999999</c:v>
                      </c:pt>
                      <c:pt idx="1468">
                        <c:v>2.835</c:v>
                      </c:pt>
                      <c:pt idx="1469">
                        <c:v>2.7090000000000001</c:v>
                      </c:pt>
                      <c:pt idx="1470">
                        <c:v>2.331</c:v>
                      </c:pt>
                      <c:pt idx="1471">
                        <c:v>2.2050000000000001</c:v>
                      </c:pt>
                      <c:pt idx="1472">
                        <c:v>1.617</c:v>
                      </c:pt>
                      <c:pt idx="1473">
                        <c:v>2.2050000000000001</c:v>
                      </c:pt>
                      <c:pt idx="1474">
                        <c:v>2.9820000000000002</c:v>
                      </c:pt>
                      <c:pt idx="1475">
                        <c:v>2.6459999999999999</c:v>
                      </c:pt>
                      <c:pt idx="1476">
                        <c:v>2.52</c:v>
                      </c:pt>
                      <c:pt idx="1477">
                        <c:v>2.8559999999999999</c:v>
                      </c:pt>
                      <c:pt idx="1478">
                        <c:v>2.7090000000000001</c:v>
                      </c:pt>
                      <c:pt idx="1479">
                        <c:v>2.3519999999999999</c:v>
                      </c:pt>
                      <c:pt idx="1480">
                        <c:v>2.8980000000000001</c:v>
                      </c:pt>
                      <c:pt idx="1481">
                        <c:v>3.7170000000000001</c:v>
                      </c:pt>
                      <c:pt idx="1482">
                        <c:v>3.78</c:v>
                      </c:pt>
                      <c:pt idx="1483">
                        <c:v>3.339</c:v>
                      </c:pt>
                      <c:pt idx="1484">
                        <c:v>3.3180000000000001</c:v>
                      </c:pt>
                      <c:pt idx="1485">
                        <c:v>2.94</c:v>
                      </c:pt>
                      <c:pt idx="1486">
                        <c:v>3.15</c:v>
                      </c:pt>
                      <c:pt idx="1487">
                        <c:v>2.8140000000000001</c:v>
                      </c:pt>
                      <c:pt idx="1488">
                        <c:v>2.0579999999999998</c:v>
                      </c:pt>
                      <c:pt idx="1489">
                        <c:v>1.7849999999999999</c:v>
                      </c:pt>
                      <c:pt idx="1490">
                        <c:v>2.625</c:v>
                      </c:pt>
                      <c:pt idx="1491">
                        <c:v>3.234</c:v>
                      </c:pt>
                      <c:pt idx="1492">
                        <c:v>3.3809999999999998</c:v>
                      </c:pt>
                      <c:pt idx="1493">
                        <c:v>2.835</c:v>
                      </c:pt>
                      <c:pt idx="1494">
                        <c:v>3.2759999999999998</c:v>
                      </c:pt>
                      <c:pt idx="1495">
                        <c:v>2.919</c:v>
                      </c:pt>
                      <c:pt idx="1496">
                        <c:v>2.9609999999999999</c:v>
                      </c:pt>
                      <c:pt idx="1497">
                        <c:v>2.919</c:v>
                      </c:pt>
                      <c:pt idx="1498">
                        <c:v>2.5409999999999999</c:v>
                      </c:pt>
                      <c:pt idx="1499">
                        <c:v>2.8559999999999999</c:v>
                      </c:pt>
                      <c:pt idx="1500">
                        <c:v>2.8140000000000001</c:v>
                      </c:pt>
                      <c:pt idx="1501">
                        <c:v>2.2890000000000001</c:v>
                      </c:pt>
                      <c:pt idx="1502">
                        <c:v>2.7509999999999999</c:v>
                      </c:pt>
                      <c:pt idx="1503">
                        <c:v>2.6669999999999998</c:v>
                      </c:pt>
                      <c:pt idx="1504">
                        <c:v>2.7930000000000001</c:v>
                      </c:pt>
                      <c:pt idx="1505">
                        <c:v>2.6040000000000001</c:v>
                      </c:pt>
                      <c:pt idx="1506">
                        <c:v>2.8559999999999999</c:v>
                      </c:pt>
                      <c:pt idx="1507">
                        <c:v>3.129</c:v>
                      </c:pt>
                      <c:pt idx="1508">
                        <c:v>3.2970000000000002</c:v>
                      </c:pt>
                      <c:pt idx="1509">
                        <c:v>2.415</c:v>
                      </c:pt>
                      <c:pt idx="1510">
                        <c:v>3.2130000000000001</c:v>
                      </c:pt>
                      <c:pt idx="1511">
                        <c:v>3.1920000000000002</c:v>
                      </c:pt>
                      <c:pt idx="1512">
                        <c:v>2.9820000000000002</c:v>
                      </c:pt>
                      <c:pt idx="1513">
                        <c:v>2.7509999999999999</c:v>
                      </c:pt>
                      <c:pt idx="1514">
                        <c:v>2.8769999999999998</c:v>
                      </c:pt>
                      <c:pt idx="1515">
                        <c:v>2.8980000000000001</c:v>
                      </c:pt>
                      <c:pt idx="1516">
                        <c:v>2.73</c:v>
                      </c:pt>
                      <c:pt idx="1517">
                        <c:v>2.6040000000000001</c:v>
                      </c:pt>
                      <c:pt idx="1518">
                        <c:v>2.6880000000000002</c:v>
                      </c:pt>
                      <c:pt idx="1519">
                        <c:v>2.6880000000000002</c:v>
                      </c:pt>
                      <c:pt idx="1520">
                        <c:v>2.7509999999999999</c:v>
                      </c:pt>
                      <c:pt idx="1521">
                        <c:v>2.73</c:v>
                      </c:pt>
                      <c:pt idx="1522">
                        <c:v>2.9609999999999999</c:v>
                      </c:pt>
                      <c:pt idx="1523">
                        <c:v>2.73</c:v>
                      </c:pt>
                      <c:pt idx="1524">
                        <c:v>2.7090000000000001</c:v>
                      </c:pt>
                      <c:pt idx="1525">
                        <c:v>2.5619999999999998</c:v>
                      </c:pt>
                      <c:pt idx="1526">
                        <c:v>2.6880000000000002</c:v>
                      </c:pt>
                      <c:pt idx="1527">
                        <c:v>2.7090000000000001</c:v>
                      </c:pt>
                      <c:pt idx="1528">
                        <c:v>2.1419999999999999</c:v>
                      </c:pt>
                      <c:pt idx="1529">
                        <c:v>2.016</c:v>
                      </c:pt>
                      <c:pt idx="1530">
                        <c:v>2.3730000000000002</c:v>
                      </c:pt>
                      <c:pt idx="1531">
                        <c:v>2.7719999999999998</c:v>
                      </c:pt>
                      <c:pt idx="1532">
                        <c:v>3.2130000000000001</c:v>
                      </c:pt>
                      <c:pt idx="1533">
                        <c:v>2.6880000000000002</c:v>
                      </c:pt>
                      <c:pt idx="1534">
                        <c:v>2.2890000000000001</c:v>
                      </c:pt>
                      <c:pt idx="1535">
                        <c:v>2.5409999999999999</c:v>
                      </c:pt>
                      <c:pt idx="1536">
                        <c:v>2.9820000000000002</c:v>
                      </c:pt>
                      <c:pt idx="1537">
                        <c:v>2.6880000000000002</c:v>
                      </c:pt>
                      <c:pt idx="1538">
                        <c:v>3.1080000000000001</c:v>
                      </c:pt>
                      <c:pt idx="1539">
                        <c:v>3.0870000000000002</c:v>
                      </c:pt>
                      <c:pt idx="1540">
                        <c:v>2.94</c:v>
                      </c:pt>
                      <c:pt idx="1541">
                        <c:v>3.0030000000000001</c:v>
                      </c:pt>
                      <c:pt idx="1542">
                        <c:v>2.5409999999999999</c:v>
                      </c:pt>
                      <c:pt idx="1543">
                        <c:v>2.8559999999999999</c:v>
                      </c:pt>
                      <c:pt idx="1544">
                        <c:v>2.73</c:v>
                      </c:pt>
                      <c:pt idx="1545">
                        <c:v>2.73</c:v>
                      </c:pt>
                      <c:pt idx="1546">
                        <c:v>2.6459999999999999</c:v>
                      </c:pt>
                      <c:pt idx="1547">
                        <c:v>2.415</c:v>
                      </c:pt>
                      <c:pt idx="1548">
                        <c:v>2.3940000000000001</c:v>
                      </c:pt>
                      <c:pt idx="1549">
                        <c:v>2.121</c:v>
                      </c:pt>
                      <c:pt idx="1550">
                        <c:v>2.3519999999999999</c:v>
                      </c:pt>
                      <c:pt idx="1551">
                        <c:v>3.0659999999999998</c:v>
                      </c:pt>
                      <c:pt idx="1552">
                        <c:v>3.2549999999999999</c:v>
                      </c:pt>
                      <c:pt idx="1553">
                        <c:v>2.7719999999999998</c:v>
                      </c:pt>
                      <c:pt idx="1554">
                        <c:v>2.3940000000000001</c:v>
                      </c:pt>
                      <c:pt idx="1555">
                        <c:v>2.31</c:v>
                      </c:pt>
                      <c:pt idx="1556">
                        <c:v>1.869</c:v>
                      </c:pt>
                      <c:pt idx="1557">
                        <c:v>1.8480000000000001</c:v>
                      </c:pt>
                      <c:pt idx="1558">
                        <c:v>1.575</c:v>
                      </c:pt>
                      <c:pt idx="1559">
                        <c:v>1.512</c:v>
                      </c:pt>
                      <c:pt idx="1560">
                        <c:v>1.575</c:v>
                      </c:pt>
                      <c:pt idx="1561">
                        <c:v>1.806</c:v>
                      </c:pt>
                      <c:pt idx="1562">
                        <c:v>2.0579999999999998</c:v>
                      </c:pt>
                      <c:pt idx="1563">
                        <c:v>2.1629999999999998</c:v>
                      </c:pt>
                      <c:pt idx="1564">
                        <c:v>1.89</c:v>
                      </c:pt>
                      <c:pt idx="1565">
                        <c:v>1.617</c:v>
                      </c:pt>
                      <c:pt idx="1566">
                        <c:v>1.659</c:v>
                      </c:pt>
                      <c:pt idx="1567">
                        <c:v>1.659</c:v>
                      </c:pt>
                      <c:pt idx="1568">
                        <c:v>1.407</c:v>
                      </c:pt>
                      <c:pt idx="1569">
                        <c:v>1.9319999999999999</c:v>
                      </c:pt>
                      <c:pt idx="1570">
                        <c:v>2.2679999999999998</c:v>
                      </c:pt>
                      <c:pt idx="1571">
                        <c:v>2.1840000000000002</c:v>
                      </c:pt>
                      <c:pt idx="1572">
                        <c:v>1.89</c:v>
                      </c:pt>
                      <c:pt idx="1573">
                        <c:v>1.5329999999999999</c:v>
                      </c:pt>
                      <c:pt idx="1574">
                        <c:v>2.2679999999999998</c:v>
                      </c:pt>
                      <c:pt idx="1575">
                        <c:v>2.1840000000000002</c:v>
                      </c:pt>
                      <c:pt idx="1576">
                        <c:v>1.8480000000000001</c:v>
                      </c:pt>
                      <c:pt idx="1577">
                        <c:v>1.47</c:v>
                      </c:pt>
                      <c:pt idx="1578">
                        <c:v>1.764</c:v>
                      </c:pt>
                      <c:pt idx="1579">
                        <c:v>1.554</c:v>
                      </c:pt>
                      <c:pt idx="1580">
                        <c:v>1.4910000000000001</c:v>
                      </c:pt>
                      <c:pt idx="1581">
                        <c:v>1.4279999999999999</c:v>
                      </c:pt>
                      <c:pt idx="1582">
                        <c:v>1.3440000000000001</c:v>
                      </c:pt>
                      <c:pt idx="1583">
                        <c:v>1.218</c:v>
                      </c:pt>
                      <c:pt idx="1584">
                        <c:v>1.4279999999999999</c:v>
                      </c:pt>
                      <c:pt idx="1585">
                        <c:v>1.4910000000000001</c:v>
                      </c:pt>
                      <c:pt idx="1586">
                        <c:v>1.4490000000000001</c:v>
                      </c:pt>
                      <c:pt idx="1587">
                        <c:v>1.407</c:v>
                      </c:pt>
                      <c:pt idx="1588">
                        <c:v>1.2809999999999999</c:v>
                      </c:pt>
                      <c:pt idx="1589">
                        <c:v>1.323</c:v>
                      </c:pt>
                      <c:pt idx="1590">
                        <c:v>1.3859999999999999</c:v>
                      </c:pt>
                      <c:pt idx="1591">
                        <c:v>1.5329999999999999</c:v>
                      </c:pt>
                      <c:pt idx="1592">
                        <c:v>2.121</c:v>
                      </c:pt>
                      <c:pt idx="1593">
                        <c:v>2.0790000000000002</c:v>
                      </c:pt>
                      <c:pt idx="1594">
                        <c:v>1.617</c:v>
                      </c:pt>
                      <c:pt idx="1595">
                        <c:v>1.7430000000000001</c:v>
                      </c:pt>
                      <c:pt idx="1596">
                        <c:v>1.4910000000000001</c:v>
                      </c:pt>
                      <c:pt idx="1597">
                        <c:v>1.3859999999999999</c:v>
                      </c:pt>
                      <c:pt idx="1598">
                        <c:v>1.365</c:v>
                      </c:pt>
                      <c:pt idx="1599">
                        <c:v>2.016</c:v>
                      </c:pt>
                      <c:pt idx="1600">
                        <c:v>2.121</c:v>
                      </c:pt>
                      <c:pt idx="1601">
                        <c:v>2.0790000000000002</c:v>
                      </c:pt>
                      <c:pt idx="1602">
                        <c:v>2.0369999999999999</c:v>
                      </c:pt>
                      <c:pt idx="1603">
                        <c:v>1.4910000000000001</c:v>
                      </c:pt>
                      <c:pt idx="1604">
                        <c:v>1.68</c:v>
                      </c:pt>
                      <c:pt idx="1605">
                        <c:v>1.4490000000000001</c:v>
                      </c:pt>
                      <c:pt idx="1606">
                        <c:v>1.554</c:v>
                      </c:pt>
                      <c:pt idx="1607">
                        <c:v>1.68</c:v>
                      </c:pt>
                      <c:pt idx="1608">
                        <c:v>1.806</c:v>
                      </c:pt>
                      <c:pt idx="1609">
                        <c:v>2.0790000000000002</c:v>
                      </c:pt>
                      <c:pt idx="1610">
                        <c:v>2.226</c:v>
                      </c:pt>
                      <c:pt idx="1611">
                        <c:v>1.89</c:v>
                      </c:pt>
                      <c:pt idx="1612">
                        <c:v>1.869</c:v>
                      </c:pt>
                      <c:pt idx="1613">
                        <c:v>1.806</c:v>
                      </c:pt>
                      <c:pt idx="1614">
                        <c:v>1.7849999999999999</c:v>
                      </c:pt>
                      <c:pt idx="1615">
                        <c:v>1.764</c:v>
                      </c:pt>
                      <c:pt idx="1616">
                        <c:v>1.827</c:v>
                      </c:pt>
                      <c:pt idx="1617">
                        <c:v>1.554</c:v>
                      </c:pt>
                      <c:pt idx="1618">
                        <c:v>1.4490000000000001</c:v>
                      </c:pt>
                      <c:pt idx="1619">
                        <c:v>1.4910000000000001</c:v>
                      </c:pt>
                      <c:pt idx="1620">
                        <c:v>1.7430000000000001</c:v>
                      </c:pt>
                      <c:pt idx="1621">
                        <c:v>1.827</c:v>
                      </c:pt>
                      <c:pt idx="1622">
                        <c:v>2.0790000000000002</c:v>
                      </c:pt>
                      <c:pt idx="1623">
                        <c:v>1.911</c:v>
                      </c:pt>
                      <c:pt idx="1624">
                        <c:v>1.659</c:v>
                      </c:pt>
                      <c:pt idx="1625">
                        <c:v>1.4490000000000001</c:v>
                      </c:pt>
                      <c:pt idx="1626">
                        <c:v>1.512</c:v>
                      </c:pt>
                      <c:pt idx="1627">
                        <c:v>2.016</c:v>
                      </c:pt>
                      <c:pt idx="1628">
                        <c:v>1.9530000000000001</c:v>
                      </c:pt>
                      <c:pt idx="1629">
                        <c:v>1.7010000000000001</c:v>
                      </c:pt>
                      <c:pt idx="1630">
                        <c:v>1.722</c:v>
                      </c:pt>
                      <c:pt idx="1631">
                        <c:v>1.827</c:v>
                      </c:pt>
                      <c:pt idx="1632">
                        <c:v>1.869</c:v>
                      </c:pt>
                      <c:pt idx="1633">
                        <c:v>2.1840000000000002</c:v>
                      </c:pt>
                      <c:pt idx="1634">
                        <c:v>2.1</c:v>
                      </c:pt>
                      <c:pt idx="1635">
                        <c:v>2.5409999999999999</c:v>
                      </c:pt>
                      <c:pt idx="1636">
                        <c:v>2.3519999999999999</c:v>
                      </c:pt>
                      <c:pt idx="1637">
                        <c:v>2.3519999999999999</c:v>
                      </c:pt>
                      <c:pt idx="1638">
                        <c:v>2.3730000000000002</c:v>
                      </c:pt>
                      <c:pt idx="1639">
                        <c:v>1.827</c:v>
                      </c:pt>
                      <c:pt idx="1640">
                        <c:v>1.722</c:v>
                      </c:pt>
                      <c:pt idx="1641">
                        <c:v>2.016</c:v>
                      </c:pt>
                      <c:pt idx="1642">
                        <c:v>1.911</c:v>
                      </c:pt>
                      <c:pt idx="1643">
                        <c:v>2.0579999999999998</c:v>
                      </c:pt>
                      <c:pt idx="1644">
                        <c:v>2.0369999999999999</c:v>
                      </c:pt>
                      <c:pt idx="1645">
                        <c:v>1.89</c:v>
                      </c:pt>
                      <c:pt idx="1646">
                        <c:v>1.806</c:v>
                      </c:pt>
                      <c:pt idx="1647">
                        <c:v>1.9530000000000001</c:v>
                      </c:pt>
                      <c:pt idx="1648">
                        <c:v>2.016</c:v>
                      </c:pt>
                      <c:pt idx="1649">
                        <c:v>2.331</c:v>
                      </c:pt>
                      <c:pt idx="1650">
                        <c:v>2.3730000000000002</c:v>
                      </c:pt>
                      <c:pt idx="1651">
                        <c:v>2.31</c:v>
                      </c:pt>
                      <c:pt idx="1652">
                        <c:v>1.6379999999999999</c:v>
                      </c:pt>
                      <c:pt idx="1653">
                        <c:v>1.722</c:v>
                      </c:pt>
                      <c:pt idx="1654">
                        <c:v>1.827</c:v>
                      </c:pt>
                      <c:pt idx="1655">
                        <c:v>2.415</c:v>
                      </c:pt>
                      <c:pt idx="1656">
                        <c:v>2.835</c:v>
                      </c:pt>
                      <c:pt idx="1657">
                        <c:v>2.6669999999999998</c:v>
                      </c:pt>
                      <c:pt idx="1658">
                        <c:v>2.8559999999999999</c:v>
                      </c:pt>
                      <c:pt idx="1659">
                        <c:v>2.919</c:v>
                      </c:pt>
                      <c:pt idx="1660">
                        <c:v>2.6459999999999999</c:v>
                      </c:pt>
                      <c:pt idx="1661">
                        <c:v>1.9319999999999999</c:v>
                      </c:pt>
                      <c:pt idx="1662">
                        <c:v>2.2890000000000001</c:v>
                      </c:pt>
                      <c:pt idx="1663">
                        <c:v>1.9950000000000001</c:v>
                      </c:pt>
                      <c:pt idx="1664">
                        <c:v>1.9530000000000001</c:v>
                      </c:pt>
                      <c:pt idx="1665">
                        <c:v>1.6379999999999999</c:v>
                      </c:pt>
                      <c:pt idx="1666">
                        <c:v>1.5960000000000001</c:v>
                      </c:pt>
                      <c:pt idx="1667">
                        <c:v>1.575</c:v>
                      </c:pt>
                      <c:pt idx="1668">
                        <c:v>1.6379999999999999</c:v>
                      </c:pt>
                      <c:pt idx="1669">
                        <c:v>1.575</c:v>
                      </c:pt>
                      <c:pt idx="1670">
                        <c:v>1.722</c:v>
                      </c:pt>
                      <c:pt idx="1671">
                        <c:v>1.827</c:v>
                      </c:pt>
                      <c:pt idx="1672">
                        <c:v>1.9530000000000001</c:v>
                      </c:pt>
                      <c:pt idx="1673">
                        <c:v>1.68</c:v>
                      </c:pt>
                      <c:pt idx="1674">
                        <c:v>1.7430000000000001</c:v>
                      </c:pt>
                      <c:pt idx="1675">
                        <c:v>1.6379999999999999</c:v>
                      </c:pt>
                      <c:pt idx="1676">
                        <c:v>1.575</c:v>
                      </c:pt>
                      <c:pt idx="1677">
                        <c:v>1.6379999999999999</c:v>
                      </c:pt>
                      <c:pt idx="1678">
                        <c:v>2.0790000000000002</c:v>
                      </c:pt>
                      <c:pt idx="1679">
                        <c:v>2.4359999999999999</c:v>
                      </c:pt>
                      <c:pt idx="1680">
                        <c:v>2.2050000000000001</c:v>
                      </c:pt>
                      <c:pt idx="1681">
                        <c:v>1.827</c:v>
                      </c:pt>
                      <c:pt idx="1682">
                        <c:v>1.806</c:v>
                      </c:pt>
                      <c:pt idx="1683">
                        <c:v>2.0579999999999998</c:v>
                      </c:pt>
                      <c:pt idx="1684">
                        <c:v>2.2890000000000001</c:v>
                      </c:pt>
                      <c:pt idx="1685">
                        <c:v>1.659</c:v>
                      </c:pt>
                      <c:pt idx="1686">
                        <c:v>1.575</c:v>
                      </c:pt>
                      <c:pt idx="1687">
                        <c:v>1.6379999999999999</c:v>
                      </c:pt>
                      <c:pt idx="1688">
                        <c:v>1.4910000000000001</c:v>
                      </c:pt>
                      <c:pt idx="1689">
                        <c:v>1.407</c:v>
                      </c:pt>
                      <c:pt idx="1690">
                        <c:v>1.827</c:v>
                      </c:pt>
                      <c:pt idx="1691">
                        <c:v>1.827</c:v>
                      </c:pt>
                      <c:pt idx="1692">
                        <c:v>2.016</c:v>
                      </c:pt>
                      <c:pt idx="1693">
                        <c:v>2.1</c:v>
                      </c:pt>
                      <c:pt idx="1694">
                        <c:v>2.2469999999999999</c:v>
                      </c:pt>
                      <c:pt idx="1695">
                        <c:v>1.617</c:v>
                      </c:pt>
                      <c:pt idx="1696">
                        <c:v>1.5960000000000001</c:v>
                      </c:pt>
                      <c:pt idx="1697">
                        <c:v>1.9530000000000001</c:v>
                      </c:pt>
                      <c:pt idx="1698">
                        <c:v>2.31</c:v>
                      </c:pt>
                      <c:pt idx="1699">
                        <c:v>2.8140000000000001</c:v>
                      </c:pt>
                      <c:pt idx="1700">
                        <c:v>2.2469999999999999</c:v>
                      </c:pt>
                      <c:pt idx="1701">
                        <c:v>1.974</c:v>
                      </c:pt>
                      <c:pt idx="1702">
                        <c:v>2.1629999999999998</c:v>
                      </c:pt>
                      <c:pt idx="1703">
                        <c:v>2.2050000000000001</c:v>
                      </c:pt>
                      <c:pt idx="1704">
                        <c:v>2.0579999999999998</c:v>
                      </c:pt>
                      <c:pt idx="1705">
                        <c:v>1.806</c:v>
                      </c:pt>
                      <c:pt idx="1706">
                        <c:v>1.7010000000000001</c:v>
                      </c:pt>
                      <c:pt idx="1707">
                        <c:v>1.7849999999999999</c:v>
                      </c:pt>
                      <c:pt idx="1708">
                        <c:v>1.7010000000000001</c:v>
                      </c:pt>
                      <c:pt idx="1709">
                        <c:v>1.407</c:v>
                      </c:pt>
                      <c:pt idx="1710">
                        <c:v>1.806</c:v>
                      </c:pt>
                      <c:pt idx="1711">
                        <c:v>1.806</c:v>
                      </c:pt>
                      <c:pt idx="1712">
                        <c:v>2.3730000000000002</c:v>
                      </c:pt>
                      <c:pt idx="1713">
                        <c:v>2.5619999999999998</c:v>
                      </c:pt>
                      <c:pt idx="1714">
                        <c:v>2.4359999999999999</c:v>
                      </c:pt>
                      <c:pt idx="1715">
                        <c:v>1.806</c:v>
                      </c:pt>
                      <c:pt idx="1716">
                        <c:v>1.47</c:v>
                      </c:pt>
                      <c:pt idx="1717">
                        <c:v>1.323</c:v>
                      </c:pt>
                      <c:pt idx="1718">
                        <c:v>1.617</c:v>
                      </c:pt>
                      <c:pt idx="1719">
                        <c:v>1.6379999999999999</c:v>
                      </c:pt>
                      <c:pt idx="1720">
                        <c:v>1.68</c:v>
                      </c:pt>
                      <c:pt idx="1721">
                        <c:v>1.7430000000000001</c:v>
                      </c:pt>
                      <c:pt idx="1722">
                        <c:v>1.869</c:v>
                      </c:pt>
                      <c:pt idx="1723">
                        <c:v>1.89</c:v>
                      </c:pt>
                      <c:pt idx="1724">
                        <c:v>1.47</c:v>
                      </c:pt>
                      <c:pt idx="1725">
                        <c:v>1.6379999999999999</c:v>
                      </c:pt>
                      <c:pt idx="1726">
                        <c:v>1.827</c:v>
                      </c:pt>
                      <c:pt idx="1727">
                        <c:v>1.827</c:v>
                      </c:pt>
                      <c:pt idx="1728">
                        <c:v>1.764</c:v>
                      </c:pt>
                      <c:pt idx="1729">
                        <c:v>1.7430000000000001</c:v>
                      </c:pt>
                      <c:pt idx="1730">
                        <c:v>1.407</c:v>
                      </c:pt>
                      <c:pt idx="1731">
                        <c:v>1.4279999999999999</c:v>
                      </c:pt>
                      <c:pt idx="1732">
                        <c:v>1.7849999999999999</c:v>
                      </c:pt>
                      <c:pt idx="1733">
                        <c:v>1.7010000000000001</c:v>
                      </c:pt>
                      <c:pt idx="1734">
                        <c:v>1.659</c:v>
                      </c:pt>
                      <c:pt idx="1735">
                        <c:v>1.827</c:v>
                      </c:pt>
                      <c:pt idx="1736">
                        <c:v>1.9319999999999999</c:v>
                      </c:pt>
                      <c:pt idx="1737">
                        <c:v>1.7010000000000001</c:v>
                      </c:pt>
                      <c:pt idx="1738">
                        <c:v>1.617</c:v>
                      </c:pt>
                      <c:pt idx="1739">
                        <c:v>1.764</c:v>
                      </c:pt>
                      <c:pt idx="1740">
                        <c:v>1.827</c:v>
                      </c:pt>
                      <c:pt idx="1741">
                        <c:v>1.7430000000000001</c:v>
                      </c:pt>
                      <c:pt idx="1742">
                        <c:v>1.9319999999999999</c:v>
                      </c:pt>
                      <c:pt idx="1743">
                        <c:v>1.6379999999999999</c:v>
                      </c:pt>
                      <c:pt idx="1744">
                        <c:v>1.4490000000000001</c:v>
                      </c:pt>
                      <c:pt idx="1745">
                        <c:v>1.4279999999999999</c:v>
                      </c:pt>
                      <c:pt idx="1746">
                        <c:v>1.6379999999999999</c:v>
                      </c:pt>
                      <c:pt idx="1747">
                        <c:v>1.7430000000000001</c:v>
                      </c:pt>
                      <c:pt idx="1748">
                        <c:v>1.8480000000000001</c:v>
                      </c:pt>
                      <c:pt idx="1749">
                        <c:v>1.617</c:v>
                      </c:pt>
                      <c:pt idx="1750">
                        <c:v>1.869</c:v>
                      </c:pt>
                      <c:pt idx="1751">
                        <c:v>1.764</c:v>
                      </c:pt>
                      <c:pt idx="1752">
                        <c:v>1.974</c:v>
                      </c:pt>
                      <c:pt idx="1753">
                        <c:v>2.016</c:v>
                      </c:pt>
                      <c:pt idx="1754">
                        <c:v>2.0369999999999999</c:v>
                      </c:pt>
                      <c:pt idx="1755">
                        <c:v>2.2469999999999999</c:v>
                      </c:pt>
                      <c:pt idx="1756">
                        <c:v>2.331</c:v>
                      </c:pt>
                      <c:pt idx="1757">
                        <c:v>2.5830000000000002</c:v>
                      </c:pt>
                      <c:pt idx="1758">
                        <c:v>2.52</c:v>
                      </c:pt>
                      <c:pt idx="1759">
                        <c:v>2.1629999999999998</c:v>
                      </c:pt>
                      <c:pt idx="1760">
                        <c:v>2.4359999999999999</c:v>
                      </c:pt>
                      <c:pt idx="1761">
                        <c:v>2.52</c:v>
                      </c:pt>
                      <c:pt idx="1762">
                        <c:v>2.1</c:v>
                      </c:pt>
                      <c:pt idx="1763">
                        <c:v>1.7430000000000001</c:v>
                      </c:pt>
                      <c:pt idx="1764">
                        <c:v>1.7849999999999999</c:v>
                      </c:pt>
                      <c:pt idx="1765">
                        <c:v>1.806</c:v>
                      </c:pt>
                      <c:pt idx="1766">
                        <c:v>1.974</c:v>
                      </c:pt>
                      <c:pt idx="1767">
                        <c:v>2.2469999999999999</c:v>
                      </c:pt>
                      <c:pt idx="1768">
                        <c:v>1.9530000000000001</c:v>
                      </c:pt>
                      <c:pt idx="1769">
                        <c:v>1.9319999999999999</c:v>
                      </c:pt>
                      <c:pt idx="1770">
                        <c:v>1.722</c:v>
                      </c:pt>
                      <c:pt idx="1771">
                        <c:v>2.1419999999999999</c:v>
                      </c:pt>
                      <c:pt idx="1772">
                        <c:v>2.2890000000000001</c:v>
                      </c:pt>
                      <c:pt idx="1773">
                        <c:v>1.9950000000000001</c:v>
                      </c:pt>
                      <c:pt idx="1774">
                        <c:v>2.5619999999999998</c:v>
                      </c:pt>
                      <c:pt idx="1775">
                        <c:v>2.4569999999999999</c:v>
                      </c:pt>
                      <c:pt idx="1776">
                        <c:v>2.625</c:v>
                      </c:pt>
                      <c:pt idx="1777">
                        <c:v>2.625</c:v>
                      </c:pt>
                      <c:pt idx="1778">
                        <c:v>2.52</c:v>
                      </c:pt>
                      <c:pt idx="1779">
                        <c:v>2.1629999999999998</c:v>
                      </c:pt>
                      <c:pt idx="1780">
                        <c:v>1.7849999999999999</c:v>
                      </c:pt>
                      <c:pt idx="1781">
                        <c:v>1.764</c:v>
                      </c:pt>
                      <c:pt idx="1782">
                        <c:v>2.2890000000000001</c:v>
                      </c:pt>
                      <c:pt idx="1783">
                        <c:v>2.625</c:v>
                      </c:pt>
                      <c:pt idx="1784">
                        <c:v>2.3940000000000001</c:v>
                      </c:pt>
                      <c:pt idx="1785">
                        <c:v>1.974</c:v>
                      </c:pt>
                      <c:pt idx="1786">
                        <c:v>2.415</c:v>
                      </c:pt>
                      <c:pt idx="1787">
                        <c:v>2.6669999999999998</c:v>
                      </c:pt>
                      <c:pt idx="1788">
                        <c:v>3.0870000000000002</c:v>
                      </c:pt>
                      <c:pt idx="1789">
                        <c:v>2.5830000000000002</c:v>
                      </c:pt>
                      <c:pt idx="1790">
                        <c:v>2.6459999999999999</c:v>
                      </c:pt>
                      <c:pt idx="1791">
                        <c:v>2.7930000000000001</c:v>
                      </c:pt>
                      <c:pt idx="1792">
                        <c:v>2.5830000000000002</c:v>
                      </c:pt>
                      <c:pt idx="1793">
                        <c:v>2.625</c:v>
                      </c:pt>
                      <c:pt idx="1794">
                        <c:v>2.4569999999999999</c:v>
                      </c:pt>
                      <c:pt idx="1795">
                        <c:v>2.415</c:v>
                      </c:pt>
                      <c:pt idx="1796">
                        <c:v>2.4359999999999999</c:v>
                      </c:pt>
                      <c:pt idx="1797">
                        <c:v>2.31</c:v>
                      </c:pt>
                      <c:pt idx="1798">
                        <c:v>1.7849999999999999</c:v>
                      </c:pt>
                      <c:pt idx="1799">
                        <c:v>2.331</c:v>
                      </c:pt>
                      <c:pt idx="1800">
                        <c:v>2.6669999999999998</c:v>
                      </c:pt>
                      <c:pt idx="1801">
                        <c:v>3.15</c:v>
                      </c:pt>
                      <c:pt idx="1802">
                        <c:v>2.5619999999999998</c:v>
                      </c:pt>
                      <c:pt idx="1803">
                        <c:v>2.625</c:v>
                      </c:pt>
                      <c:pt idx="1804">
                        <c:v>3.024</c:v>
                      </c:pt>
                      <c:pt idx="1805">
                        <c:v>3.0030000000000001</c:v>
                      </c:pt>
                      <c:pt idx="1806">
                        <c:v>2.8769999999999998</c:v>
                      </c:pt>
                      <c:pt idx="1807">
                        <c:v>2.7930000000000001</c:v>
                      </c:pt>
                      <c:pt idx="1808">
                        <c:v>2.4780000000000002</c:v>
                      </c:pt>
                      <c:pt idx="1809">
                        <c:v>2.835</c:v>
                      </c:pt>
                      <c:pt idx="1810">
                        <c:v>2.625</c:v>
                      </c:pt>
                      <c:pt idx="1811">
                        <c:v>2.6669999999999998</c:v>
                      </c:pt>
                      <c:pt idx="1812">
                        <c:v>2.52</c:v>
                      </c:pt>
                      <c:pt idx="1813">
                        <c:v>2.331</c:v>
                      </c:pt>
                      <c:pt idx="1814">
                        <c:v>1.9950000000000001</c:v>
                      </c:pt>
                      <c:pt idx="1815">
                        <c:v>2.121</c:v>
                      </c:pt>
                      <c:pt idx="1816">
                        <c:v>2.016</c:v>
                      </c:pt>
                      <c:pt idx="1817">
                        <c:v>2.6880000000000002</c:v>
                      </c:pt>
                      <c:pt idx="1818">
                        <c:v>3.0659999999999998</c:v>
                      </c:pt>
                      <c:pt idx="1819">
                        <c:v>2.8769999999999998</c:v>
                      </c:pt>
                      <c:pt idx="1820">
                        <c:v>2.5409999999999999</c:v>
                      </c:pt>
                      <c:pt idx="1821">
                        <c:v>2.5409999999999999</c:v>
                      </c:pt>
                      <c:pt idx="1822">
                        <c:v>2.226</c:v>
                      </c:pt>
                      <c:pt idx="1823">
                        <c:v>2.5409999999999999</c:v>
                      </c:pt>
                      <c:pt idx="1824">
                        <c:v>2.8559999999999999</c:v>
                      </c:pt>
                      <c:pt idx="1825">
                        <c:v>2.73</c:v>
                      </c:pt>
                      <c:pt idx="1826">
                        <c:v>3.528</c:v>
                      </c:pt>
                      <c:pt idx="1827">
                        <c:v>3.6120000000000001</c:v>
                      </c:pt>
                      <c:pt idx="1828">
                        <c:v>3.0449999999999999</c:v>
                      </c:pt>
                      <c:pt idx="1829">
                        <c:v>3.129</c:v>
                      </c:pt>
                      <c:pt idx="1830">
                        <c:v>2.5830000000000002</c:v>
                      </c:pt>
                      <c:pt idx="1831">
                        <c:v>3.024</c:v>
                      </c:pt>
                      <c:pt idx="1832">
                        <c:v>3.2130000000000001</c:v>
                      </c:pt>
                      <c:pt idx="1833">
                        <c:v>2.94</c:v>
                      </c:pt>
                      <c:pt idx="1834">
                        <c:v>3.024</c:v>
                      </c:pt>
                      <c:pt idx="1835">
                        <c:v>2.6459999999999999</c:v>
                      </c:pt>
                      <c:pt idx="1836">
                        <c:v>2.1</c:v>
                      </c:pt>
                      <c:pt idx="1837">
                        <c:v>1.764</c:v>
                      </c:pt>
                      <c:pt idx="1838">
                        <c:v>2.6459999999999999</c:v>
                      </c:pt>
                      <c:pt idx="1839">
                        <c:v>3.2130000000000001</c:v>
                      </c:pt>
                      <c:pt idx="1840">
                        <c:v>2.8559999999999999</c:v>
                      </c:pt>
                      <c:pt idx="1841">
                        <c:v>2.8769999999999998</c:v>
                      </c:pt>
                      <c:pt idx="1842">
                        <c:v>3.2130000000000001</c:v>
                      </c:pt>
                      <c:pt idx="1843">
                        <c:v>2.7719999999999998</c:v>
                      </c:pt>
                      <c:pt idx="1844">
                        <c:v>2.3519999999999999</c:v>
                      </c:pt>
                      <c:pt idx="1845">
                        <c:v>3.0030000000000001</c:v>
                      </c:pt>
                      <c:pt idx="1846">
                        <c:v>4.032</c:v>
                      </c:pt>
                      <c:pt idx="1847">
                        <c:v>4.0949999999999998</c:v>
                      </c:pt>
                      <c:pt idx="1848">
                        <c:v>3.7170000000000001</c:v>
                      </c:pt>
                      <c:pt idx="1849">
                        <c:v>3.7170000000000001</c:v>
                      </c:pt>
                      <c:pt idx="1850">
                        <c:v>3.0449999999999999</c:v>
                      </c:pt>
                      <c:pt idx="1851">
                        <c:v>3.234</c:v>
                      </c:pt>
                      <c:pt idx="1852">
                        <c:v>2.9820000000000002</c:v>
                      </c:pt>
                      <c:pt idx="1853">
                        <c:v>2.52</c:v>
                      </c:pt>
                      <c:pt idx="1854">
                        <c:v>2.1</c:v>
                      </c:pt>
                      <c:pt idx="1855">
                        <c:v>3.0449999999999999</c:v>
                      </c:pt>
                      <c:pt idx="1856">
                        <c:v>3.4860000000000002</c:v>
                      </c:pt>
                      <c:pt idx="1857">
                        <c:v>3.57</c:v>
                      </c:pt>
                      <c:pt idx="1858">
                        <c:v>2.8769999999999998</c:v>
                      </c:pt>
                      <c:pt idx="1859">
                        <c:v>3.36</c:v>
                      </c:pt>
                      <c:pt idx="1860">
                        <c:v>3.0870000000000002</c:v>
                      </c:pt>
                      <c:pt idx="1861">
                        <c:v>3.1080000000000001</c:v>
                      </c:pt>
                      <c:pt idx="1862">
                        <c:v>3.234</c:v>
                      </c:pt>
                      <c:pt idx="1863">
                        <c:v>2.8769999999999998</c:v>
                      </c:pt>
                      <c:pt idx="1864">
                        <c:v>2.9609999999999999</c:v>
                      </c:pt>
                      <c:pt idx="1865">
                        <c:v>2.8140000000000001</c:v>
                      </c:pt>
                      <c:pt idx="1866">
                        <c:v>2.6040000000000001</c:v>
                      </c:pt>
                      <c:pt idx="1867">
                        <c:v>3.15</c:v>
                      </c:pt>
                      <c:pt idx="1868">
                        <c:v>2.9820000000000002</c:v>
                      </c:pt>
                      <c:pt idx="1869">
                        <c:v>3.2759999999999998</c:v>
                      </c:pt>
                      <c:pt idx="1870">
                        <c:v>2.8559999999999999</c:v>
                      </c:pt>
                      <c:pt idx="1871">
                        <c:v>2.919</c:v>
                      </c:pt>
                      <c:pt idx="1872">
                        <c:v>3.234</c:v>
                      </c:pt>
                      <c:pt idx="1873">
                        <c:v>3.633</c:v>
                      </c:pt>
                      <c:pt idx="1874">
                        <c:v>2.8769999999999998</c:v>
                      </c:pt>
                      <c:pt idx="1875">
                        <c:v>3.8010000000000002</c:v>
                      </c:pt>
                      <c:pt idx="1876">
                        <c:v>3.6749999999999998</c:v>
                      </c:pt>
                      <c:pt idx="1877">
                        <c:v>3.1080000000000001</c:v>
                      </c:pt>
                      <c:pt idx="1878">
                        <c:v>2.7930000000000001</c:v>
                      </c:pt>
                      <c:pt idx="1879">
                        <c:v>2.835</c:v>
                      </c:pt>
                      <c:pt idx="1880">
                        <c:v>3.339</c:v>
                      </c:pt>
                      <c:pt idx="1881">
                        <c:v>3.129</c:v>
                      </c:pt>
                      <c:pt idx="1882">
                        <c:v>3.0870000000000002</c:v>
                      </c:pt>
                      <c:pt idx="1883">
                        <c:v>3.0870000000000002</c:v>
                      </c:pt>
                      <c:pt idx="1884">
                        <c:v>2.919</c:v>
                      </c:pt>
                      <c:pt idx="1885">
                        <c:v>2.73</c:v>
                      </c:pt>
                      <c:pt idx="1886">
                        <c:v>2.8559999999999999</c:v>
                      </c:pt>
                      <c:pt idx="1887">
                        <c:v>3.423</c:v>
                      </c:pt>
                      <c:pt idx="1888">
                        <c:v>3.0659999999999998</c:v>
                      </c:pt>
                      <c:pt idx="1889">
                        <c:v>2.8769999999999998</c:v>
                      </c:pt>
                      <c:pt idx="1890">
                        <c:v>2.9820000000000002</c:v>
                      </c:pt>
                      <c:pt idx="1891">
                        <c:v>3.0030000000000001</c:v>
                      </c:pt>
                      <c:pt idx="1892">
                        <c:v>2.6880000000000002</c:v>
                      </c:pt>
                      <c:pt idx="1893">
                        <c:v>2.2890000000000001</c:v>
                      </c:pt>
                      <c:pt idx="1894">
                        <c:v>2.121</c:v>
                      </c:pt>
                      <c:pt idx="1895">
                        <c:v>2.7930000000000001</c:v>
                      </c:pt>
                      <c:pt idx="1896">
                        <c:v>3.2759999999999998</c:v>
                      </c:pt>
                      <c:pt idx="1897">
                        <c:v>3.2130000000000001</c:v>
                      </c:pt>
                      <c:pt idx="1898">
                        <c:v>3.0659999999999998</c:v>
                      </c:pt>
                      <c:pt idx="1899">
                        <c:v>2.3519999999999999</c:v>
                      </c:pt>
                      <c:pt idx="1900">
                        <c:v>2.3940000000000001</c:v>
                      </c:pt>
                      <c:pt idx="1901">
                        <c:v>2.9820000000000002</c:v>
                      </c:pt>
                      <c:pt idx="1902">
                        <c:v>3.1920000000000002</c:v>
                      </c:pt>
                      <c:pt idx="1903">
                        <c:v>3.5910000000000002</c:v>
                      </c:pt>
                      <c:pt idx="1904">
                        <c:v>3.36</c:v>
                      </c:pt>
                      <c:pt idx="1905">
                        <c:v>3.57</c:v>
                      </c:pt>
                      <c:pt idx="1906">
                        <c:v>3.1080000000000001</c:v>
                      </c:pt>
                      <c:pt idx="1907">
                        <c:v>2.6669999999999998</c:v>
                      </c:pt>
                      <c:pt idx="1908">
                        <c:v>2.9820000000000002</c:v>
                      </c:pt>
                      <c:pt idx="1909">
                        <c:v>3.0030000000000001</c:v>
                      </c:pt>
                      <c:pt idx="1910">
                        <c:v>2.94</c:v>
                      </c:pt>
                      <c:pt idx="1911">
                        <c:v>2.919</c:v>
                      </c:pt>
                      <c:pt idx="1912">
                        <c:v>2.8980000000000001</c:v>
                      </c:pt>
                      <c:pt idx="1913">
                        <c:v>2.4990000000000001</c:v>
                      </c:pt>
                      <c:pt idx="1914">
                        <c:v>2.2050000000000001</c:v>
                      </c:pt>
                      <c:pt idx="1915">
                        <c:v>2.625</c:v>
                      </c:pt>
                      <c:pt idx="1916">
                        <c:v>3.2549999999999999</c:v>
                      </c:pt>
                      <c:pt idx="1917">
                        <c:v>3.3180000000000001</c:v>
                      </c:pt>
                      <c:pt idx="1918">
                        <c:v>3.0449999999999999</c:v>
                      </c:pt>
                      <c:pt idx="1919">
                        <c:v>2.9609999999999999</c:v>
                      </c:pt>
                      <c:pt idx="1920">
                        <c:v>3.15</c:v>
                      </c:pt>
                      <c:pt idx="1921">
                        <c:v>1.911</c:v>
                      </c:pt>
                      <c:pt idx="1922">
                        <c:v>2.1419999999999999</c:v>
                      </c:pt>
                      <c:pt idx="1923">
                        <c:v>2.1</c:v>
                      </c:pt>
                      <c:pt idx="1924">
                        <c:v>1.7430000000000001</c:v>
                      </c:pt>
                      <c:pt idx="1925">
                        <c:v>2.0369999999999999</c:v>
                      </c:pt>
                      <c:pt idx="1926">
                        <c:v>2.121</c:v>
                      </c:pt>
                      <c:pt idx="1927">
                        <c:v>2.2679999999999998</c:v>
                      </c:pt>
                      <c:pt idx="1928">
                        <c:v>2.2890000000000001</c:v>
                      </c:pt>
                      <c:pt idx="1929">
                        <c:v>2.1840000000000002</c:v>
                      </c:pt>
                      <c:pt idx="1930">
                        <c:v>2.016</c:v>
                      </c:pt>
                      <c:pt idx="1931">
                        <c:v>1.806</c:v>
                      </c:pt>
                      <c:pt idx="1932">
                        <c:v>2.0579999999999998</c:v>
                      </c:pt>
                      <c:pt idx="1933">
                        <c:v>1.974</c:v>
                      </c:pt>
                      <c:pt idx="1934">
                        <c:v>2.1840000000000002</c:v>
                      </c:pt>
                      <c:pt idx="1935">
                        <c:v>2.5619999999999998</c:v>
                      </c:pt>
                      <c:pt idx="1936">
                        <c:v>2.7930000000000001</c:v>
                      </c:pt>
                      <c:pt idx="1937">
                        <c:v>2.2469999999999999</c:v>
                      </c:pt>
                      <c:pt idx="1938">
                        <c:v>2.0369999999999999</c:v>
                      </c:pt>
                      <c:pt idx="1939">
                        <c:v>2.7090000000000001</c:v>
                      </c:pt>
                      <c:pt idx="1940">
                        <c:v>2.7509999999999999</c:v>
                      </c:pt>
                      <c:pt idx="1941">
                        <c:v>1.911</c:v>
                      </c:pt>
                      <c:pt idx="1942">
                        <c:v>1.47</c:v>
                      </c:pt>
                      <c:pt idx="1943">
                        <c:v>2.016</c:v>
                      </c:pt>
                      <c:pt idx="1944">
                        <c:v>1.869</c:v>
                      </c:pt>
                      <c:pt idx="1945">
                        <c:v>1.806</c:v>
                      </c:pt>
                      <c:pt idx="1946">
                        <c:v>1.8480000000000001</c:v>
                      </c:pt>
                      <c:pt idx="1947">
                        <c:v>1.827</c:v>
                      </c:pt>
                      <c:pt idx="1948">
                        <c:v>1.407</c:v>
                      </c:pt>
                      <c:pt idx="1949">
                        <c:v>1.5329999999999999</c:v>
                      </c:pt>
                      <c:pt idx="1950">
                        <c:v>1.6379999999999999</c:v>
                      </c:pt>
                      <c:pt idx="1951">
                        <c:v>1.659</c:v>
                      </c:pt>
                      <c:pt idx="1952">
                        <c:v>1.68</c:v>
                      </c:pt>
                      <c:pt idx="1953">
                        <c:v>1.5960000000000001</c:v>
                      </c:pt>
                      <c:pt idx="1954">
                        <c:v>1.7849999999999999</c:v>
                      </c:pt>
                      <c:pt idx="1955">
                        <c:v>1.4279999999999999</c:v>
                      </c:pt>
                      <c:pt idx="1956">
                        <c:v>2.0579999999999998</c:v>
                      </c:pt>
                      <c:pt idx="1957">
                        <c:v>2.1</c:v>
                      </c:pt>
                      <c:pt idx="1958">
                        <c:v>2.5619999999999998</c:v>
                      </c:pt>
                      <c:pt idx="1959">
                        <c:v>1.89</c:v>
                      </c:pt>
                      <c:pt idx="1960">
                        <c:v>1.8480000000000001</c:v>
                      </c:pt>
                      <c:pt idx="1961">
                        <c:v>1.68</c:v>
                      </c:pt>
                      <c:pt idx="1962">
                        <c:v>1.2809999999999999</c:v>
                      </c:pt>
                      <c:pt idx="1963">
                        <c:v>1.512</c:v>
                      </c:pt>
                      <c:pt idx="1964">
                        <c:v>2.0369999999999999</c:v>
                      </c:pt>
                      <c:pt idx="1965">
                        <c:v>2.331</c:v>
                      </c:pt>
                      <c:pt idx="1966">
                        <c:v>1.974</c:v>
                      </c:pt>
                      <c:pt idx="1967">
                        <c:v>2.016</c:v>
                      </c:pt>
                      <c:pt idx="1968">
                        <c:v>1.827</c:v>
                      </c:pt>
                      <c:pt idx="1969">
                        <c:v>1.554</c:v>
                      </c:pt>
                      <c:pt idx="1970">
                        <c:v>1.575</c:v>
                      </c:pt>
                      <c:pt idx="1971">
                        <c:v>1.407</c:v>
                      </c:pt>
                      <c:pt idx="1972">
                        <c:v>1.617</c:v>
                      </c:pt>
                      <c:pt idx="1973">
                        <c:v>1.9319999999999999</c:v>
                      </c:pt>
                      <c:pt idx="1974">
                        <c:v>2.2050000000000001</c:v>
                      </c:pt>
                      <c:pt idx="1975">
                        <c:v>2.0790000000000002</c:v>
                      </c:pt>
                      <c:pt idx="1976">
                        <c:v>1.89</c:v>
                      </c:pt>
                      <c:pt idx="1977">
                        <c:v>1.974</c:v>
                      </c:pt>
                      <c:pt idx="1978">
                        <c:v>1.974</c:v>
                      </c:pt>
                      <c:pt idx="1979">
                        <c:v>1.7849999999999999</c:v>
                      </c:pt>
                      <c:pt idx="1980">
                        <c:v>1.659</c:v>
                      </c:pt>
                      <c:pt idx="1981">
                        <c:v>1.9319999999999999</c:v>
                      </c:pt>
                      <c:pt idx="1982">
                        <c:v>1.4910000000000001</c:v>
                      </c:pt>
                      <c:pt idx="1983">
                        <c:v>1.3859999999999999</c:v>
                      </c:pt>
                      <c:pt idx="1984">
                        <c:v>1.4910000000000001</c:v>
                      </c:pt>
                      <c:pt idx="1985">
                        <c:v>1.9319999999999999</c:v>
                      </c:pt>
                      <c:pt idx="1986">
                        <c:v>1.89</c:v>
                      </c:pt>
                      <c:pt idx="1987">
                        <c:v>2.121</c:v>
                      </c:pt>
                      <c:pt idx="1988">
                        <c:v>1.974</c:v>
                      </c:pt>
                      <c:pt idx="1989">
                        <c:v>1.7430000000000001</c:v>
                      </c:pt>
                      <c:pt idx="1990">
                        <c:v>1.407</c:v>
                      </c:pt>
                      <c:pt idx="1991">
                        <c:v>1.47</c:v>
                      </c:pt>
                      <c:pt idx="1992">
                        <c:v>1.9319999999999999</c:v>
                      </c:pt>
                      <c:pt idx="1993">
                        <c:v>1.9319999999999999</c:v>
                      </c:pt>
                      <c:pt idx="1994">
                        <c:v>1.764</c:v>
                      </c:pt>
                      <c:pt idx="1995">
                        <c:v>1.7430000000000001</c:v>
                      </c:pt>
                      <c:pt idx="1996">
                        <c:v>1.974</c:v>
                      </c:pt>
                      <c:pt idx="1997">
                        <c:v>1.764</c:v>
                      </c:pt>
                      <c:pt idx="1998">
                        <c:v>1.9530000000000001</c:v>
                      </c:pt>
                      <c:pt idx="1999">
                        <c:v>2.3730000000000002</c:v>
                      </c:pt>
                      <c:pt idx="2000">
                        <c:v>2.3940000000000001</c:v>
                      </c:pt>
                      <c:pt idx="2001">
                        <c:v>2.3519999999999999</c:v>
                      </c:pt>
                      <c:pt idx="2002">
                        <c:v>2.331</c:v>
                      </c:pt>
                      <c:pt idx="2003">
                        <c:v>2.3730000000000002</c:v>
                      </c:pt>
                      <c:pt idx="2004">
                        <c:v>1.7010000000000001</c:v>
                      </c:pt>
                      <c:pt idx="2005">
                        <c:v>1.827</c:v>
                      </c:pt>
                      <c:pt idx="2006">
                        <c:v>1.8480000000000001</c:v>
                      </c:pt>
                      <c:pt idx="2007">
                        <c:v>2.0790000000000002</c:v>
                      </c:pt>
                      <c:pt idx="2008">
                        <c:v>1.974</c:v>
                      </c:pt>
                      <c:pt idx="2009">
                        <c:v>2.016</c:v>
                      </c:pt>
                      <c:pt idx="2010">
                        <c:v>1.869</c:v>
                      </c:pt>
                      <c:pt idx="2011">
                        <c:v>1.9319999999999999</c:v>
                      </c:pt>
                      <c:pt idx="2012">
                        <c:v>1.9319999999999999</c:v>
                      </c:pt>
                      <c:pt idx="2013">
                        <c:v>2.1840000000000002</c:v>
                      </c:pt>
                      <c:pt idx="2014">
                        <c:v>2.415</c:v>
                      </c:pt>
                      <c:pt idx="2015">
                        <c:v>2.4780000000000002</c:v>
                      </c:pt>
                      <c:pt idx="2016">
                        <c:v>2.2679999999999998</c:v>
                      </c:pt>
                      <c:pt idx="2017">
                        <c:v>1.5960000000000001</c:v>
                      </c:pt>
                      <c:pt idx="2018">
                        <c:v>1.7430000000000001</c:v>
                      </c:pt>
                      <c:pt idx="2019">
                        <c:v>1.8480000000000001</c:v>
                      </c:pt>
                      <c:pt idx="2020">
                        <c:v>2.331</c:v>
                      </c:pt>
                      <c:pt idx="2021">
                        <c:v>2.625</c:v>
                      </c:pt>
                      <c:pt idx="2022">
                        <c:v>2.5619999999999998</c:v>
                      </c:pt>
                      <c:pt idx="2023">
                        <c:v>2.8559999999999999</c:v>
                      </c:pt>
                      <c:pt idx="2024">
                        <c:v>2.8140000000000001</c:v>
                      </c:pt>
                      <c:pt idx="2025">
                        <c:v>2.4359999999999999</c:v>
                      </c:pt>
                      <c:pt idx="2026">
                        <c:v>1.911</c:v>
                      </c:pt>
                      <c:pt idx="2027">
                        <c:v>2.121</c:v>
                      </c:pt>
                      <c:pt idx="2028">
                        <c:v>2.0790000000000002</c:v>
                      </c:pt>
                      <c:pt idx="2029">
                        <c:v>1.869</c:v>
                      </c:pt>
                      <c:pt idx="2030">
                        <c:v>1.659</c:v>
                      </c:pt>
                      <c:pt idx="2031">
                        <c:v>1.659</c:v>
                      </c:pt>
                      <c:pt idx="2032">
                        <c:v>1.575</c:v>
                      </c:pt>
                      <c:pt idx="2033">
                        <c:v>1.5960000000000001</c:v>
                      </c:pt>
                      <c:pt idx="2034">
                        <c:v>1.722</c:v>
                      </c:pt>
                      <c:pt idx="2035">
                        <c:v>1.6379999999999999</c:v>
                      </c:pt>
                      <c:pt idx="2036">
                        <c:v>1.68</c:v>
                      </c:pt>
                      <c:pt idx="2037">
                        <c:v>1.9530000000000001</c:v>
                      </c:pt>
                      <c:pt idx="2038">
                        <c:v>1.659</c:v>
                      </c:pt>
                      <c:pt idx="2039">
                        <c:v>1.659</c:v>
                      </c:pt>
                      <c:pt idx="2040">
                        <c:v>1.617</c:v>
                      </c:pt>
                      <c:pt idx="2041">
                        <c:v>1.617</c:v>
                      </c:pt>
                      <c:pt idx="2042">
                        <c:v>1.68</c:v>
                      </c:pt>
                      <c:pt idx="2043">
                        <c:v>1.974</c:v>
                      </c:pt>
                      <c:pt idx="2044">
                        <c:v>2.2890000000000001</c:v>
                      </c:pt>
                      <c:pt idx="2045">
                        <c:v>2.1840000000000002</c:v>
                      </c:pt>
                      <c:pt idx="2046">
                        <c:v>1.722</c:v>
                      </c:pt>
                      <c:pt idx="2047">
                        <c:v>1.827</c:v>
                      </c:pt>
                      <c:pt idx="2048">
                        <c:v>2.121</c:v>
                      </c:pt>
                      <c:pt idx="2049">
                        <c:v>2.0579999999999998</c:v>
                      </c:pt>
                      <c:pt idx="2050">
                        <c:v>1.5960000000000001</c:v>
                      </c:pt>
                      <c:pt idx="2051">
                        <c:v>1.5960000000000001</c:v>
                      </c:pt>
                      <c:pt idx="2052">
                        <c:v>1.5960000000000001</c:v>
                      </c:pt>
                      <c:pt idx="2053">
                        <c:v>1.4490000000000001</c:v>
                      </c:pt>
                      <c:pt idx="2054">
                        <c:v>1.617</c:v>
                      </c:pt>
                      <c:pt idx="2055">
                        <c:v>1.9319999999999999</c:v>
                      </c:pt>
                      <c:pt idx="2056">
                        <c:v>1.827</c:v>
                      </c:pt>
                      <c:pt idx="2057">
                        <c:v>2.0790000000000002</c:v>
                      </c:pt>
                      <c:pt idx="2058">
                        <c:v>2.121</c:v>
                      </c:pt>
                      <c:pt idx="2059">
                        <c:v>2.4359999999999999</c:v>
                      </c:pt>
                      <c:pt idx="2060">
                        <c:v>1.806</c:v>
                      </c:pt>
                      <c:pt idx="2061">
                        <c:v>1.554</c:v>
                      </c:pt>
                      <c:pt idx="2062">
                        <c:v>2.016</c:v>
                      </c:pt>
                      <c:pt idx="2063">
                        <c:v>2.5409999999999999</c:v>
                      </c:pt>
                      <c:pt idx="2064">
                        <c:v>2.73</c:v>
                      </c:pt>
                      <c:pt idx="2065">
                        <c:v>2.5409999999999999</c:v>
                      </c:pt>
                      <c:pt idx="2066">
                        <c:v>1.974</c:v>
                      </c:pt>
                      <c:pt idx="2067">
                        <c:v>2.1</c:v>
                      </c:pt>
                      <c:pt idx="2068">
                        <c:v>2.1</c:v>
                      </c:pt>
                      <c:pt idx="2069">
                        <c:v>1.974</c:v>
                      </c:pt>
                      <c:pt idx="2070">
                        <c:v>2.0579999999999998</c:v>
                      </c:pt>
                      <c:pt idx="2071">
                        <c:v>1.659</c:v>
                      </c:pt>
                      <c:pt idx="2072">
                        <c:v>1.7849999999999999</c:v>
                      </c:pt>
                      <c:pt idx="2073">
                        <c:v>1.827</c:v>
                      </c:pt>
                      <c:pt idx="2074">
                        <c:v>1.512</c:v>
                      </c:pt>
                      <c:pt idx="2075">
                        <c:v>1.7430000000000001</c:v>
                      </c:pt>
                      <c:pt idx="2076">
                        <c:v>1.9950000000000001</c:v>
                      </c:pt>
                      <c:pt idx="2077">
                        <c:v>2.7090000000000001</c:v>
                      </c:pt>
                      <c:pt idx="2078">
                        <c:v>2.7509999999999999</c:v>
                      </c:pt>
                      <c:pt idx="2079">
                        <c:v>2.52</c:v>
                      </c:pt>
                      <c:pt idx="2080">
                        <c:v>1.827</c:v>
                      </c:pt>
                      <c:pt idx="2081">
                        <c:v>1.4490000000000001</c:v>
                      </c:pt>
                      <c:pt idx="2082">
                        <c:v>1.4910000000000001</c:v>
                      </c:pt>
                      <c:pt idx="2083">
                        <c:v>1.9319999999999999</c:v>
                      </c:pt>
                      <c:pt idx="2084">
                        <c:v>2.0369999999999999</c:v>
                      </c:pt>
                      <c:pt idx="2085">
                        <c:v>1.9950000000000001</c:v>
                      </c:pt>
                      <c:pt idx="2086">
                        <c:v>1.9950000000000001</c:v>
                      </c:pt>
                      <c:pt idx="2087">
                        <c:v>2.0579999999999998</c:v>
                      </c:pt>
                      <c:pt idx="2088">
                        <c:v>1.8480000000000001</c:v>
                      </c:pt>
                      <c:pt idx="2089">
                        <c:v>1.659</c:v>
                      </c:pt>
                      <c:pt idx="2090">
                        <c:v>1.89</c:v>
                      </c:pt>
                      <c:pt idx="2091">
                        <c:v>2.016</c:v>
                      </c:pt>
                      <c:pt idx="2092">
                        <c:v>1.911</c:v>
                      </c:pt>
                      <c:pt idx="2093">
                        <c:v>1.68</c:v>
                      </c:pt>
                      <c:pt idx="2094">
                        <c:v>1.869</c:v>
                      </c:pt>
                      <c:pt idx="2095">
                        <c:v>1.4490000000000001</c:v>
                      </c:pt>
                      <c:pt idx="2096">
                        <c:v>1.47</c:v>
                      </c:pt>
                      <c:pt idx="2097">
                        <c:v>1.974</c:v>
                      </c:pt>
                      <c:pt idx="2098">
                        <c:v>2.1</c:v>
                      </c:pt>
                      <c:pt idx="2099">
                        <c:v>1.89</c:v>
                      </c:pt>
                      <c:pt idx="2100">
                        <c:v>2.016</c:v>
                      </c:pt>
                      <c:pt idx="2101">
                        <c:v>2.016</c:v>
                      </c:pt>
                      <c:pt idx="2102">
                        <c:v>1.7010000000000001</c:v>
                      </c:pt>
                      <c:pt idx="2103">
                        <c:v>1.7010000000000001</c:v>
                      </c:pt>
                      <c:pt idx="2104">
                        <c:v>2.0579999999999998</c:v>
                      </c:pt>
                      <c:pt idx="2105">
                        <c:v>2.2469999999999999</c:v>
                      </c:pt>
                      <c:pt idx="2106">
                        <c:v>2.0790000000000002</c:v>
                      </c:pt>
                      <c:pt idx="2107">
                        <c:v>2.016</c:v>
                      </c:pt>
                      <c:pt idx="2108">
                        <c:v>1.911</c:v>
                      </c:pt>
                      <c:pt idx="2109">
                        <c:v>1.6379999999999999</c:v>
                      </c:pt>
                      <c:pt idx="2110">
                        <c:v>1.512</c:v>
                      </c:pt>
                      <c:pt idx="2111">
                        <c:v>1.974</c:v>
                      </c:pt>
                      <c:pt idx="2112">
                        <c:v>2.0790000000000002</c:v>
                      </c:pt>
                      <c:pt idx="2113">
                        <c:v>1.911</c:v>
                      </c:pt>
                      <c:pt idx="2114">
                        <c:v>2.0369999999999999</c:v>
                      </c:pt>
                      <c:pt idx="2115">
                        <c:v>2.31</c:v>
                      </c:pt>
                      <c:pt idx="2116">
                        <c:v>1.659</c:v>
                      </c:pt>
                      <c:pt idx="2117">
                        <c:v>2.016</c:v>
                      </c:pt>
                      <c:pt idx="2118">
                        <c:v>2.3730000000000002</c:v>
                      </c:pt>
                      <c:pt idx="2119">
                        <c:v>2.5619999999999998</c:v>
                      </c:pt>
                      <c:pt idx="2120">
                        <c:v>2.6040000000000001</c:v>
                      </c:pt>
                      <c:pt idx="2121">
                        <c:v>2.7090000000000001</c:v>
                      </c:pt>
                      <c:pt idx="2122">
                        <c:v>2.919</c:v>
                      </c:pt>
                      <c:pt idx="2123">
                        <c:v>2.4359999999999999</c:v>
                      </c:pt>
                      <c:pt idx="2124">
                        <c:v>2.226</c:v>
                      </c:pt>
                      <c:pt idx="2125">
                        <c:v>3.15</c:v>
                      </c:pt>
                      <c:pt idx="2126">
                        <c:v>2.73</c:v>
                      </c:pt>
                      <c:pt idx="2127">
                        <c:v>2.52</c:v>
                      </c:pt>
                      <c:pt idx="2128">
                        <c:v>2.0790000000000002</c:v>
                      </c:pt>
                      <c:pt idx="2129">
                        <c:v>2.0369999999999999</c:v>
                      </c:pt>
                      <c:pt idx="2130">
                        <c:v>1.806</c:v>
                      </c:pt>
                      <c:pt idx="2131">
                        <c:v>2.1</c:v>
                      </c:pt>
                      <c:pt idx="2132">
                        <c:v>2.4780000000000002</c:v>
                      </c:pt>
                      <c:pt idx="2133">
                        <c:v>2.2469999999999999</c:v>
                      </c:pt>
                      <c:pt idx="2134">
                        <c:v>2.226</c:v>
                      </c:pt>
                      <c:pt idx="2135">
                        <c:v>1.9950000000000001</c:v>
                      </c:pt>
                      <c:pt idx="2136">
                        <c:v>2.4990000000000001</c:v>
                      </c:pt>
                      <c:pt idx="2137">
                        <c:v>2.31</c:v>
                      </c:pt>
                      <c:pt idx="2138">
                        <c:v>1.9950000000000001</c:v>
                      </c:pt>
                      <c:pt idx="2139">
                        <c:v>2.6669999999999998</c:v>
                      </c:pt>
                      <c:pt idx="2140">
                        <c:v>2.7719999999999998</c:v>
                      </c:pt>
                      <c:pt idx="2141">
                        <c:v>3.0030000000000001</c:v>
                      </c:pt>
                      <c:pt idx="2142">
                        <c:v>2.94</c:v>
                      </c:pt>
                      <c:pt idx="2143">
                        <c:v>2.73</c:v>
                      </c:pt>
                      <c:pt idx="2144">
                        <c:v>2.2050000000000001</c:v>
                      </c:pt>
                      <c:pt idx="2145">
                        <c:v>1.7010000000000001</c:v>
                      </c:pt>
                      <c:pt idx="2146">
                        <c:v>1.911</c:v>
                      </c:pt>
                      <c:pt idx="2147">
                        <c:v>2.4569999999999999</c:v>
                      </c:pt>
                      <c:pt idx="2148">
                        <c:v>2.73</c:v>
                      </c:pt>
                      <c:pt idx="2149">
                        <c:v>2.4780000000000002</c:v>
                      </c:pt>
                      <c:pt idx="2150">
                        <c:v>2.2469999999999999</c:v>
                      </c:pt>
                      <c:pt idx="2151">
                        <c:v>2.3730000000000002</c:v>
                      </c:pt>
                      <c:pt idx="2152">
                        <c:v>2.6880000000000002</c:v>
                      </c:pt>
                      <c:pt idx="2153">
                        <c:v>3.1080000000000001</c:v>
                      </c:pt>
                      <c:pt idx="2154">
                        <c:v>2.5619999999999998</c:v>
                      </c:pt>
                      <c:pt idx="2155">
                        <c:v>2.6040000000000001</c:v>
                      </c:pt>
                      <c:pt idx="2156">
                        <c:v>2.7930000000000001</c:v>
                      </c:pt>
                      <c:pt idx="2157">
                        <c:v>2.7930000000000001</c:v>
                      </c:pt>
                      <c:pt idx="2158">
                        <c:v>2.7930000000000001</c:v>
                      </c:pt>
                      <c:pt idx="2159">
                        <c:v>2.6459999999999999</c:v>
                      </c:pt>
                      <c:pt idx="2160">
                        <c:v>2.5619999999999998</c:v>
                      </c:pt>
                      <c:pt idx="2161">
                        <c:v>2.6040000000000001</c:v>
                      </c:pt>
                      <c:pt idx="2162">
                        <c:v>2.4780000000000002</c:v>
                      </c:pt>
                      <c:pt idx="2163">
                        <c:v>1.974</c:v>
                      </c:pt>
                      <c:pt idx="2164">
                        <c:v>2.415</c:v>
                      </c:pt>
                      <c:pt idx="2165">
                        <c:v>2.7090000000000001</c:v>
                      </c:pt>
                      <c:pt idx="2166">
                        <c:v>3.0659999999999998</c:v>
                      </c:pt>
                      <c:pt idx="2167">
                        <c:v>2.6459999999999999</c:v>
                      </c:pt>
                      <c:pt idx="2168">
                        <c:v>2.9609999999999999</c:v>
                      </c:pt>
                      <c:pt idx="2169">
                        <c:v>3.0870000000000002</c:v>
                      </c:pt>
                      <c:pt idx="2170">
                        <c:v>3.3809999999999998</c:v>
                      </c:pt>
                      <c:pt idx="2171">
                        <c:v>3.0870000000000002</c:v>
                      </c:pt>
                      <c:pt idx="2172">
                        <c:v>2.7719999999999998</c:v>
                      </c:pt>
                      <c:pt idx="2173">
                        <c:v>2.6459999999999999</c:v>
                      </c:pt>
                      <c:pt idx="2174">
                        <c:v>2.9609999999999999</c:v>
                      </c:pt>
                      <c:pt idx="2175">
                        <c:v>2.8769999999999998</c:v>
                      </c:pt>
                      <c:pt idx="2176">
                        <c:v>2.9820000000000002</c:v>
                      </c:pt>
                      <c:pt idx="2177">
                        <c:v>2.7930000000000001</c:v>
                      </c:pt>
                      <c:pt idx="2178">
                        <c:v>2.6040000000000001</c:v>
                      </c:pt>
                      <c:pt idx="2179">
                        <c:v>1.911</c:v>
                      </c:pt>
                      <c:pt idx="2180">
                        <c:v>1.9950000000000001</c:v>
                      </c:pt>
                      <c:pt idx="2181">
                        <c:v>2.2050000000000001</c:v>
                      </c:pt>
                      <c:pt idx="2182">
                        <c:v>2.7719999999999998</c:v>
                      </c:pt>
                      <c:pt idx="2183">
                        <c:v>3.024</c:v>
                      </c:pt>
                      <c:pt idx="2184">
                        <c:v>3.0030000000000001</c:v>
                      </c:pt>
                      <c:pt idx="2185">
                        <c:v>2.5619999999999998</c:v>
                      </c:pt>
                      <c:pt idx="2186">
                        <c:v>2.6459999999999999</c:v>
                      </c:pt>
                      <c:pt idx="2187">
                        <c:v>2.2679999999999998</c:v>
                      </c:pt>
                      <c:pt idx="2188">
                        <c:v>2.6459999999999999</c:v>
                      </c:pt>
                      <c:pt idx="2189">
                        <c:v>2.94</c:v>
                      </c:pt>
                      <c:pt idx="2190">
                        <c:v>2.7719999999999998</c:v>
                      </c:pt>
                      <c:pt idx="2191">
                        <c:v>3.5070000000000001</c:v>
                      </c:pt>
                      <c:pt idx="2192">
                        <c:v>4.0949999999999998</c:v>
                      </c:pt>
                      <c:pt idx="2193">
                        <c:v>3.3180000000000001</c:v>
                      </c:pt>
                      <c:pt idx="2194">
                        <c:v>3.2549999999999999</c:v>
                      </c:pt>
                      <c:pt idx="2195">
                        <c:v>2.8140000000000001</c:v>
                      </c:pt>
                      <c:pt idx="2196">
                        <c:v>3.36</c:v>
                      </c:pt>
                      <c:pt idx="2197">
                        <c:v>3.444</c:v>
                      </c:pt>
                      <c:pt idx="2198">
                        <c:v>3.15</c:v>
                      </c:pt>
                      <c:pt idx="2199">
                        <c:v>3.2970000000000002</c:v>
                      </c:pt>
                      <c:pt idx="2200">
                        <c:v>2.919</c:v>
                      </c:pt>
                      <c:pt idx="2201">
                        <c:v>1.9530000000000001</c:v>
                      </c:pt>
                      <c:pt idx="2202">
                        <c:v>1.806</c:v>
                      </c:pt>
                      <c:pt idx="2203">
                        <c:v>2.94</c:v>
                      </c:pt>
                      <c:pt idx="2204">
                        <c:v>3.4649999999999999</c:v>
                      </c:pt>
                      <c:pt idx="2205">
                        <c:v>3.15</c:v>
                      </c:pt>
                      <c:pt idx="2206">
                        <c:v>3.2549999999999999</c:v>
                      </c:pt>
                      <c:pt idx="2207">
                        <c:v>3.3809999999999998</c:v>
                      </c:pt>
                      <c:pt idx="2208">
                        <c:v>2.6669999999999998</c:v>
                      </c:pt>
                      <c:pt idx="2209">
                        <c:v>2.4780000000000002</c:v>
                      </c:pt>
                      <c:pt idx="2210">
                        <c:v>3.024</c:v>
                      </c:pt>
                      <c:pt idx="2211">
                        <c:v>4.2839999999999998</c:v>
                      </c:pt>
                      <c:pt idx="2212">
                        <c:v>4.3470000000000004</c:v>
                      </c:pt>
                      <c:pt idx="2213">
                        <c:v>4.0110000000000001</c:v>
                      </c:pt>
                      <c:pt idx="2214">
                        <c:v>4.0529999999999999</c:v>
                      </c:pt>
                      <c:pt idx="2215">
                        <c:v>3.129</c:v>
                      </c:pt>
                      <c:pt idx="2216">
                        <c:v>3.3180000000000001</c:v>
                      </c:pt>
                      <c:pt idx="2217">
                        <c:v>3.129</c:v>
                      </c:pt>
                      <c:pt idx="2218">
                        <c:v>2.625</c:v>
                      </c:pt>
                      <c:pt idx="2219">
                        <c:v>2.2050000000000001</c:v>
                      </c:pt>
                      <c:pt idx="2220">
                        <c:v>3.36</c:v>
                      </c:pt>
                      <c:pt idx="2221">
                        <c:v>3.7170000000000001</c:v>
                      </c:pt>
                      <c:pt idx="2222">
                        <c:v>3.5489999999999999</c:v>
                      </c:pt>
                      <c:pt idx="2223">
                        <c:v>3.0449999999999999</c:v>
                      </c:pt>
                      <c:pt idx="2224">
                        <c:v>3.5070000000000001</c:v>
                      </c:pt>
                      <c:pt idx="2225">
                        <c:v>3.4649999999999999</c:v>
                      </c:pt>
                      <c:pt idx="2226">
                        <c:v>3.3180000000000001</c:v>
                      </c:pt>
                      <c:pt idx="2227">
                        <c:v>3.4020000000000001</c:v>
                      </c:pt>
                      <c:pt idx="2228">
                        <c:v>2.94</c:v>
                      </c:pt>
                      <c:pt idx="2229">
                        <c:v>2.8980000000000001</c:v>
                      </c:pt>
                      <c:pt idx="2230">
                        <c:v>2.919</c:v>
                      </c:pt>
                      <c:pt idx="2231">
                        <c:v>2.8769999999999998</c:v>
                      </c:pt>
                      <c:pt idx="2232">
                        <c:v>3.2130000000000001</c:v>
                      </c:pt>
                      <c:pt idx="2233">
                        <c:v>3.4020000000000001</c:v>
                      </c:pt>
                      <c:pt idx="2234">
                        <c:v>3.57</c:v>
                      </c:pt>
                      <c:pt idx="2235">
                        <c:v>3.024</c:v>
                      </c:pt>
                      <c:pt idx="2236">
                        <c:v>3.1080000000000001</c:v>
                      </c:pt>
                      <c:pt idx="2237">
                        <c:v>3.36</c:v>
                      </c:pt>
                      <c:pt idx="2238">
                        <c:v>3.78</c:v>
                      </c:pt>
                      <c:pt idx="2239">
                        <c:v>3.0870000000000002</c:v>
                      </c:pt>
                      <c:pt idx="2240">
                        <c:v>3.948</c:v>
                      </c:pt>
                      <c:pt idx="2241">
                        <c:v>3.8010000000000002</c:v>
                      </c:pt>
                      <c:pt idx="2242">
                        <c:v>3.3809999999999998</c:v>
                      </c:pt>
                      <c:pt idx="2243">
                        <c:v>2.8140000000000001</c:v>
                      </c:pt>
                      <c:pt idx="2244">
                        <c:v>2.94</c:v>
                      </c:pt>
                      <c:pt idx="2245">
                        <c:v>3.4649999999999999</c:v>
                      </c:pt>
                      <c:pt idx="2246">
                        <c:v>3.36</c:v>
                      </c:pt>
                      <c:pt idx="2247">
                        <c:v>3.024</c:v>
                      </c:pt>
                      <c:pt idx="2248">
                        <c:v>3.1080000000000001</c:v>
                      </c:pt>
                      <c:pt idx="2249">
                        <c:v>3.1920000000000002</c:v>
                      </c:pt>
                      <c:pt idx="2250">
                        <c:v>2.9609999999999999</c:v>
                      </c:pt>
                      <c:pt idx="2251">
                        <c:v>3.0870000000000002</c:v>
                      </c:pt>
                      <c:pt idx="2252">
                        <c:v>3.7589999999999999</c:v>
                      </c:pt>
                      <c:pt idx="2253">
                        <c:v>3.4860000000000002</c:v>
                      </c:pt>
                      <c:pt idx="2254">
                        <c:v>3.3180000000000001</c:v>
                      </c:pt>
                      <c:pt idx="2255">
                        <c:v>3.1080000000000001</c:v>
                      </c:pt>
                      <c:pt idx="2256">
                        <c:v>3.5489999999999999</c:v>
                      </c:pt>
                      <c:pt idx="2257">
                        <c:v>3.0449999999999999</c:v>
                      </c:pt>
                      <c:pt idx="2258">
                        <c:v>2.4990000000000001</c:v>
                      </c:pt>
                      <c:pt idx="2259">
                        <c:v>2.5830000000000002</c:v>
                      </c:pt>
                      <c:pt idx="2260">
                        <c:v>2.7719999999999998</c:v>
                      </c:pt>
                      <c:pt idx="2261">
                        <c:v>3.2970000000000002</c:v>
                      </c:pt>
                      <c:pt idx="2262">
                        <c:v>3.8010000000000002</c:v>
                      </c:pt>
                      <c:pt idx="2263">
                        <c:v>3.2130000000000001</c:v>
                      </c:pt>
                      <c:pt idx="2264">
                        <c:v>2.4990000000000001</c:v>
                      </c:pt>
                      <c:pt idx="2265">
                        <c:v>2.625</c:v>
                      </c:pt>
                      <c:pt idx="2266">
                        <c:v>3.15</c:v>
                      </c:pt>
                      <c:pt idx="2267">
                        <c:v>3.3809999999999998</c:v>
                      </c:pt>
                      <c:pt idx="2268">
                        <c:v>3.528</c:v>
                      </c:pt>
                      <c:pt idx="2269">
                        <c:v>3.5070000000000001</c:v>
                      </c:pt>
                      <c:pt idx="2270">
                        <c:v>3.7170000000000001</c:v>
                      </c:pt>
                      <c:pt idx="2271">
                        <c:v>3.2549999999999999</c:v>
                      </c:pt>
                      <c:pt idx="2272">
                        <c:v>2.8980000000000001</c:v>
                      </c:pt>
                      <c:pt idx="2273">
                        <c:v>2.835</c:v>
                      </c:pt>
                      <c:pt idx="2274">
                        <c:v>2.8769999999999998</c:v>
                      </c:pt>
                      <c:pt idx="2275">
                        <c:v>3.0659999999999998</c:v>
                      </c:pt>
                      <c:pt idx="2276">
                        <c:v>3.129</c:v>
                      </c:pt>
                      <c:pt idx="2277">
                        <c:v>2.7509999999999999</c:v>
                      </c:pt>
                      <c:pt idx="2278">
                        <c:v>3.0870000000000002</c:v>
                      </c:pt>
                      <c:pt idx="2279">
                        <c:v>2.4569999999999999</c:v>
                      </c:pt>
                      <c:pt idx="2280">
                        <c:v>2.6459999999999999</c:v>
                      </c:pt>
                      <c:pt idx="2281">
                        <c:v>3.2759999999999998</c:v>
                      </c:pt>
                      <c:pt idx="2282">
                        <c:v>3.3809999999999998</c:v>
                      </c:pt>
                      <c:pt idx="2283">
                        <c:v>3.2549999999999999</c:v>
                      </c:pt>
                      <c:pt idx="2284">
                        <c:v>2.9820000000000002</c:v>
                      </c:pt>
                      <c:pt idx="2285">
                        <c:v>2.8769999999999998</c:v>
                      </c:pt>
                      <c:pt idx="2286">
                        <c:v>2.226</c:v>
                      </c:pt>
                      <c:pt idx="2287">
                        <c:v>2.3730000000000002</c:v>
                      </c:pt>
                      <c:pt idx="2288">
                        <c:v>2.0369999999999999</c:v>
                      </c:pt>
                      <c:pt idx="2289">
                        <c:v>1.8480000000000001</c:v>
                      </c:pt>
                      <c:pt idx="2290">
                        <c:v>2.0579999999999998</c:v>
                      </c:pt>
                      <c:pt idx="2291">
                        <c:v>2.2469999999999999</c:v>
                      </c:pt>
                      <c:pt idx="2292">
                        <c:v>2.625</c:v>
                      </c:pt>
                      <c:pt idx="2293">
                        <c:v>2.31</c:v>
                      </c:pt>
                      <c:pt idx="2294">
                        <c:v>2.1419999999999999</c:v>
                      </c:pt>
                      <c:pt idx="2295">
                        <c:v>2.1</c:v>
                      </c:pt>
                      <c:pt idx="2296">
                        <c:v>2.0369999999999999</c:v>
                      </c:pt>
                      <c:pt idx="2297">
                        <c:v>1.9530000000000001</c:v>
                      </c:pt>
                      <c:pt idx="2298">
                        <c:v>1.9530000000000001</c:v>
                      </c:pt>
                      <c:pt idx="2299">
                        <c:v>2.4569999999999999</c:v>
                      </c:pt>
                      <c:pt idx="2300">
                        <c:v>2.7509999999999999</c:v>
                      </c:pt>
                      <c:pt idx="2301">
                        <c:v>2.73</c:v>
                      </c:pt>
                      <c:pt idx="2302">
                        <c:v>2.121</c:v>
                      </c:pt>
                      <c:pt idx="2303">
                        <c:v>2.0369999999999999</c:v>
                      </c:pt>
                      <c:pt idx="2304">
                        <c:v>2.4780000000000002</c:v>
                      </c:pt>
                      <c:pt idx="2305">
                        <c:v>2.7509999999999999</c:v>
                      </c:pt>
                      <c:pt idx="2306">
                        <c:v>2.121</c:v>
                      </c:pt>
                      <c:pt idx="2307">
                        <c:v>1.5960000000000001</c:v>
                      </c:pt>
                      <c:pt idx="2308">
                        <c:v>2.1419999999999999</c:v>
                      </c:pt>
                      <c:pt idx="2309">
                        <c:v>1.827</c:v>
                      </c:pt>
                      <c:pt idx="2310">
                        <c:v>2.0369999999999999</c:v>
                      </c:pt>
                      <c:pt idx="2311">
                        <c:v>1.764</c:v>
                      </c:pt>
                      <c:pt idx="2312">
                        <c:v>1.7430000000000001</c:v>
                      </c:pt>
                      <c:pt idx="2313">
                        <c:v>1.512</c:v>
                      </c:pt>
                      <c:pt idx="2314">
                        <c:v>1.806</c:v>
                      </c:pt>
                      <c:pt idx="2315">
                        <c:v>2.016</c:v>
                      </c:pt>
                      <c:pt idx="2316">
                        <c:v>1.5960000000000001</c:v>
                      </c:pt>
                      <c:pt idx="2317">
                        <c:v>1.7010000000000001</c:v>
                      </c:pt>
                      <c:pt idx="2318">
                        <c:v>1.7849999999999999</c:v>
                      </c:pt>
                      <c:pt idx="2319">
                        <c:v>1.764</c:v>
                      </c:pt>
                      <c:pt idx="2320">
                        <c:v>1.554</c:v>
                      </c:pt>
                      <c:pt idx="2321">
                        <c:v>2.2679999999999998</c:v>
                      </c:pt>
                      <c:pt idx="2322">
                        <c:v>2.31</c:v>
                      </c:pt>
                      <c:pt idx="2323">
                        <c:v>2.331</c:v>
                      </c:pt>
                      <c:pt idx="2324">
                        <c:v>1.6379999999999999</c:v>
                      </c:pt>
                      <c:pt idx="2325">
                        <c:v>1.869</c:v>
                      </c:pt>
                      <c:pt idx="2326">
                        <c:v>1.5329999999999999</c:v>
                      </c:pt>
                      <c:pt idx="2327">
                        <c:v>1.512</c:v>
                      </c:pt>
                      <c:pt idx="2328">
                        <c:v>1.722</c:v>
                      </c:pt>
                      <c:pt idx="2329">
                        <c:v>2.226</c:v>
                      </c:pt>
                      <c:pt idx="2330">
                        <c:v>2.4780000000000002</c:v>
                      </c:pt>
                      <c:pt idx="2331">
                        <c:v>2.1419999999999999</c:v>
                      </c:pt>
                      <c:pt idx="2332">
                        <c:v>1.974</c:v>
                      </c:pt>
                      <c:pt idx="2333">
                        <c:v>1.827</c:v>
                      </c:pt>
                      <c:pt idx="2334">
                        <c:v>1.5960000000000001</c:v>
                      </c:pt>
                      <c:pt idx="2335">
                        <c:v>1.7430000000000001</c:v>
                      </c:pt>
                      <c:pt idx="2336">
                        <c:v>1.5960000000000001</c:v>
                      </c:pt>
                      <c:pt idx="2337">
                        <c:v>1.911</c:v>
                      </c:pt>
                      <c:pt idx="2338">
                        <c:v>1.911</c:v>
                      </c:pt>
                      <c:pt idx="2339">
                        <c:v>2.1419999999999999</c:v>
                      </c:pt>
                      <c:pt idx="2340">
                        <c:v>1.974</c:v>
                      </c:pt>
                      <c:pt idx="2341">
                        <c:v>2.1629999999999998</c:v>
                      </c:pt>
                      <c:pt idx="2342">
                        <c:v>2.0790000000000002</c:v>
                      </c:pt>
                      <c:pt idx="2343">
                        <c:v>1.806</c:v>
                      </c:pt>
                      <c:pt idx="2344">
                        <c:v>1.68</c:v>
                      </c:pt>
                      <c:pt idx="2345">
                        <c:v>1.7010000000000001</c:v>
                      </c:pt>
                      <c:pt idx="2346">
                        <c:v>1.722</c:v>
                      </c:pt>
                      <c:pt idx="2347">
                        <c:v>1.554</c:v>
                      </c:pt>
                      <c:pt idx="2348">
                        <c:v>1.575</c:v>
                      </c:pt>
                      <c:pt idx="2349">
                        <c:v>1.575</c:v>
                      </c:pt>
                      <c:pt idx="2350">
                        <c:v>1.911</c:v>
                      </c:pt>
                      <c:pt idx="2351">
                        <c:v>1.9530000000000001</c:v>
                      </c:pt>
                      <c:pt idx="2352">
                        <c:v>1.974</c:v>
                      </c:pt>
                      <c:pt idx="2353">
                        <c:v>2.1629999999999998</c:v>
                      </c:pt>
                      <c:pt idx="2354">
                        <c:v>1.617</c:v>
                      </c:pt>
                      <c:pt idx="2355">
                        <c:v>1.554</c:v>
                      </c:pt>
                      <c:pt idx="2356">
                        <c:v>1.5329999999999999</c:v>
                      </c:pt>
                      <c:pt idx="2357">
                        <c:v>2.0579999999999998</c:v>
                      </c:pt>
                      <c:pt idx="2358">
                        <c:v>1.89</c:v>
                      </c:pt>
                      <c:pt idx="2359">
                        <c:v>1.6379999999999999</c:v>
                      </c:pt>
                      <c:pt idx="2360">
                        <c:v>1.911</c:v>
                      </c:pt>
                      <c:pt idx="2361">
                        <c:v>2.0790000000000002</c:v>
                      </c:pt>
                      <c:pt idx="2362">
                        <c:v>1.9950000000000001</c:v>
                      </c:pt>
                      <c:pt idx="2363">
                        <c:v>2.0579999999999998</c:v>
                      </c:pt>
                      <c:pt idx="2364">
                        <c:v>2.4569999999999999</c:v>
                      </c:pt>
                      <c:pt idx="2365">
                        <c:v>2.4569999999999999</c:v>
                      </c:pt>
                      <c:pt idx="2366">
                        <c:v>2.331</c:v>
                      </c:pt>
                      <c:pt idx="2367">
                        <c:v>2.2469999999999999</c:v>
                      </c:pt>
                      <c:pt idx="2368">
                        <c:v>2.4359999999999999</c:v>
                      </c:pt>
                      <c:pt idx="2369">
                        <c:v>1.8480000000000001</c:v>
                      </c:pt>
                      <c:pt idx="2370">
                        <c:v>2.121</c:v>
                      </c:pt>
                      <c:pt idx="2371">
                        <c:v>1.9319999999999999</c:v>
                      </c:pt>
                      <c:pt idx="2372">
                        <c:v>2.1</c:v>
                      </c:pt>
                      <c:pt idx="2373">
                        <c:v>2.0369999999999999</c:v>
                      </c:pt>
                      <c:pt idx="2374">
                        <c:v>2.226</c:v>
                      </c:pt>
                      <c:pt idx="2375">
                        <c:v>2.226</c:v>
                      </c:pt>
                      <c:pt idx="2376">
                        <c:v>2.0790000000000002</c:v>
                      </c:pt>
                      <c:pt idx="2377">
                        <c:v>2.0790000000000002</c:v>
                      </c:pt>
                      <c:pt idx="2378">
                        <c:v>2.3519999999999999</c:v>
                      </c:pt>
                      <c:pt idx="2379">
                        <c:v>2.415</c:v>
                      </c:pt>
                      <c:pt idx="2380">
                        <c:v>2.6040000000000001</c:v>
                      </c:pt>
                      <c:pt idx="2381">
                        <c:v>2.2469999999999999</c:v>
                      </c:pt>
                      <c:pt idx="2382">
                        <c:v>1.7010000000000001</c:v>
                      </c:pt>
                      <c:pt idx="2383">
                        <c:v>1.8480000000000001</c:v>
                      </c:pt>
                      <c:pt idx="2384">
                        <c:v>2.331</c:v>
                      </c:pt>
                      <c:pt idx="2385">
                        <c:v>2.4780000000000002</c:v>
                      </c:pt>
                      <c:pt idx="2386">
                        <c:v>2.7930000000000001</c:v>
                      </c:pt>
                      <c:pt idx="2387">
                        <c:v>2.6669999999999998</c:v>
                      </c:pt>
                      <c:pt idx="2388">
                        <c:v>2.8980000000000001</c:v>
                      </c:pt>
                      <c:pt idx="2389">
                        <c:v>3.2130000000000001</c:v>
                      </c:pt>
                      <c:pt idx="2390">
                        <c:v>2.6040000000000001</c:v>
                      </c:pt>
                      <c:pt idx="2391">
                        <c:v>2.1629999999999998</c:v>
                      </c:pt>
                      <c:pt idx="2392">
                        <c:v>2.31</c:v>
                      </c:pt>
                      <c:pt idx="2393">
                        <c:v>2.1419999999999999</c:v>
                      </c:pt>
                      <c:pt idx="2394">
                        <c:v>1.974</c:v>
                      </c:pt>
                      <c:pt idx="2395">
                        <c:v>1.89</c:v>
                      </c:pt>
                      <c:pt idx="2396">
                        <c:v>1.7430000000000001</c:v>
                      </c:pt>
                      <c:pt idx="2397">
                        <c:v>1.68</c:v>
                      </c:pt>
                      <c:pt idx="2398">
                        <c:v>1.827</c:v>
                      </c:pt>
                      <c:pt idx="2399">
                        <c:v>1.827</c:v>
                      </c:pt>
                      <c:pt idx="2400">
                        <c:v>1.974</c:v>
                      </c:pt>
                      <c:pt idx="2401">
                        <c:v>1.9950000000000001</c:v>
                      </c:pt>
                      <c:pt idx="2402">
                        <c:v>1.9950000000000001</c:v>
                      </c:pt>
                      <c:pt idx="2403">
                        <c:v>1.89</c:v>
                      </c:pt>
                      <c:pt idx="2404">
                        <c:v>1.7849999999999999</c:v>
                      </c:pt>
                      <c:pt idx="2405">
                        <c:v>1.722</c:v>
                      </c:pt>
                      <c:pt idx="2406">
                        <c:v>1.7010000000000001</c:v>
                      </c:pt>
                      <c:pt idx="2407">
                        <c:v>1.9319999999999999</c:v>
                      </c:pt>
                      <c:pt idx="2408">
                        <c:v>2.0790000000000002</c:v>
                      </c:pt>
                      <c:pt idx="2409">
                        <c:v>2.52</c:v>
                      </c:pt>
                      <c:pt idx="2410">
                        <c:v>2.415</c:v>
                      </c:pt>
                      <c:pt idx="2411">
                        <c:v>1.9950000000000001</c:v>
                      </c:pt>
                      <c:pt idx="2412">
                        <c:v>2.1</c:v>
                      </c:pt>
                      <c:pt idx="2413">
                        <c:v>2.016</c:v>
                      </c:pt>
                      <c:pt idx="2414">
                        <c:v>2.2050000000000001</c:v>
                      </c:pt>
                      <c:pt idx="2415">
                        <c:v>1.827</c:v>
                      </c:pt>
                      <c:pt idx="2416">
                        <c:v>1.974</c:v>
                      </c:pt>
                      <c:pt idx="2417">
                        <c:v>1.8480000000000001</c:v>
                      </c:pt>
                      <c:pt idx="2418">
                        <c:v>1.5960000000000001</c:v>
                      </c:pt>
                      <c:pt idx="2419">
                        <c:v>1.7010000000000001</c:v>
                      </c:pt>
                      <c:pt idx="2420">
                        <c:v>1.911</c:v>
                      </c:pt>
                      <c:pt idx="2421">
                        <c:v>1.7430000000000001</c:v>
                      </c:pt>
                      <c:pt idx="2422">
                        <c:v>1.9950000000000001</c:v>
                      </c:pt>
                      <c:pt idx="2423">
                        <c:v>2.1419999999999999</c:v>
                      </c:pt>
                      <c:pt idx="2424">
                        <c:v>2.4359999999999999</c:v>
                      </c:pt>
                      <c:pt idx="2425">
                        <c:v>1.8480000000000001</c:v>
                      </c:pt>
                      <c:pt idx="2426">
                        <c:v>1.806</c:v>
                      </c:pt>
                      <c:pt idx="2427">
                        <c:v>2.1419999999999999</c:v>
                      </c:pt>
                      <c:pt idx="2428">
                        <c:v>2.625</c:v>
                      </c:pt>
                      <c:pt idx="2429">
                        <c:v>2.625</c:v>
                      </c:pt>
                      <c:pt idx="2430">
                        <c:v>2.3730000000000002</c:v>
                      </c:pt>
                      <c:pt idx="2431">
                        <c:v>2.0369999999999999</c:v>
                      </c:pt>
                      <c:pt idx="2432">
                        <c:v>2.3940000000000001</c:v>
                      </c:pt>
                      <c:pt idx="2433">
                        <c:v>2.226</c:v>
                      </c:pt>
                      <c:pt idx="2434">
                        <c:v>2.0579999999999998</c:v>
                      </c:pt>
                      <c:pt idx="2435">
                        <c:v>2.1629999999999998</c:v>
                      </c:pt>
                      <c:pt idx="2436">
                        <c:v>1.89</c:v>
                      </c:pt>
                      <c:pt idx="2437">
                        <c:v>1.89</c:v>
                      </c:pt>
                      <c:pt idx="2438">
                        <c:v>1.911</c:v>
                      </c:pt>
                      <c:pt idx="2439">
                        <c:v>1.617</c:v>
                      </c:pt>
                      <c:pt idx="2440">
                        <c:v>1.8480000000000001</c:v>
                      </c:pt>
                      <c:pt idx="2441">
                        <c:v>2.3940000000000001</c:v>
                      </c:pt>
                      <c:pt idx="2442">
                        <c:v>2.52</c:v>
                      </c:pt>
                      <c:pt idx="2443">
                        <c:v>2.94</c:v>
                      </c:pt>
                      <c:pt idx="2444">
                        <c:v>2.4359999999999999</c:v>
                      </c:pt>
                      <c:pt idx="2445">
                        <c:v>1.9530000000000001</c:v>
                      </c:pt>
                      <c:pt idx="2446">
                        <c:v>1.5329999999999999</c:v>
                      </c:pt>
                      <c:pt idx="2447">
                        <c:v>1.68</c:v>
                      </c:pt>
                      <c:pt idx="2448">
                        <c:v>2.1629999999999998</c:v>
                      </c:pt>
                      <c:pt idx="2449">
                        <c:v>2.1</c:v>
                      </c:pt>
                      <c:pt idx="2450">
                        <c:v>1.974</c:v>
                      </c:pt>
                      <c:pt idx="2451">
                        <c:v>2.016</c:v>
                      </c:pt>
                      <c:pt idx="2452">
                        <c:v>2.121</c:v>
                      </c:pt>
                      <c:pt idx="2453">
                        <c:v>1.911</c:v>
                      </c:pt>
                      <c:pt idx="2454">
                        <c:v>1.7010000000000001</c:v>
                      </c:pt>
                      <c:pt idx="2455">
                        <c:v>2.1629999999999998</c:v>
                      </c:pt>
                      <c:pt idx="2456">
                        <c:v>2.1</c:v>
                      </c:pt>
                      <c:pt idx="2457">
                        <c:v>2.016</c:v>
                      </c:pt>
                      <c:pt idx="2458">
                        <c:v>2.0369999999999999</c:v>
                      </c:pt>
                      <c:pt idx="2459">
                        <c:v>1.827</c:v>
                      </c:pt>
                      <c:pt idx="2460">
                        <c:v>1.659</c:v>
                      </c:pt>
                      <c:pt idx="2461">
                        <c:v>1.617</c:v>
                      </c:pt>
                      <c:pt idx="2462">
                        <c:v>2.1629999999999998</c:v>
                      </c:pt>
                      <c:pt idx="2463">
                        <c:v>1.806</c:v>
                      </c:pt>
                      <c:pt idx="2464">
                        <c:v>1.9530000000000001</c:v>
                      </c:pt>
                      <c:pt idx="2465">
                        <c:v>2.1419999999999999</c:v>
                      </c:pt>
                      <c:pt idx="2466">
                        <c:v>2.2050000000000001</c:v>
                      </c:pt>
                      <c:pt idx="2467">
                        <c:v>1.9950000000000001</c:v>
                      </c:pt>
                      <c:pt idx="2468">
                        <c:v>1.827</c:v>
                      </c:pt>
                      <c:pt idx="2469">
                        <c:v>1.827</c:v>
                      </c:pt>
                      <c:pt idx="2470">
                        <c:v>2.1</c:v>
                      </c:pt>
                      <c:pt idx="2471">
                        <c:v>2.2890000000000001</c:v>
                      </c:pt>
                      <c:pt idx="2472">
                        <c:v>1.9319999999999999</c:v>
                      </c:pt>
                      <c:pt idx="2473">
                        <c:v>1.8480000000000001</c:v>
                      </c:pt>
                      <c:pt idx="2474">
                        <c:v>1.5329999999999999</c:v>
                      </c:pt>
                      <c:pt idx="2475">
                        <c:v>1.575</c:v>
                      </c:pt>
                      <c:pt idx="2476">
                        <c:v>1.827</c:v>
                      </c:pt>
                      <c:pt idx="2477">
                        <c:v>2.2050000000000001</c:v>
                      </c:pt>
                      <c:pt idx="2478">
                        <c:v>2.2050000000000001</c:v>
                      </c:pt>
                      <c:pt idx="2479">
                        <c:v>2.0369999999999999</c:v>
                      </c:pt>
                      <c:pt idx="2480">
                        <c:v>2.2890000000000001</c:v>
                      </c:pt>
                      <c:pt idx="2481">
                        <c:v>2.0790000000000002</c:v>
                      </c:pt>
                      <c:pt idx="2482">
                        <c:v>2.2469999999999999</c:v>
                      </c:pt>
                      <c:pt idx="2483">
                        <c:v>2.7090000000000001</c:v>
                      </c:pt>
                      <c:pt idx="2484">
                        <c:v>2.4569999999999999</c:v>
                      </c:pt>
                      <c:pt idx="2485">
                        <c:v>2.7509999999999999</c:v>
                      </c:pt>
                      <c:pt idx="2486">
                        <c:v>2.73</c:v>
                      </c:pt>
                      <c:pt idx="2487">
                        <c:v>2.8980000000000001</c:v>
                      </c:pt>
                      <c:pt idx="2488">
                        <c:v>2.52</c:v>
                      </c:pt>
                      <c:pt idx="2489">
                        <c:v>2.3519999999999999</c:v>
                      </c:pt>
                      <c:pt idx="2490">
                        <c:v>3.0030000000000001</c:v>
                      </c:pt>
                      <c:pt idx="2491">
                        <c:v>2.7509999999999999</c:v>
                      </c:pt>
                      <c:pt idx="2492">
                        <c:v>2.52</c:v>
                      </c:pt>
                      <c:pt idx="2493">
                        <c:v>2.1419999999999999</c:v>
                      </c:pt>
                      <c:pt idx="2494">
                        <c:v>1.9950000000000001</c:v>
                      </c:pt>
                      <c:pt idx="2495">
                        <c:v>1.9319999999999999</c:v>
                      </c:pt>
                      <c:pt idx="2496">
                        <c:v>2.1840000000000002</c:v>
                      </c:pt>
                      <c:pt idx="2497">
                        <c:v>2.7930000000000001</c:v>
                      </c:pt>
                      <c:pt idx="2498">
                        <c:v>2.625</c:v>
                      </c:pt>
                      <c:pt idx="2499">
                        <c:v>2.4990000000000001</c:v>
                      </c:pt>
                      <c:pt idx="2500">
                        <c:v>2.31</c:v>
                      </c:pt>
                      <c:pt idx="2501">
                        <c:v>2.73</c:v>
                      </c:pt>
                      <c:pt idx="2502">
                        <c:v>2.52</c:v>
                      </c:pt>
                      <c:pt idx="2503">
                        <c:v>2.1</c:v>
                      </c:pt>
                      <c:pt idx="2504">
                        <c:v>2.919</c:v>
                      </c:pt>
                      <c:pt idx="2505">
                        <c:v>3.0030000000000001</c:v>
                      </c:pt>
                      <c:pt idx="2506">
                        <c:v>3.36</c:v>
                      </c:pt>
                      <c:pt idx="2507">
                        <c:v>3.0870000000000002</c:v>
                      </c:pt>
                      <c:pt idx="2508">
                        <c:v>2.94</c:v>
                      </c:pt>
                      <c:pt idx="2509">
                        <c:v>2.2890000000000001</c:v>
                      </c:pt>
                      <c:pt idx="2510">
                        <c:v>1.827</c:v>
                      </c:pt>
                      <c:pt idx="2511">
                        <c:v>2.4780000000000002</c:v>
                      </c:pt>
                      <c:pt idx="2512">
                        <c:v>2.94</c:v>
                      </c:pt>
                      <c:pt idx="2513">
                        <c:v>3.2970000000000002</c:v>
                      </c:pt>
                      <c:pt idx="2514">
                        <c:v>2.73</c:v>
                      </c:pt>
                      <c:pt idx="2515">
                        <c:v>2.52</c:v>
                      </c:pt>
                      <c:pt idx="2516">
                        <c:v>2.5830000000000002</c:v>
                      </c:pt>
                      <c:pt idx="2517">
                        <c:v>2.8769999999999998</c:v>
                      </c:pt>
                      <c:pt idx="2518">
                        <c:v>3.5489999999999999</c:v>
                      </c:pt>
                      <c:pt idx="2519">
                        <c:v>3.0870000000000002</c:v>
                      </c:pt>
                      <c:pt idx="2520">
                        <c:v>2.8559999999999999</c:v>
                      </c:pt>
                      <c:pt idx="2521">
                        <c:v>3.0449999999999999</c:v>
                      </c:pt>
                      <c:pt idx="2522">
                        <c:v>3.0870000000000002</c:v>
                      </c:pt>
                      <c:pt idx="2523">
                        <c:v>2.94</c:v>
                      </c:pt>
                      <c:pt idx="2524">
                        <c:v>2.7509999999999999</c:v>
                      </c:pt>
                      <c:pt idx="2525">
                        <c:v>2.7719999999999998</c:v>
                      </c:pt>
                      <c:pt idx="2526">
                        <c:v>2.8140000000000001</c:v>
                      </c:pt>
                      <c:pt idx="2527">
                        <c:v>2.8140000000000001</c:v>
                      </c:pt>
                      <c:pt idx="2528">
                        <c:v>2.2679999999999998</c:v>
                      </c:pt>
                      <c:pt idx="2529">
                        <c:v>2.7509999999999999</c:v>
                      </c:pt>
                      <c:pt idx="2530">
                        <c:v>2.7719999999999998</c:v>
                      </c:pt>
                      <c:pt idx="2531">
                        <c:v>3.15</c:v>
                      </c:pt>
                      <c:pt idx="2532">
                        <c:v>3.0659999999999998</c:v>
                      </c:pt>
                      <c:pt idx="2533">
                        <c:v>3.2130000000000001</c:v>
                      </c:pt>
                      <c:pt idx="2534">
                        <c:v>3.6749999999999998</c:v>
                      </c:pt>
                      <c:pt idx="2535">
                        <c:v>3.78</c:v>
                      </c:pt>
                      <c:pt idx="2536">
                        <c:v>3.4649999999999999</c:v>
                      </c:pt>
                      <c:pt idx="2537">
                        <c:v>2.7509999999999999</c:v>
                      </c:pt>
                      <c:pt idx="2538">
                        <c:v>2.7090000000000001</c:v>
                      </c:pt>
                      <c:pt idx="2539">
                        <c:v>3.2130000000000001</c:v>
                      </c:pt>
                      <c:pt idx="2540">
                        <c:v>3.0659999999999998</c:v>
                      </c:pt>
                      <c:pt idx="2541">
                        <c:v>3.3180000000000001</c:v>
                      </c:pt>
                      <c:pt idx="2542">
                        <c:v>3.2759999999999998</c:v>
                      </c:pt>
                      <c:pt idx="2543">
                        <c:v>2.73</c:v>
                      </c:pt>
                      <c:pt idx="2544">
                        <c:v>2.415</c:v>
                      </c:pt>
                      <c:pt idx="2545">
                        <c:v>2.0579999999999998</c:v>
                      </c:pt>
                      <c:pt idx="2546">
                        <c:v>2.5830000000000002</c:v>
                      </c:pt>
                      <c:pt idx="2547">
                        <c:v>3.4860000000000002</c:v>
                      </c:pt>
                      <c:pt idx="2548">
                        <c:v>3.1920000000000002</c:v>
                      </c:pt>
                      <c:pt idx="2549">
                        <c:v>3.2130000000000001</c:v>
                      </c:pt>
                      <c:pt idx="2550">
                        <c:v>2.8980000000000001</c:v>
                      </c:pt>
                      <c:pt idx="2551">
                        <c:v>2.8140000000000001</c:v>
                      </c:pt>
                      <c:pt idx="2552">
                        <c:v>2.4569999999999999</c:v>
                      </c:pt>
                      <c:pt idx="2553">
                        <c:v>2.7930000000000001</c:v>
                      </c:pt>
                      <c:pt idx="2554">
                        <c:v>3.234</c:v>
                      </c:pt>
                      <c:pt idx="2555">
                        <c:v>2.9609999999999999</c:v>
                      </c:pt>
                      <c:pt idx="2556">
                        <c:v>3.5910000000000002</c:v>
                      </c:pt>
                      <c:pt idx="2557">
                        <c:v>4.1580000000000004</c:v>
                      </c:pt>
                      <c:pt idx="2558">
                        <c:v>3.234</c:v>
                      </c:pt>
                      <c:pt idx="2559">
                        <c:v>3.423</c:v>
                      </c:pt>
                      <c:pt idx="2560">
                        <c:v>2.8769999999999998</c:v>
                      </c:pt>
                      <c:pt idx="2561">
                        <c:v>3.4860000000000002</c:v>
                      </c:pt>
                      <c:pt idx="2562">
                        <c:v>3.78</c:v>
                      </c:pt>
                      <c:pt idx="2563">
                        <c:v>3.2759999999999998</c:v>
                      </c:pt>
                      <c:pt idx="2564">
                        <c:v>3.339</c:v>
                      </c:pt>
                      <c:pt idx="2565">
                        <c:v>2.8559999999999999</c:v>
                      </c:pt>
                      <c:pt idx="2566">
                        <c:v>2.2679999999999998</c:v>
                      </c:pt>
                      <c:pt idx="2567">
                        <c:v>2.3519999999999999</c:v>
                      </c:pt>
                      <c:pt idx="2568">
                        <c:v>3.2130000000000001</c:v>
                      </c:pt>
                      <c:pt idx="2569">
                        <c:v>3.7170000000000001</c:v>
                      </c:pt>
                      <c:pt idx="2570">
                        <c:v>3.2970000000000002</c:v>
                      </c:pt>
                      <c:pt idx="2571">
                        <c:v>3.0870000000000002</c:v>
                      </c:pt>
                      <c:pt idx="2572">
                        <c:v>3.57</c:v>
                      </c:pt>
                      <c:pt idx="2573">
                        <c:v>2.9820000000000002</c:v>
                      </c:pt>
                      <c:pt idx="2574">
                        <c:v>2.8980000000000001</c:v>
                      </c:pt>
                      <c:pt idx="2575">
                        <c:v>3.2549999999999999</c:v>
                      </c:pt>
                      <c:pt idx="2576">
                        <c:v>4.0529999999999999</c:v>
                      </c:pt>
                      <c:pt idx="2577">
                        <c:v>4.1580000000000004</c:v>
                      </c:pt>
                      <c:pt idx="2578">
                        <c:v>3.9689999999999999</c:v>
                      </c:pt>
                      <c:pt idx="2579">
                        <c:v>4.0949999999999998</c:v>
                      </c:pt>
                      <c:pt idx="2580">
                        <c:v>3.528</c:v>
                      </c:pt>
                      <c:pt idx="2581">
                        <c:v>3.633</c:v>
                      </c:pt>
                      <c:pt idx="2582">
                        <c:v>3.15</c:v>
                      </c:pt>
                      <c:pt idx="2583">
                        <c:v>2.8559999999999999</c:v>
                      </c:pt>
                      <c:pt idx="2584">
                        <c:v>2.3940000000000001</c:v>
                      </c:pt>
                      <c:pt idx="2585">
                        <c:v>3.3809999999999998</c:v>
                      </c:pt>
                      <c:pt idx="2586">
                        <c:v>3.948</c:v>
                      </c:pt>
                      <c:pt idx="2587">
                        <c:v>3.738</c:v>
                      </c:pt>
                      <c:pt idx="2588">
                        <c:v>3.444</c:v>
                      </c:pt>
                      <c:pt idx="2589">
                        <c:v>3.99</c:v>
                      </c:pt>
                      <c:pt idx="2590">
                        <c:v>3.36</c:v>
                      </c:pt>
                      <c:pt idx="2591">
                        <c:v>3.423</c:v>
                      </c:pt>
                      <c:pt idx="2592">
                        <c:v>3.528</c:v>
                      </c:pt>
                      <c:pt idx="2593">
                        <c:v>3.0449999999999999</c:v>
                      </c:pt>
                      <c:pt idx="2594">
                        <c:v>3.2549999999999999</c:v>
                      </c:pt>
                      <c:pt idx="2595">
                        <c:v>3.1080000000000001</c:v>
                      </c:pt>
                      <c:pt idx="2596">
                        <c:v>3.1080000000000001</c:v>
                      </c:pt>
                      <c:pt idx="2597">
                        <c:v>3.2549999999999999</c:v>
                      </c:pt>
                      <c:pt idx="2598">
                        <c:v>3.528</c:v>
                      </c:pt>
                      <c:pt idx="2599">
                        <c:v>3.339</c:v>
                      </c:pt>
                      <c:pt idx="2600">
                        <c:v>3.36</c:v>
                      </c:pt>
                      <c:pt idx="2601">
                        <c:v>3.423</c:v>
                      </c:pt>
                      <c:pt idx="2602">
                        <c:v>3.633</c:v>
                      </c:pt>
                      <c:pt idx="2603">
                        <c:v>4.0110000000000001</c:v>
                      </c:pt>
                      <c:pt idx="2604">
                        <c:v>3.36</c:v>
                      </c:pt>
                      <c:pt idx="2605">
                        <c:v>3.99</c:v>
                      </c:pt>
                      <c:pt idx="2606">
                        <c:v>4.032</c:v>
                      </c:pt>
                      <c:pt idx="2607">
                        <c:v>3.6539999999999999</c:v>
                      </c:pt>
                      <c:pt idx="2608">
                        <c:v>3.0449999999999999</c:v>
                      </c:pt>
                      <c:pt idx="2609">
                        <c:v>3.3180000000000001</c:v>
                      </c:pt>
                      <c:pt idx="2610">
                        <c:v>3.57</c:v>
                      </c:pt>
                      <c:pt idx="2611">
                        <c:v>3.423</c:v>
                      </c:pt>
                      <c:pt idx="2612">
                        <c:v>3.0659999999999998</c:v>
                      </c:pt>
                      <c:pt idx="2613">
                        <c:v>3.234</c:v>
                      </c:pt>
                      <c:pt idx="2614">
                        <c:v>3.1709999999999998</c:v>
                      </c:pt>
                      <c:pt idx="2615">
                        <c:v>3.2970000000000002</c:v>
                      </c:pt>
                      <c:pt idx="2616">
                        <c:v>3.4649999999999999</c:v>
                      </c:pt>
                      <c:pt idx="2617">
                        <c:v>3.5910000000000002</c:v>
                      </c:pt>
                      <c:pt idx="2618">
                        <c:v>3.3809999999999998</c:v>
                      </c:pt>
                      <c:pt idx="2619">
                        <c:v>3.3809999999999998</c:v>
                      </c:pt>
                      <c:pt idx="2620">
                        <c:v>3.024</c:v>
                      </c:pt>
                      <c:pt idx="2621">
                        <c:v>3.5910000000000002</c:v>
                      </c:pt>
                      <c:pt idx="2622">
                        <c:v>3.1920000000000002</c:v>
                      </c:pt>
                      <c:pt idx="2623">
                        <c:v>2.5830000000000002</c:v>
                      </c:pt>
                      <c:pt idx="2624">
                        <c:v>2.4569999999999999</c:v>
                      </c:pt>
                      <c:pt idx="2625">
                        <c:v>2.835</c:v>
                      </c:pt>
                      <c:pt idx="2626">
                        <c:v>3.36</c:v>
                      </c:pt>
                      <c:pt idx="2627">
                        <c:v>3.57</c:v>
                      </c:pt>
                      <c:pt idx="2628">
                        <c:v>3.129</c:v>
                      </c:pt>
                      <c:pt idx="2629">
                        <c:v>2.7509999999999999</c:v>
                      </c:pt>
                      <c:pt idx="2630">
                        <c:v>3.0870000000000002</c:v>
                      </c:pt>
                      <c:pt idx="2631">
                        <c:v>3.3809999999999998</c:v>
                      </c:pt>
                      <c:pt idx="2632">
                        <c:v>3.0449999999999999</c:v>
                      </c:pt>
                      <c:pt idx="2633">
                        <c:v>3.2759999999999998</c:v>
                      </c:pt>
                      <c:pt idx="2634">
                        <c:v>3.3180000000000001</c:v>
                      </c:pt>
                      <c:pt idx="2635">
                        <c:v>3.6120000000000001</c:v>
                      </c:pt>
                      <c:pt idx="2636">
                        <c:v>3.5489999999999999</c:v>
                      </c:pt>
                      <c:pt idx="2637">
                        <c:v>3.0659999999999998</c:v>
                      </c:pt>
                      <c:pt idx="2638">
                        <c:v>2.9820000000000002</c:v>
                      </c:pt>
                      <c:pt idx="2639">
                        <c:v>2.6880000000000002</c:v>
                      </c:pt>
                      <c:pt idx="2640">
                        <c:v>3.1080000000000001</c:v>
                      </c:pt>
                      <c:pt idx="2641">
                        <c:v>2.919</c:v>
                      </c:pt>
                      <c:pt idx="2642">
                        <c:v>2.835</c:v>
                      </c:pt>
                      <c:pt idx="2643">
                        <c:v>3.1080000000000001</c:v>
                      </c:pt>
                      <c:pt idx="2644">
                        <c:v>3.1920000000000002</c:v>
                      </c:pt>
                      <c:pt idx="2645">
                        <c:v>2.8769999999999998</c:v>
                      </c:pt>
                      <c:pt idx="2646">
                        <c:v>3.024</c:v>
                      </c:pt>
                      <c:pt idx="2647">
                        <c:v>3.0870000000000002</c:v>
                      </c:pt>
                      <c:pt idx="2648">
                        <c:v>3.3809999999999998</c:v>
                      </c:pt>
                      <c:pt idx="2649">
                        <c:v>2.9609999999999999</c:v>
                      </c:pt>
                      <c:pt idx="2650">
                        <c:v>3.0659999999999998</c:v>
                      </c:pt>
                      <c:pt idx="2651">
                        <c:v>2.4359999999999999</c:v>
                      </c:pt>
                      <c:pt idx="2652">
                        <c:v>2.415</c:v>
                      </c:pt>
                      <c:pt idx="2653">
                        <c:v>1.974</c:v>
                      </c:pt>
                      <c:pt idx="2654">
                        <c:v>1.869</c:v>
                      </c:pt>
                      <c:pt idx="2655">
                        <c:v>1.89</c:v>
                      </c:pt>
                      <c:pt idx="2656">
                        <c:v>2.1840000000000002</c:v>
                      </c:pt>
                      <c:pt idx="2657">
                        <c:v>2.7509999999999999</c:v>
                      </c:pt>
                      <c:pt idx="2658">
                        <c:v>2.6669999999999998</c:v>
                      </c:pt>
                      <c:pt idx="2659">
                        <c:v>2.0369999999999999</c:v>
                      </c:pt>
                      <c:pt idx="2660">
                        <c:v>2.016</c:v>
                      </c:pt>
                      <c:pt idx="2661">
                        <c:v>1.764</c:v>
                      </c:pt>
                      <c:pt idx="2662">
                        <c:v>1.911</c:v>
                      </c:pt>
                      <c:pt idx="2663">
                        <c:v>2.0790000000000002</c:v>
                      </c:pt>
                      <c:pt idx="2664">
                        <c:v>2.6880000000000002</c:v>
                      </c:pt>
                      <c:pt idx="2665">
                        <c:v>2.8980000000000001</c:v>
                      </c:pt>
                      <c:pt idx="2666">
                        <c:v>2.6459999999999999</c:v>
                      </c:pt>
                      <c:pt idx="2667">
                        <c:v>2.3730000000000002</c:v>
                      </c:pt>
                      <c:pt idx="2668">
                        <c:v>2.1629999999999998</c:v>
                      </c:pt>
                      <c:pt idx="2669">
                        <c:v>2.4990000000000001</c:v>
                      </c:pt>
                      <c:pt idx="2670">
                        <c:v>2.7930000000000001</c:v>
                      </c:pt>
                      <c:pt idx="2671">
                        <c:v>2.6880000000000002</c:v>
                      </c:pt>
                      <c:pt idx="2672">
                        <c:v>1.89</c:v>
                      </c:pt>
                      <c:pt idx="2673">
                        <c:v>2.1419999999999999</c:v>
                      </c:pt>
                      <c:pt idx="2674">
                        <c:v>1.764</c:v>
                      </c:pt>
                      <c:pt idx="2675">
                        <c:v>1.68</c:v>
                      </c:pt>
                      <c:pt idx="2676">
                        <c:v>1.7010000000000001</c:v>
                      </c:pt>
                      <c:pt idx="2677">
                        <c:v>1.806</c:v>
                      </c:pt>
                      <c:pt idx="2678">
                        <c:v>1.806</c:v>
                      </c:pt>
                      <c:pt idx="2679">
                        <c:v>1.89</c:v>
                      </c:pt>
                      <c:pt idx="2680">
                        <c:v>1.6379999999999999</c:v>
                      </c:pt>
                      <c:pt idx="2681">
                        <c:v>1.659</c:v>
                      </c:pt>
                      <c:pt idx="2682">
                        <c:v>1.68</c:v>
                      </c:pt>
                      <c:pt idx="2683">
                        <c:v>1.806</c:v>
                      </c:pt>
                      <c:pt idx="2684">
                        <c:v>1.9530000000000001</c:v>
                      </c:pt>
                      <c:pt idx="2685">
                        <c:v>1.764</c:v>
                      </c:pt>
                      <c:pt idx="2686">
                        <c:v>2.3519999999999999</c:v>
                      </c:pt>
                      <c:pt idx="2687">
                        <c:v>2.3730000000000002</c:v>
                      </c:pt>
                      <c:pt idx="2688">
                        <c:v>2.31</c:v>
                      </c:pt>
                      <c:pt idx="2689">
                        <c:v>1.89</c:v>
                      </c:pt>
                      <c:pt idx="2690">
                        <c:v>1.68</c:v>
                      </c:pt>
                      <c:pt idx="2691">
                        <c:v>1.6379999999999999</c:v>
                      </c:pt>
                      <c:pt idx="2692">
                        <c:v>1.806</c:v>
                      </c:pt>
                      <c:pt idx="2693">
                        <c:v>2.016</c:v>
                      </c:pt>
                      <c:pt idx="2694">
                        <c:v>2.1629999999999998</c:v>
                      </c:pt>
                      <c:pt idx="2695">
                        <c:v>2.4780000000000002</c:v>
                      </c:pt>
                      <c:pt idx="2696">
                        <c:v>2.226</c:v>
                      </c:pt>
                      <c:pt idx="2697">
                        <c:v>2.226</c:v>
                      </c:pt>
                      <c:pt idx="2698">
                        <c:v>1.89</c:v>
                      </c:pt>
                      <c:pt idx="2699">
                        <c:v>2.1629999999999998</c:v>
                      </c:pt>
                      <c:pt idx="2700">
                        <c:v>1.764</c:v>
                      </c:pt>
                      <c:pt idx="2701">
                        <c:v>1.7849999999999999</c:v>
                      </c:pt>
                      <c:pt idx="2702">
                        <c:v>1.9319999999999999</c:v>
                      </c:pt>
                      <c:pt idx="2703">
                        <c:v>2.1</c:v>
                      </c:pt>
                      <c:pt idx="2704">
                        <c:v>2.4780000000000002</c:v>
                      </c:pt>
                      <c:pt idx="2705">
                        <c:v>2.2890000000000001</c:v>
                      </c:pt>
                      <c:pt idx="2706">
                        <c:v>2.3519999999999999</c:v>
                      </c:pt>
                      <c:pt idx="2707">
                        <c:v>2.1419999999999999</c:v>
                      </c:pt>
                      <c:pt idx="2708">
                        <c:v>1.9319999999999999</c:v>
                      </c:pt>
                      <c:pt idx="2709">
                        <c:v>1.659</c:v>
                      </c:pt>
                      <c:pt idx="2710">
                        <c:v>1.6379999999999999</c:v>
                      </c:pt>
                      <c:pt idx="2711">
                        <c:v>1.806</c:v>
                      </c:pt>
                      <c:pt idx="2712">
                        <c:v>1.869</c:v>
                      </c:pt>
                      <c:pt idx="2713">
                        <c:v>2.0579999999999998</c:v>
                      </c:pt>
                      <c:pt idx="2714">
                        <c:v>1.6379999999999999</c:v>
                      </c:pt>
                      <c:pt idx="2715">
                        <c:v>2.0790000000000002</c:v>
                      </c:pt>
                      <c:pt idx="2716">
                        <c:v>1.9950000000000001</c:v>
                      </c:pt>
                      <c:pt idx="2717">
                        <c:v>2.3519999999999999</c:v>
                      </c:pt>
                      <c:pt idx="2718">
                        <c:v>2.4359999999999999</c:v>
                      </c:pt>
                      <c:pt idx="2719">
                        <c:v>1.68</c:v>
                      </c:pt>
                      <c:pt idx="2720">
                        <c:v>1.722</c:v>
                      </c:pt>
                      <c:pt idx="2721">
                        <c:v>2.0790000000000002</c:v>
                      </c:pt>
                      <c:pt idx="2722">
                        <c:v>2.2050000000000001</c:v>
                      </c:pt>
                      <c:pt idx="2723">
                        <c:v>2.2050000000000001</c:v>
                      </c:pt>
                      <c:pt idx="2724">
                        <c:v>1.911</c:v>
                      </c:pt>
                      <c:pt idx="2725">
                        <c:v>1.9530000000000001</c:v>
                      </c:pt>
                      <c:pt idx="2726">
                        <c:v>2.016</c:v>
                      </c:pt>
                      <c:pt idx="2727">
                        <c:v>2.4990000000000001</c:v>
                      </c:pt>
                      <c:pt idx="2728">
                        <c:v>2.5830000000000002</c:v>
                      </c:pt>
                      <c:pt idx="2729">
                        <c:v>2.8140000000000001</c:v>
                      </c:pt>
                      <c:pt idx="2730">
                        <c:v>2.835</c:v>
                      </c:pt>
                      <c:pt idx="2731">
                        <c:v>2.6880000000000002</c:v>
                      </c:pt>
                      <c:pt idx="2732">
                        <c:v>2.3940000000000001</c:v>
                      </c:pt>
                      <c:pt idx="2733">
                        <c:v>2.52</c:v>
                      </c:pt>
                      <c:pt idx="2734">
                        <c:v>2.226</c:v>
                      </c:pt>
                      <c:pt idx="2735">
                        <c:v>1.9950000000000001</c:v>
                      </c:pt>
                      <c:pt idx="2736">
                        <c:v>1.911</c:v>
                      </c:pt>
                      <c:pt idx="2737">
                        <c:v>1.911</c:v>
                      </c:pt>
                      <c:pt idx="2738">
                        <c:v>2.1629999999999998</c:v>
                      </c:pt>
                      <c:pt idx="2739">
                        <c:v>2.6040000000000001</c:v>
                      </c:pt>
                      <c:pt idx="2740">
                        <c:v>2.226</c:v>
                      </c:pt>
                      <c:pt idx="2741">
                        <c:v>2.31</c:v>
                      </c:pt>
                      <c:pt idx="2742">
                        <c:v>2.5619999999999998</c:v>
                      </c:pt>
                      <c:pt idx="2743">
                        <c:v>2.2050000000000001</c:v>
                      </c:pt>
                      <c:pt idx="2744">
                        <c:v>2.625</c:v>
                      </c:pt>
                      <c:pt idx="2745">
                        <c:v>2.7719999999999998</c:v>
                      </c:pt>
                      <c:pt idx="2746">
                        <c:v>2.1419999999999999</c:v>
                      </c:pt>
                      <c:pt idx="2747">
                        <c:v>1.659</c:v>
                      </c:pt>
                      <c:pt idx="2748">
                        <c:v>2.0369999999999999</c:v>
                      </c:pt>
                      <c:pt idx="2749">
                        <c:v>2.7930000000000001</c:v>
                      </c:pt>
                      <c:pt idx="2750">
                        <c:v>3.0870000000000002</c:v>
                      </c:pt>
                      <c:pt idx="2751">
                        <c:v>3.3180000000000001</c:v>
                      </c:pt>
                      <c:pt idx="2752">
                        <c:v>3.0449999999999999</c:v>
                      </c:pt>
                      <c:pt idx="2753">
                        <c:v>3.4649999999999999</c:v>
                      </c:pt>
                      <c:pt idx="2754">
                        <c:v>3.8220000000000001</c:v>
                      </c:pt>
                      <c:pt idx="2755">
                        <c:v>3.1709999999999998</c:v>
                      </c:pt>
                      <c:pt idx="2756">
                        <c:v>2.5409999999999999</c:v>
                      </c:pt>
                      <c:pt idx="2757">
                        <c:v>2.52</c:v>
                      </c:pt>
                      <c:pt idx="2758">
                        <c:v>2.52</c:v>
                      </c:pt>
                      <c:pt idx="2759">
                        <c:v>2.3519999999999999</c:v>
                      </c:pt>
                      <c:pt idx="2760">
                        <c:v>1.68</c:v>
                      </c:pt>
                      <c:pt idx="2761">
                        <c:v>1.9530000000000001</c:v>
                      </c:pt>
                      <c:pt idx="2762">
                        <c:v>2.0369999999999999</c:v>
                      </c:pt>
                      <c:pt idx="2763">
                        <c:v>2.0579999999999998</c:v>
                      </c:pt>
                      <c:pt idx="2764">
                        <c:v>1.7010000000000001</c:v>
                      </c:pt>
                      <c:pt idx="2765">
                        <c:v>1.7849999999999999</c:v>
                      </c:pt>
                      <c:pt idx="2766">
                        <c:v>2.0790000000000002</c:v>
                      </c:pt>
                      <c:pt idx="2767">
                        <c:v>1.869</c:v>
                      </c:pt>
                      <c:pt idx="2768">
                        <c:v>2.1</c:v>
                      </c:pt>
                      <c:pt idx="2769">
                        <c:v>2.226</c:v>
                      </c:pt>
                      <c:pt idx="2770">
                        <c:v>1.974</c:v>
                      </c:pt>
                      <c:pt idx="2771">
                        <c:v>1.68</c:v>
                      </c:pt>
                      <c:pt idx="2772">
                        <c:v>2.0369999999999999</c:v>
                      </c:pt>
                      <c:pt idx="2773">
                        <c:v>2.2469999999999999</c:v>
                      </c:pt>
                      <c:pt idx="2774">
                        <c:v>2.4569999999999999</c:v>
                      </c:pt>
                      <c:pt idx="2775">
                        <c:v>2.4359999999999999</c:v>
                      </c:pt>
                      <c:pt idx="2776">
                        <c:v>2.2050000000000001</c:v>
                      </c:pt>
                      <c:pt idx="2777">
                        <c:v>2.7090000000000001</c:v>
                      </c:pt>
                      <c:pt idx="2778">
                        <c:v>2.121</c:v>
                      </c:pt>
                      <c:pt idx="2779">
                        <c:v>2.226</c:v>
                      </c:pt>
                      <c:pt idx="2780">
                        <c:v>1.827</c:v>
                      </c:pt>
                      <c:pt idx="2781">
                        <c:v>1.974</c:v>
                      </c:pt>
                      <c:pt idx="2782">
                        <c:v>1.869</c:v>
                      </c:pt>
                      <c:pt idx="2783">
                        <c:v>1.7430000000000001</c:v>
                      </c:pt>
                      <c:pt idx="2784">
                        <c:v>1.9319999999999999</c:v>
                      </c:pt>
                      <c:pt idx="2785">
                        <c:v>1.8480000000000001</c:v>
                      </c:pt>
                      <c:pt idx="2786">
                        <c:v>1.806</c:v>
                      </c:pt>
                      <c:pt idx="2787">
                        <c:v>2.1419999999999999</c:v>
                      </c:pt>
                      <c:pt idx="2788">
                        <c:v>2.1419999999999999</c:v>
                      </c:pt>
                      <c:pt idx="2789">
                        <c:v>2.4990000000000001</c:v>
                      </c:pt>
                      <c:pt idx="2790">
                        <c:v>2.1</c:v>
                      </c:pt>
                      <c:pt idx="2791">
                        <c:v>2.016</c:v>
                      </c:pt>
                      <c:pt idx="2792">
                        <c:v>2.1629999999999998</c:v>
                      </c:pt>
                      <c:pt idx="2793">
                        <c:v>2.4359999999999999</c:v>
                      </c:pt>
                      <c:pt idx="2794">
                        <c:v>3.0659999999999998</c:v>
                      </c:pt>
                      <c:pt idx="2795">
                        <c:v>2.5409999999999999</c:v>
                      </c:pt>
                      <c:pt idx="2796">
                        <c:v>2.31</c:v>
                      </c:pt>
                      <c:pt idx="2797">
                        <c:v>2.8559999999999999</c:v>
                      </c:pt>
                      <c:pt idx="2798">
                        <c:v>2.4780000000000002</c:v>
                      </c:pt>
                      <c:pt idx="2799">
                        <c:v>2.5409999999999999</c:v>
                      </c:pt>
                      <c:pt idx="2800">
                        <c:v>2.2469999999999999</c:v>
                      </c:pt>
                      <c:pt idx="2801">
                        <c:v>1.806</c:v>
                      </c:pt>
                      <c:pt idx="2802">
                        <c:v>2.0369999999999999</c:v>
                      </c:pt>
                      <c:pt idx="2803">
                        <c:v>1.7430000000000001</c:v>
                      </c:pt>
                      <c:pt idx="2804">
                        <c:v>1.9950000000000001</c:v>
                      </c:pt>
                      <c:pt idx="2805">
                        <c:v>2.226</c:v>
                      </c:pt>
                      <c:pt idx="2806">
                        <c:v>1.974</c:v>
                      </c:pt>
                      <c:pt idx="2807">
                        <c:v>2.6669999999999998</c:v>
                      </c:pt>
                      <c:pt idx="2808">
                        <c:v>3.024</c:v>
                      </c:pt>
                      <c:pt idx="2809">
                        <c:v>2.3730000000000002</c:v>
                      </c:pt>
                      <c:pt idx="2810">
                        <c:v>1.869</c:v>
                      </c:pt>
                      <c:pt idx="2811">
                        <c:v>2.016</c:v>
                      </c:pt>
                      <c:pt idx="2812">
                        <c:v>1.827</c:v>
                      </c:pt>
                      <c:pt idx="2813">
                        <c:v>1.9319999999999999</c:v>
                      </c:pt>
                      <c:pt idx="2814">
                        <c:v>2.121</c:v>
                      </c:pt>
                      <c:pt idx="2815">
                        <c:v>1.9319999999999999</c:v>
                      </c:pt>
                      <c:pt idx="2816">
                        <c:v>1.7849999999999999</c:v>
                      </c:pt>
                      <c:pt idx="2817">
                        <c:v>2.2469999999999999</c:v>
                      </c:pt>
                      <c:pt idx="2818">
                        <c:v>2.2679999999999998</c:v>
                      </c:pt>
                      <c:pt idx="2819">
                        <c:v>1.9319999999999999</c:v>
                      </c:pt>
                      <c:pt idx="2820">
                        <c:v>2.226</c:v>
                      </c:pt>
                      <c:pt idx="2821">
                        <c:v>1.869</c:v>
                      </c:pt>
                      <c:pt idx="2822">
                        <c:v>2.1629999999999998</c:v>
                      </c:pt>
                      <c:pt idx="2823">
                        <c:v>1.9950000000000001</c:v>
                      </c:pt>
                      <c:pt idx="2824">
                        <c:v>1.89</c:v>
                      </c:pt>
                      <c:pt idx="2825">
                        <c:v>2.121</c:v>
                      </c:pt>
                      <c:pt idx="2826">
                        <c:v>1.764</c:v>
                      </c:pt>
                      <c:pt idx="2827">
                        <c:v>2.016</c:v>
                      </c:pt>
                      <c:pt idx="2828">
                        <c:v>2.1419999999999999</c:v>
                      </c:pt>
                      <c:pt idx="2829">
                        <c:v>2.0369999999999999</c:v>
                      </c:pt>
                      <c:pt idx="2830">
                        <c:v>2.2050000000000001</c:v>
                      </c:pt>
                      <c:pt idx="2831">
                        <c:v>2.1629999999999998</c:v>
                      </c:pt>
                      <c:pt idx="2832">
                        <c:v>2.331</c:v>
                      </c:pt>
                      <c:pt idx="2833">
                        <c:v>2.0579999999999998</c:v>
                      </c:pt>
                      <c:pt idx="2834">
                        <c:v>2.0579999999999998</c:v>
                      </c:pt>
                      <c:pt idx="2835">
                        <c:v>2.31</c:v>
                      </c:pt>
                      <c:pt idx="2836">
                        <c:v>2.0790000000000002</c:v>
                      </c:pt>
                      <c:pt idx="2837">
                        <c:v>2.1629999999999998</c:v>
                      </c:pt>
                      <c:pt idx="2838">
                        <c:v>1.911</c:v>
                      </c:pt>
                      <c:pt idx="2839">
                        <c:v>2.1</c:v>
                      </c:pt>
                      <c:pt idx="2840">
                        <c:v>2.0790000000000002</c:v>
                      </c:pt>
                      <c:pt idx="2841">
                        <c:v>2.0369999999999999</c:v>
                      </c:pt>
                      <c:pt idx="2842">
                        <c:v>1.974</c:v>
                      </c:pt>
                      <c:pt idx="2843">
                        <c:v>2.3940000000000001</c:v>
                      </c:pt>
                      <c:pt idx="2844">
                        <c:v>1.9530000000000001</c:v>
                      </c:pt>
                      <c:pt idx="2845">
                        <c:v>2.73</c:v>
                      </c:pt>
                      <c:pt idx="2846">
                        <c:v>2.1419999999999999</c:v>
                      </c:pt>
                      <c:pt idx="2847">
                        <c:v>2.5830000000000002</c:v>
                      </c:pt>
                      <c:pt idx="2848">
                        <c:v>2.5409999999999999</c:v>
                      </c:pt>
                      <c:pt idx="2849">
                        <c:v>2.3730000000000002</c:v>
                      </c:pt>
                      <c:pt idx="2850">
                        <c:v>2.6669999999999998</c:v>
                      </c:pt>
                      <c:pt idx="2851">
                        <c:v>3.0659999999999998</c:v>
                      </c:pt>
                      <c:pt idx="2852">
                        <c:v>3.423</c:v>
                      </c:pt>
                      <c:pt idx="2853">
                        <c:v>2.8769999999999998</c:v>
                      </c:pt>
                      <c:pt idx="2854">
                        <c:v>2.8140000000000001</c:v>
                      </c:pt>
                      <c:pt idx="2855">
                        <c:v>2.8140000000000001</c:v>
                      </c:pt>
                      <c:pt idx="2856">
                        <c:v>2.5830000000000002</c:v>
                      </c:pt>
                      <c:pt idx="2857">
                        <c:v>2.2050000000000001</c:v>
                      </c:pt>
                      <c:pt idx="2858">
                        <c:v>1.9319999999999999</c:v>
                      </c:pt>
                      <c:pt idx="2859">
                        <c:v>2.226</c:v>
                      </c:pt>
                      <c:pt idx="2860">
                        <c:v>2.6669999999999998</c:v>
                      </c:pt>
                      <c:pt idx="2861">
                        <c:v>2.5409999999999999</c:v>
                      </c:pt>
                      <c:pt idx="2862">
                        <c:v>2.9820000000000002</c:v>
                      </c:pt>
                      <c:pt idx="2863">
                        <c:v>2.5830000000000002</c:v>
                      </c:pt>
                      <c:pt idx="2864">
                        <c:v>2.6040000000000001</c:v>
                      </c:pt>
                      <c:pt idx="2865">
                        <c:v>2.2679999999999998</c:v>
                      </c:pt>
                      <c:pt idx="2866">
                        <c:v>2.7930000000000001</c:v>
                      </c:pt>
                      <c:pt idx="2867">
                        <c:v>2.625</c:v>
                      </c:pt>
                      <c:pt idx="2868">
                        <c:v>2.2679999999999998</c:v>
                      </c:pt>
                      <c:pt idx="2869">
                        <c:v>3.15</c:v>
                      </c:pt>
                      <c:pt idx="2870">
                        <c:v>2.8140000000000001</c:v>
                      </c:pt>
                      <c:pt idx="2871">
                        <c:v>3.2970000000000002</c:v>
                      </c:pt>
                      <c:pt idx="2872">
                        <c:v>3.2549999999999999</c:v>
                      </c:pt>
                      <c:pt idx="2873">
                        <c:v>3.024</c:v>
                      </c:pt>
                      <c:pt idx="2874">
                        <c:v>2.3940000000000001</c:v>
                      </c:pt>
                      <c:pt idx="2875">
                        <c:v>2.121</c:v>
                      </c:pt>
                      <c:pt idx="2876">
                        <c:v>2.5830000000000002</c:v>
                      </c:pt>
                      <c:pt idx="2877">
                        <c:v>2.7509999999999999</c:v>
                      </c:pt>
                      <c:pt idx="2878">
                        <c:v>3.339</c:v>
                      </c:pt>
                      <c:pt idx="2879">
                        <c:v>2.7090000000000001</c:v>
                      </c:pt>
                      <c:pt idx="2880">
                        <c:v>2.415</c:v>
                      </c:pt>
                      <c:pt idx="2881">
                        <c:v>2.7509999999999999</c:v>
                      </c:pt>
                      <c:pt idx="2882">
                        <c:v>3.339</c:v>
                      </c:pt>
                      <c:pt idx="2883">
                        <c:v>3.57</c:v>
                      </c:pt>
                      <c:pt idx="2884">
                        <c:v>3.1709999999999998</c:v>
                      </c:pt>
                      <c:pt idx="2885">
                        <c:v>2.94</c:v>
                      </c:pt>
                      <c:pt idx="2886">
                        <c:v>3.5070000000000001</c:v>
                      </c:pt>
                      <c:pt idx="2887">
                        <c:v>3.234</c:v>
                      </c:pt>
                      <c:pt idx="2888">
                        <c:v>3.234</c:v>
                      </c:pt>
                      <c:pt idx="2889">
                        <c:v>2.8980000000000001</c:v>
                      </c:pt>
                      <c:pt idx="2890">
                        <c:v>2.9820000000000002</c:v>
                      </c:pt>
                      <c:pt idx="2891">
                        <c:v>2.7090000000000001</c:v>
                      </c:pt>
                      <c:pt idx="2892">
                        <c:v>3.024</c:v>
                      </c:pt>
                      <c:pt idx="2893">
                        <c:v>2.331</c:v>
                      </c:pt>
                      <c:pt idx="2894">
                        <c:v>2.8559999999999999</c:v>
                      </c:pt>
                      <c:pt idx="2895">
                        <c:v>3.0870000000000002</c:v>
                      </c:pt>
                      <c:pt idx="2896">
                        <c:v>3.2130000000000001</c:v>
                      </c:pt>
                      <c:pt idx="2897">
                        <c:v>3.2549999999999999</c:v>
                      </c:pt>
                      <c:pt idx="2898">
                        <c:v>3.234</c:v>
                      </c:pt>
                      <c:pt idx="2899">
                        <c:v>3.528</c:v>
                      </c:pt>
                      <c:pt idx="2900">
                        <c:v>3.78</c:v>
                      </c:pt>
                      <c:pt idx="2901">
                        <c:v>3.5910000000000002</c:v>
                      </c:pt>
                      <c:pt idx="2902">
                        <c:v>3.0449999999999999</c:v>
                      </c:pt>
                      <c:pt idx="2903">
                        <c:v>3.1080000000000001</c:v>
                      </c:pt>
                      <c:pt idx="2904">
                        <c:v>3.339</c:v>
                      </c:pt>
                      <c:pt idx="2905">
                        <c:v>3.3809999999999998</c:v>
                      </c:pt>
                      <c:pt idx="2906">
                        <c:v>3.423</c:v>
                      </c:pt>
                      <c:pt idx="2907">
                        <c:v>3.339</c:v>
                      </c:pt>
                      <c:pt idx="2908">
                        <c:v>2.9609999999999999</c:v>
                      </c:pt>
                      <c:pt idx="2909">
                        <c:v>2.2890000000000001</c:v>
                      </c:pt>
                      <c:pt idx="2910">
                        <c:v>2.2890000000000001</c:v>
                      </c:pt>
                      <c:pt idx="2911">
                        <c:v>2.8140000000000001</c:v>
                      </c:pt>
                      <c:pt idx="2912">
                        <c:v>3.5070000000000001</c:v>
                      </c:pt>
                      <c:pt idx="2913">
                        <c:v>3.6120000000000001</c:v>
                      </c:pt>
                      <c:pt idx="2914">
                        <c:v>3.15</c:v>
                      </c:pt>
                      <c:pt idx="2915">
                        <c:v>3.0870000000000002</c:v>
                      </c:pt>
                      <c:pt idx="2916">
                        <c:v>2.835</c:v>
                      </c:pt>
                      <c:pt idx="2917">
                        <c:v>2.4780000000000002</c:v>
                      </c:pt>
                      <c:pt idx="2918">
                        <c:v>3.0870000000000002</c:v>
                      </c:pt>
                      <c:pt idx="2919">
                        <c:v>3.36</c:v>
                      </c:pt>
                      <c:pt idx="2920">
                        <c:v>3.15</c:v>
                      </c:pt>
                      <c:pt idx="2921">
                        <c:v>3.7589999999999999</c:v>
                      </c:pt>
                      <c:pt idx="2922">
                        <c:v>3.9689999999999999</c:v>
                      </c:pt>
                      <c:pt idx="2923">
                        <c:v>3.339</c:v>
                      </c:pt>
                      <c:pt idx="2924">
                        <c:v>3.948</c:v>
                      </c:pt>
                      <c:pt idx="2925">
                        <c:v>3.2970000000000002</c:v>
                      </c:pt>
                      <c:pt idx="2926">
                        <c:v>3.339</c:v>
                      </c:pt>
                      <c:pt idx="2927">
                        <c:v>3.5910000000000002</c:v>
                      </c:pt>
                      <c:pt idx="2928">
                        <c:v>3.0870000000000002</c:v>
                      </c:pt>
                      <c:pt idx="2929">
                        <c:v>3.339</c:v>
                      </c:pt>
                      <c:pt idx="2930">
                        <c:v>2.8980000000000001</c:v>
                      </c:pt>
                      <c:pt idx="2931">
                        <c:v>2.8769999999999998</c:v>
                      </c:pt>
                      <c:pt idx="2932">
                        <c:v>2.4990000000000001</c:v>
                      </c:pt>
                      <c:pt idx="2933">
                        <c:v>3.129</c:v>
                      </c:pt>
                      <c:pt idx="2934">
                        <c:v>3.339</c:v>
                      </c:pt>
                      <c:pt idx="2935">
                        <c:v>3.129</c:v>
                      </c:pt>
                      <c:pt idx="2936">
                        <c:v>3.57</c:v>
                      </c:pt>
                      <c:pt idx="2937">
                        <c:v>3.4649999999999999</c:v>
                      </c:pt>
                      <c:pt idx="2938">
                        <c:v>3.444</c:v>
                      </c:pt>
                      <c:pt idx="2939">
                        <c:v>3.5070000000000001</c:v>
                      </c:pt>
                      <c:pt idx="2940">
                        <c:v>3.6749999999999998</c:v>
                      </c:pt>
                      <c:pt idx="2941">
                        <c:v>4.2</c:v>
                      </c:pt>
                      <c:pt idx="2942">
                        <c:v>3.99</c:v>
                      </c:pt>
                      <c:pt idx="2943">
                        <c:v>3.927</c:v>
                      </c:pt>
                      <c:pt idx="2944">
                        <c:v>3.948</c:v>
                      </c:pt>
                      <c:pt idx="2945">
                        <c:v>3.6120000000000001</c:v>
                      </c:pt>
                      <c:pt idx="2946">
                        <c:v>4.2</c:v>
                      </c:pt>
                      <c:pt idx="2947">
                        <c:v>3.2759999999999998</c:v>
                      </c:pt>
                      <c:pt idx="2948">
                        <c:v>2.8980000000000001</c:v>
                      </c:pt>
                      <c:pt idx="2949">
                        <c:v>2.2679999999999998</c:v>
                      </c:pt>
                      <c:pt idx="2950">
                        <c:v>3.423</c:v>
                      </c:pt>
                      <c:pt idx="2951">
                        <c:v>3.927</c:v>
                      </c:pt>
                      <c:pt idx="2952">
                        <c:v>4.1580000000000004</c:v>
                      </c:pt>
                      <c:pt idx="2953">
                        <c:v>4.0110000000000001</c:v>
                      </c:pt>
                      <c:pt idx="2954">
                        <c:v>3.8010000000000002</c:v>
                      </c:pt>
                      <c:pt idx="2955">
                        <c:v>3.1709999999999998</c:v>
                      </c:pt>
                      <c:pt idx="2956">
                        <c:v>3.2549999999999999</c:v>
                      </c:pt>
                      <c:pt idx="2957">
                        <c:v>3.4860000000000002</c:v>
                      </c:pt>
                      <c:pt idx="2958">
                        <c:v>3.2549999999999999</c:v>
                      </c:pt>
                      <c:pt idx="2959">
                        <c:v>3.6960000000000002</c:v>
                      </c:pt>
                      <c:pt idx="2960">
                        <c:v>3.8010000000000002</c:v>
                      </c:pt>
                      <c:pt idx="2961">
                        <c:v>2.94</c:v>
                      </c:pt>
                      <c:pt idx="2962">
                        <c:v>3.0870000000000002</c:v>
                      </c:pt>
                      <c:pt idx="2963">
                        <c:v>3.3180000000000001</c:v>
                      </c:pt>
                      <c:pt idx="2964">
                        <c:v>3.129</c:v>
                      </c:pt>
                      <c:pt idx="2965">
                        <c:v>3.234</c:v>
                      </c:pt>
                      <c:pt idx="2966">
                        <c:v>3.78</c:v>
                      </c:pt>
                      <c:pt idx="2967">
                        <c:v>4.2839999999999998</c:v>
                      </c:pt>
                      <c:pt idx="2968">
                        <c:v>4.0739999999999998</c:v>
                      </c:pt>
                      <c:pt idx="2969">
                        <c:v>3.2130000000000001</c:v>
                      </c:pt>
                      <c:pt idx="2970">
                        <c:v>3.8220000000000001</c:v>
                      </c:pt>
                      <c:pt idx="2971">
                        <c:v>3.6120000000000001</c:v>
                      </c:pt>
                      <c:pt idx="2972">
                        <c:v>3.4020000000000001</c:v>
                      </c:pt>
                      <c:pt idx="2973">
                        <c:v>3.5910000000000002</c:v>
                      </c:pt>
                      <c:pt idx="2974">
                        <c:v>3.7589999999999999</c:v>
                      </c:pt>
                      <c:pt idx="2975">
                        <c:v>3.4649999999999999</c:v>
                      </c:pt>
                      <c:pt idx="2976">
                        <c:v>3.2549999999999999</c:v>
                      </c:pt>
                      <c:pt idx="2977">
                        <c:v>3.1709999999999998</c:v>
                      </c:pt>
                      <c:pt idx="2978">
                        <c:v>3.2970000000000002</c:v>
                      </c:pt>
                      <c:pt idx="2979">
                        <c:v>3.15</c:v>
                      </c:pt>
                      <c:pt idx="2980">
                        <c:v>3.423</c:v>
                      </c:pt>
                      <c:pt idx="2981">
                        <c:v>3.5489999999999999</c:v>
                      </c:pt>
                      <c:pt idx="2982">
                        <c:v>3.9060000000000001</c:v>
                      </c:pt>
                      <c:pt idx="2983">
                        <c:v>3.2759999999999998</c:v>
                      </c:pt>
                      <c:pt idx="2984">
                        <c:v>3.1920000000000002</c:v>
                      </c:pt>
                      <c:pt idx="2985">
                        <c:v>3.0659999999999998</c:v>
                      </c:pt>
                      <c:pt idx="2986">
                        <c:v>3.528</c:v>
                      </c:pt>
                      <c:pt idx="2987">
                        <c:v>3.738</c:v>
                      </c:pt>
                      <c:pt idx="2988">
                        <c:v>2.6880000000000002</c:v>
                      </c:pt>
                      <c:pt idx="2989">
                        <c:v>2.2890000000000001</c:v>
                      </c:pt>
                      <c:pt idx="2990">
                        <c:v>3.0870000000000002</c:v>
                      </c:pt>
                      <c:pt idx="2991">
                        <c:v>3.2130000000000001</c:v>
                      </c:pt>
                      <c:pt idx="2992">
                        <c:v>3.2970000000000002</c:v>
                      </c:pt>
                      <c:pt idx="2993">
                        <c:v>3.2130000000000001</c:v>
                      </c:pt>
                      <c:pt idx="2994">
                        <c:v>3.1709999999999998</c:v>
                      </c:pt>
                      <c:pt idx="2995">
                        <c:v>3.1709999999999998</c:v>
                      </c:pt>
                      <c:pt idx="2996">
                        <c:v>3.4649999999999999</c:v>
                      </c:pt>
                      <c:pt idx="2997">
                        <c:v>3.2130000000000001</c:v>
                      </c:pt>
                      <c:pt idx="2998">
                        <c:v>3.024</c:v>
                      </c:pt>
                      <c:pt idx="2999">
                        <c:v>3.36</c:v>
                      </c:pt>
                      <c:pt idx="3000">
                        <c:v>3.2549999999999999</c:v>
                      </c:pt>
                      <c:pt idx="3001">
                        <c:v>3.57</c:v>
                      </c:pt>
                      <c:pt idx="3002">
                        <c:v>3.633</c:v>
                      </c:pt>
                      <c:pt idx="3003">
                        <c:v>2.94</c:v>
                      </c:pt>
                      <c:pt idx="3004">
                        <c:v>3.0659999999999998</c:v>
                      </c:pt>
                      <c:pt idx="3005">
                        <c:v>3.0030000000000001</c:v>
                      </c:pt>
                      <c:pt idx="3006">
                        <c:v>2.94</c:v>
                      </c:pt>
                      <c:pt idx="3007">
                        <c:v>3.423</c:v>
                      </c:pt>
                      <c:pt idx="3008">
                        <c:v>3.1920000000000002</c:v>
                      </c:pt>
                      <c:pt idx="3009">
                        <c:v>3.2130000000000001</c:v>
                      </c:pt>
                      <c:pt idx="3010">
                        <c:v>2.7090000000000001</c:v>
                      </c:pt>
                      <c:pt idx="3011">
                        <c:v>3.129</c:v>
                      </c:pt>
                      <c:pt idx="3012">
                        <c:v>2.7930000000000001</c:v>
                      </c:pt>
                      <c:pt idx="3013">
                        <c:v>3.0659999999999998</c:v>
                      </c:pt>
                      <c:pt idx="3014">
                        <c:v>2.7719999999999998</c:v>
                      </c:pt>
                      <c:pt idx="3015">
                        <c:v>3.0870000000000002</c:v>
                      </c:pt>
                      <c:pt idx="3016">
                        <c:v>2.8140000000000001</c:v>
                      </c:pt>
                      <c:pt idx="3017">
                        <c:v>2.0790000000000002</c:v>
                      </c:pt>
                      <c:pt idx="3018">
                        <c:v>2.016</c:v>
                      </c:pt>
                      <c:pt idx="3019">
                        <c:v>1.6379999999999999</c:v>
                      </c:pt>
                      <c:pt idx="3020">
                        <c:v>1.7849999999999999</c:v>
                      </c:pt>
                      <c:pt idx="3021">
                        <c:v>2.1419999999999999</c:v>
                      </c:pt>
                      <c:pt idx="3022">
                        <c:v>3.0659999999999998</c:v>
                      </c:pt>
                      <c:pt idx="3023">
                        <c:v>2.835</c:v>
                      </c:pt>
                      <c:pt idx="3024">
                        <c:v>1.9530000000000001</c:v>
                      </c:pt>
                      <c:pt idx="3025">
                        <c:v>1.9319999999999999</c:v>
                      </c:pt>
                      <c:pt idx="3026">
                        <c:v>1.89</c:v>
                      </c:pt>
                      <c:pt idx="3027">
                        <c:v>1.68</c:v>
                      </c:pt>
                      <c:pt idx="3028">
                        <c:v>1.827</c:v>
                      </c:pt>
                      <c:pt idx="3029">
                        <c:v>3.1709999999999998</c:v>
                      </c:pt>
                      <c:pt idx="3030">
                        <c:v>3.129</c:v>
                      </c:pt>
                      <c:pt idx="3031">
                        <c:v>2.3730000000000002</c:v>
                      </c:pt>
                      <c:pt idx="3032">
                        <c:v>2.2469999999999999</c:v>
                      </c:pt>
                      <c:pt idx="3033">
                        <c:v>1.9319999999999999</c:v>
                      </c:pt>
                      <c:pt idx="3034">
                        <c:v>2.331</c:v>
                      </c:pt>
                      <c:pt idx="3035">
                        <c:v>2.6040000000000001</c:v>
                      </c:pt>
                      <c:pt idx="3036">
                        <c:v>2.52</c:v>
                      </c:pt>
                      <c:pt idx="3037">
                        <c:v>2.1419999999999999</c:v>
                      </c:pt>
                      <c:pt idx="3038">
                        <c:v>2.016</c:v>
                      </c:pt>
                      <c:pt idx="3039">
                        <c:v>1.8480000000000001</c:v>
                      </c:pt>
                      <c:pt idx="3040">
                        <c:v>1.722</c:v>
                      </c:pt>
                      <c:pt idx="3041">
                        <c:v>1.7430000000000001</c:v>
                      </c:pt>
                      <c:pt idx="3042">
                        <c:v>1.722</c:v>
                      </c:pt>
                      <c:pt idx="3043">
                        <c:v>2.31</c:v>
                      </c:pt>
                      <c:pt idx="3044">
                        <c:v>2.31</c:v>
                      </c:pt>
                      <c:pt idx="3045">
                        <c:v>1.7849999999999999</c:v>
                      </c:pt>
                      <c:pt idx="3046">
                        <c:v>1.7849999999999999</c:v>
                      </c:pt>
                      <c:pt idx="3047">
                        <c:v>1.512</c:v>
                      </c:pt>
                      <c:pt idx="3048">
                        <c:v>1.7849999999999999</c:v>
                      </c:pt>
                      <c:pt idx="3049">
                        <c:v>1.659</c:v>
                      </c:pt>
                      <c:pt idx="3050">
                        <c:v>1.9530000000000001</c:v>
                      </c:pt>
                      <c:pt idx="3051">
                        <c:v>2.4359999999999999</c:v>
                      </c:pt>
                      <c:pt idx="3052">
                        <c:v>2.5830000000000002</c:v>
                      </c:pt>
                      <c:pt idx="3053">
                        <c:v>2.226</c:v>
                      </c:pt>
                      <c:pt idx="3054">
                        <c:v>1.7430000000000001</c:v>
                      </c:pt>
                      <c:pt idx="3055">
                        <c:v>1.7010000000000001</c:v>
                      </c:pt>
                      <c:pt idx="3056">
                        <c:v>1.659</c:v>
                      </c:pt>
                      <c:pt idx="3057">
                        <c:v>2.0369999999999999</c:v>
                      </c:pt>
                      <c:pt idx="3058">
                        <c:v>2.3940000000000001</c:v>
                      </c:pt>
                      <c:pt idx="3059">
                        <c:v>2.121</c:v>
                      </c:pt>
                      <c:pt idx="3060">
                        <c:v>2.5619999999999998</c:v>
                      </c:pt>
                      <c:pt idx="3061">
                        <c:v>2.226</c:v>
                      </c:pt>
                      <c:pt idx="3062">
                        <c:v>2.4569999999999999</c:v>
                      </c:pt>
                      <c:pt idx="3063">
                        <c:v>1.806</c:v>
                      </c:pt>
                      <c:pt idx="3064">
                        <c:v>2.31</c:v>
                      </c:pt>
                      <c:pt idx="3065">
                        <c:v>2.1419999999999999</c:v>
                      </c:pt>
                      <c:pt idx="3066">
                        <c:v>2.4780000000000002</c:v>
                      </c:pt>
                      <c:pt idx="3067">
                        <c:v>1.9950000000000001</c:v>
                      </c:pt>
                      <c:pt idx="3068">
                        <c:v>2.2679999999999998</c:v>
                      </c:pt>
                      <c:pt idx="3069">
                        <c:v>2.5830000000000002</c:v>
                      </c:pt>
                      <c:pt idx="3070">
                        <c:v>2.6669999999999998</c:v>
                      </c:pt>
                      <c:pt idx="3071">
                        <c:v>2.9609999999999999</c:v>
                      </c:pt>
                      <c:pt idx="3072">
                        <c:v>2.331</c:v>
                      </c:pt>
                      <c:pt idx="3073">
                        <c:v>1.7849999999999999</c:v>
                      </c:pt>
                      <c:pt idx="3074">
                        <c:v>1.764</c:v>
                      </c:pt>
                      <c:pt idx="3075">
                        <c:v>1.806</c:v>
                      </c:pt>
                      <c:pt idx="3076">
                        <c:v>1.7849999999999999</c:v>
                      </c:pt>
                      <c:pt idx="3077">
                        <c:v>1.722</c:v>
                      </c:pt>
                      <c:pt idx="3078">
                        <c:v>2.2469999999999999</c:v>
                      </c:pt>
                      <c:pt idx="3079">
                        <c:v>1.7010000000000001</c:v>
                      </c:pt>
                      <c:pt idx="3080">
                        <c:v>1.9950000000000001</c:v>
                      </c:pt>
                      <c:pt idx="3081">
                        <c:v>2.1419999999999999</c:v>
                      </c:pt>
                      <c:pt idx="3082">
                        <c:v>2.625</c:v>
                      </c:pt>
                      <c:pt idx="3083">
                        <c:v>2.4569999999999999</c:v>
                      </c:pt>
                      <c:pt idx="3084">
                        <c:v>1.9950000000000001</c:v>
                      </c:pt>
                      <c:pt idx="3085">
                        <c:v>1.974</c:v>
                      </c:pt>
                      <c:pt idx="3086">
                        <c:v>2.5619999999999998</c:v>
                      </c:pt>
                      <c:pt idx="3087">
                        <c:v>2.1840000000000002</c:v>
                      </c:pt>
                      <c:pt idx="3088">
                        <c:v>2.2050000000000001</c:v>
                      </c:pt>
                      <c:pt idx="3089">
                        <c:v>1.9530000000000001</c:v>
                      </c:pt>
                      <c:pt idx="3090">
                        <c:v>2.331</c:v>
                      </c:pt>
                      <c:pt idx="3091">
                        <c:v>2.3940000000000001</c:v>
                      </c:pt>
                      <c:pt idx="3092">
                        <c:v>2.9820000000000002</c:v>
                      </c:pt>
                      <c:pt idx="3093">
                        <c:v>3.2130000000000001</c:v>
                      </c:pt>
                      <c:pt idx="3094">
                        <c:v>2.7090000000000001</c:v>
                      </c:pt>
                      <c:pt idx="3095">
                        <c:v>2.9609999999999999</c:v>
                      </c:pt>
                      <c:pt idx="3096">
                        <c:v>2.5619999999999998</c:v>
                      </c:pt>
                      <c:pt idx="3097">
                        <c:v>2.5619999999999998</c:v>
                      </c:pt>
                      <c:pt idx="3098">
                        <c:v>2.73</c:v>
                      </c:pt>
                      <c:pt idx="3099">
                        <c:v>2.4990000000000001</c:v>
                      </c:pt>
                      <c:pt idx="3100">
                        <c:v>2.3730000000000002</c:v>
                      </c:pt>
                      <c:pt idx="3101">
                        <c:v>2.0579999999999998</c:v>
                      </c:pt>
                      <c:pt idx="3102">
                        <c:v>2.2050000000000001</c:v>
                      </c:pt>
                      <c:pt idx="3103">
                        <c:v>2.2050000000000001</c:v>
                      </c:pt>
                      <c:pt idx="3104">
                        <c:v>2.7719999999999998</c:v>
                      </c:pt>
                      <c:pt idx="3105">
                        <c:v>2.2050000000000001</c:v>
                      </c:pt>
                      <c:pt idx="3106">
                        <c:v>2.4359999999999999</c:v>
                      </c:pt>
                      <c:pt idx="3107">
                        <c:v>2.7930000000000001</c:v>
                      </c:pt>
                      <c:pt idx="3108">
                        <c:v>2.4569999999999999</c:v>
                      </c:pt>
                      <c:pt idx="3109">
                        <c:v>2.94</c:v>
                      </c:pt>
                      <c:pt idx="3110">
                        <c:v>2.7930000000000001</c:v>
                      </c:pt>
                      <c:pt idx="3111">
                        <c:v>2.3940000000000001</c:v>
                      </c:pt>
                      <c:pt idx="3112">
                        <c:v>2.1629999999999998</c:v>
                      </c:pt>
                      <c:pt idx="3113">
                        <c:v>2.5830000000000002</c:v>
                      </c:pt>
                      <c:pt idx="3114">
                        <c:v>3.234</c:v>
                      </c:pt>
                      <c:pt idx="3115">
                        <c:v>3.4020000000000001</c:v>
                      </c:pt>
                      <c:pt idx="3116">
                        <c:v>3.7589999999999999</c:v>
                      </c:pt>
                      <c:pt idx="3117">
                        <c:v>3.7589999999999999</c:v>
                      </c:pt>
                      <c:pt idx="3118">
                        <c:v>3.9060000000000001</c:v>
                      </c:pt>
                      <c:pt idx="3119">
                        <c:v>3.948</c:v>
                      </c:pt>
                      <c:pt idx="3120">
                        <c:v>3.339</c:v>
                      </c:pt>
                      <c:pt idx="3121">
                        <c:v>2.7090000000000001</c:v>
                      </c:pt>
                      <c:pt idx="3122">
                        <c:v>2.6040000000000001</c:v>
                      </c:pt>
                      <c:pt idx="3123">
                        <c:v>2.6880000000000002</c:v>
                      </c:pt>
                      <c:pt idx="3124">
                        <c:v>2.415</c:v>
                      </c:pt>
                      <c:pt idx="3125">
                        <c:v>1.9319999999999999</c:v>
                      </c:pt>
                      <c:pt idx="3126">
                        <c:v>1.911</c:v>
                      </c:pt>
                      <c:pt idx="3127">
                        <c:v>2.4359999999999999</c:v>
                      </c:pt>
                      <c:pt idx="3128">
                        <c:v>2.2679999999999998</c:v>
                      </c:pt>
                      <c:pt idx="3129">
                        <c:v>1.7849999999999999</c:v>
                      </c:pt>
                      <c:pt idx="3130">
                        <c:v>2.121</c:v>
                      </c:pt>
                      <c:pt idx="3131">
                        <c:v>2.121</c:v>
                      </c:pt>
                      <c:pt idx="3132">
                        <c:v>2.016</c:v>
                      </c:pt>
                      <c:pt idx="3133">
                        <c:v>2.1419999999999999</c:v>
                      </c:pt>
                      <c:pt idx="3134">
                        <c:v>2.5619999999999998</c:v>
                      </c:pt>
                      <c:pt idx="3135">
                        <c:v>2.3940000000000001</c:v>
                      </c:pt>
                      <c:pt idx="3136">
                        <c:v>2.2050000000000001</c:v>
                      </c:pt>
                      <c:pt idx="3137">
                        <c:v>2.2890000000000001</c:v>
                      </c:pt>
                      <c:pt idx="3138">
                        <c:v>2.73</c:v>
                      </c:pt>
                      <c:pt idx="3139">
                        <c:v>2.7930000000000001</c:v>
                      </c:pt>
                      <c:pt idx="3140">
                        <c:v>2.5619999999999998</c:v>
                      </c:pt>
                      <c:pt idx="3141">
                        <c:v>2.6880000000000002</c:v>
                      </c:pt>
                      <c:pt idx="3142">
                        <c:v>3.2549999999999999</c:v>
                      </c:pt>
                      <c:pt idx="3143">
                        <c:v>2.4990000000000001</c:v>
                      </c:pt>
                      <c:pt idx="3144">
                        <c:v>2.4780000000000002</c:v>
                      </c:pt>
                      <c:pt idx="3145">
                        <c:v>1.8480000000000001</c:v>
                      </c:pt>
                      <c:pt idx="3146">
                        <c:v>1.974</c:v>
                      </c:pt>
                      <c:pt idx="3147">
                        <c:v>2.016</c:v>
                      </c:pt>
                      <c:pt idx="3148">
                        <c:v>2.121</c:v>
                      </c:pt>
                      <c:pt idx="3149">
                        <c:v>2.415</c:v>
                      </c:pt>
                      <c:pt idx="3150">
                        <c:v>2.1629999999999998</c:v>
                      </c:pt>
                      <c:pt idx="3151">
                        <c:v>2.2469999999999999</c:v>
                      </c:pt>
                      <c:pt idx="3152">
                        <c:v>2.3519999999999999</c:v>
                      </c:pt>
                      <c:pt idx="3153">
                        <c:v>2.6040000000000001</c:v>
                      </c:pt>
                      <c:pt idx="3154">
                        <c:v>2.4359999999999999</c:v>
                      </c:pt>
                      <c:pt idx="3155">
                        <c:v>2.6040000000000001</c:v>
                      </c:pt>
                      <c:pt idx="3156">
                        <c:v>2.3519999999999999</c:v>
                      </c:pt>
                      <c:pt idx="3157">
                        <c:v>2.2890000000000001</c:v>
                      </c:pt>
                      <c:pt idx="3158">
                        <c:v>2.52</c:v>
                      </c:pt>
                      <c:pt idx="3159">
                        <c:v>2.8140000000000001</c:v>
                      </c:pt>
                      <c:pt idx="3160">
                        <c:v>2.3730000000000002</c:v>
                      </c:pt>
                      <c:pt idx="3161">
                        <c:v>2.73</c:v>
                      </c:pt>
                      <c:pt idx="3162">
                        <c:v>3.2130000000000001</c:v>
                      </c:pt>
                      <c:pt idx="3163">
                        <c:v>3.024</c:v>
                      </c:pt>
                      <c:pt idx="3164">
                        <c:v>2.919</c:v>
                      </c:pt>
                      <c:pt idx="3165">
                        <c:v>2.0579999999999998</c:v>
                      </c:pt>
                      <c:pt idx="3166">
                        <c:v>1.7849999999999999</c:v>
                      </c:pt>
                      <c:pt idx="3167">
                        <c:v>2.1840000000000002</c:v>
                      </c:pt>
                      <c:pt idx="3168">
                        <c:v>1.827</c:v>
                      </c:pt>
                      <c:pt idx="3169">
                        <c:v>2.3519999999999999</c:v>
                      </c:pt>
                      <c:pt idx="3170">
                        <c:v>2.5409999999999999</c:v>
                      </c:pt>
                      <c:pt idx="3171">
                        <c:v>2.2050000000000001</c:v>
                      </c:pt>
                      <c:pt idx="3172">
                        <c:v>2.8980000000000001</c:v>
                      </c:pt>
                      <c:pt idx="3173">
                        <c:v>3.15</c:v>
                      </c:pt>
                      <c:pt idx="3174">
                        <c:v>2.6669999999999998</c:v>
                      </c:pt>
                      <c:pt idx="3175">
                        <c:v>2.0790000000000002</c:v>
                      </c:pt>
                      <c:pt idx="3176">
                        <c:v>2.0790000000000002</c:v>
                      </c:pt>
                      <c:pt idx="3177">
                        <c:v>2.1629999999999998</c:v>
                      </c:pt>
                      <c:pt idx="3178">
                        <c:v>1.9950000000000001</c:v>
                      </c:pt>
                      <c:pt idx="3179">
                        <c:v>2.0369999999999999</c:v>
                      </c:pt>
                      <c:pt idx="3180">
                        <c:v>1.89</c:v>
                      </c:pt>
                      <c:pt idx="3181">
                        <c:v>2.016</c:v>
                      </c:pt>
                      <c:pt idx="3182">
                        <c:v>2.415</c:v>
                      </c:pt>
                      <c:pt idx="3183">
                        <c:v>2.835</c:v>
                      </c:pt>
                      <c:pt idx="3184">
                        <c:v>2.0579999999999998</c:v>
                      </c:pt>
                      <c:pt idx="3185">
                        <c:v>2.1840000000000002</c:v>
                      </c:pt>
                      <c:pt idx="3186">
                        <c:v>2.1</c:v>
                      </c:pt>
                      <c:pt idx="3187">
                        <c:v>2.0369999999999999</c:v>
                      </c:pt>
                      <c:pt idx="3188">
                        <c:v>1.9530000000000001</c:v>
                      </c:pt>
                      <c:pt idx="3189">
                        <c:v>2.0790000000000002</c:v>
                      </c:pt>
                      <c:pt idx="3190">
                        <c:v>2.121</c:v>
                      </c:pt>
                      <c:pt idx="3191">
                        <c:v>2.1629999999999998</c:v>
                      </c:pt>
                      <c:pt idx="3192">
                        <c:v>1.9319999999999999</c:v>
                      </c:pt>
                      <c:pt idx="3193">
                        <c:v>1.8480000000000001</c:v>
                      </c:pt>
                      <c:pt idx="3194">
                        <c:v>2.016</c:v>
                      </c:pt>
                      <c:pt idx="3195">
                        <c:v>2.415</c:v>
                      </c:pt>
                      <c:pt idx="3196">
                        <c:v>2.0790000000000002</c:v>
                      </c:pt>
                      <c:pt idx="3197">
                        <c:v>2.6040000000000001</c:v>
                      </c:pt>
                      <c:pt idx="3198">
                        <c:v>2.2890000000000001</c:v>
                      </c:pt>
                      <c:pt idx="3199">
                        <c:v>2.1</c:v>
                      </c:pt>
                      <c:pt idx="3200">
                        <c:v>2.1840000000000002</c:v>
                      </c:pt>
                      <c:pt idx="3201">
                        <c:v>2.0579999999999998</c:v>
                      </c:pt>
                      <c:pt idx="3202">
                        <c:v>2.0579999999999998</c:v>
                      </c:pt>
                      <c:pt idx="3203">
                        <c:v>1.911</c:v>
                      </c:pt>
                      <c:pt idx="3204">
                        <c:v>2.016</c:v>
                      </c:pt>
                      <c:pt idx="3205">
                        <c:v>2.5619999999999998</c:v>
                      </c:pt>
                      <c:pt idx="3206">
                        <c:v>2.2469999999999999</c:v>
                      </c:pt>
                      <c:pt idx="3207">
                        <c:v>1.7849999999999999</c:v>
                      </c:pt>
                      <c:pt idx="3208">
                        <c:v>2.1</c:v>
                      </c:pt>
                      <c:pt idx="3209">
                        <c:v>1.9950000000000001</c:v>
                      </c:pt>
                      <c:pt idx="3210">
                        <c:v>2.73</c:v>
                      </c:pt>
                      <c:pt idx="3211">
                        <c:v>2.31</c:v>
                      </c:pt>
                      <c:pt idx="3212">
                        <c:v>2.7090000000000001</c:v>
                      </c:pt>
                      <c:pt idx="3213">
                        <c:v>2.331</c:v>
                      </c:pt>
                      <c:pt idx="3214">
                        <c:v>2.8559999999999999</c:v>
                      </c:pt>
                      <c:pt idx="3215">
                        <c:v>2.5409999999999999</c:v>
                      </c:pt>
                      <c:pt idx="3216">
                        <c:v>2.7719999999999998</c:v>
                      </c:pt>
                      <c:pt idx="3217">
                        <c:v>3.1920000000000002</c:v>
                      </c:pt>
                      <c:pt idx="3218">
                        <c:v>3.15</c:v>
                      </c:pt>
                      <c:pt idx="3219">
                        <c:v>2.835</c:v>
                      </c:pt>
                      <c:pt idx="3220">
                        <c:v>2.6669999999999998</c:v>
                      </c:pt>
                      <c:pt idx="3221">
                        <c:v>2.4569999999999999</c:v>
                      </c:pt>
                      <c:pt idx="3222">
                        <c:v>2.2679999999999998</c:v>
                      </c:pt>
                      <c:pt idx="3223">
                        <c:v>2.2469999999999999</c:v>
                      </c:pt>
                      <c:pt idx="3224">
                        <c:v>2.415</c:v>
                      </c:pt>
                      <c:pt idx="3225">
                        <c:v>2.8769999999999998</c:v>
                      </c:pt>
                      <c:pt idx="3226">
                        <c:v>2.5830000000000002</c:v>
                      </c:pt>
                      <c:pt idx="3227">
                        <c:v>2.73</c:v>
                      </c:pt>
                      <c:pt idx="3228">
                        <c:v>2.4569999999999999</c:v>
                      </c:pt>
                      <c:pt idx="3229">
                        <c:v>2.2469999999999999</c:v>
                      </c:pt>
                      <c:pt idx="3230">
                        <c:v>2.331</c:v>
                      </c:pt>
                      <c:pt idx="3231">
                        <c:v>2.8980000000000001</c:v>
                      </c:pt>
                      <c:pt idx="3232">
                        <c:v>2.8980000000000001</c:v>
                      </c:pt>
                      <c:pt idx="3233">
                        <c:v>2.7509999999999999</c:v>
                      </c:pt>
                      <c:pt idx="3234">
                        <c:v>3.2759999999999998</c:v>
                      </c:pt>
                      <c:pt idx="3235">
                        <c:v>2.73</c:v>
                      </c:pt>
                      <c:pt idx="3236">
                        <c:v>3.0659999999999998</c:v>
                      </c:pt>
                      <c:pt idx="3237">
                        <c:v>3.0659999999999998</c:v>
                      </c:pt>
                      <c:pt idx="3238">
                        <c:v>2.73</c:v>
                      </c:pt>
                      <c:pt idx="3239">
                        <c:v>3.129</c:v>
                      </c:pt>
                      <c:pt idx="3240">
                        <c:v>2.52</c:v>
                      </c:pt>
                      <c:pt idx="3241">
                        <c:v>2.1840000000000002</c:v>
                      </c:pt>
                      <c:pt idx="3242">
                        <c:v>2.8769999999999998</c:v>
                      </c:pt>
                      <c:pt idx="3243">
                        <c:v>3.0449999999999999</c:v>
                      </c:pt>
                      <c:pt idx="3244">
                        <c:v>2.8140000000000001</c:v>
                      </c:pt>
                      <c:pt idx="3245">
                        <c:v>2.3940000000000001</c:v>
                      </c:pt>
                      <c:pt idx="3246">
                        <c:v>3.1080000000000001</c:v>
                      </c:pt>
                      <c:pt idx="3247">
                        <c:v>3.7170000000000001</c:v>
                      </c:pt>
                      <c:pt idx="3248">
                        <c:v>3.4860000000000002</c:v>
                      </c:pt>
                      <c:pt idx="3249">
                        <c:v>3.1080000000000001</c:v>
                      </c:pt>
                      <c:pt idx="3250">
                        <c:v>2.8769999999999998</c:v>
                      </c:pt>
                      <c:pt idx="3251">
                        <c:v>3.948</c:v>
                      </c:pt>
                      <c:pt idx="3252">
                        <c:v>3.528</c:v>
                      </c:pt>
                      <c:pt idx="3253">
                        <c:v>3.7170000000000001</c:v>
                      </c:pt>
                      <c:pt idx="3254">
                        <c:v>3.2759999999999998</c:v>
                      </c:pt>
                      <c:pt idx="3255">
                        <c:v>3.0659999999999998</c:v>
                      </c:pt>
                      <c:pt idx="3256">
                        <c:v>2.7509999999999999</c:v>
                      </c:pt>
                      <c:pt idx="3257">
                        <c:v>2.8140000000000001</c:v>
                      </c:pt>
                      <c:pt idx="3258">
                        <c:v>2.31</c:v>
                      </c:pt>
                      <c:pt idx="3259">
                        <c:v>2.8769999999999998</c:v>
                      </c:pt>
                      <c:pt idx="3260">
                        <c:v>3.4020000000000001</c:v>
                      </c:pt>
                      <c:pt idx="3261">
                        <c:v>3.7170000000000001</c:v>
                      </c:pt>
                      <c:pt idx="3262">
                        <c:v>3.3809999999999998</c:v>
                      </c:pt>
                      <c:pt idx="3263">
                        <c:v>3.4649999999999999</c:v>
                      </c:pt>
                      <c:pt idx="3264">
                        <c:v>3.6960000000000002</c:v>
                      </c:pt>
                      <c:pt idx="3265">
                        <c:v>3.6960000000000002</c:v>
                      </c:pt>
                      <c:pt idx="3266">
                        <c:v>3.57</c:v>
                      </c:pt>
                      <c:pt idx="3267">
                        <c:v>3.3809999999999998</c:v>
                      </c:pt>
                      <c:pt idx="3268">
                        <c:v>3.6749999999999998</c:v>
                      </c:pt>
                      <c:pt idx="3269">
                        <c:v>3.339</c:v>
                      </c:pt>
                      <c:pt idx="3270">
                        <c:v>3.2759999999999998</c:v>
                      </c:pt>
                      <c:pt idx="3271">
                        <c:v>3.4649999999999999</c:v>
                      </c:pt>
                      <c:pt idx="3272">
                        <c:v>3.2130000000000001</c:v>
                      </c:pt>
                      <c:pt idx="3273">
                        <c:v>3.129</c:v>
                      </c:pt>
                      <c:pt idx="3274">
                        <c:v>2.5619999999999998</c:v>
                      </c:pt>
                      <c:pt idx="3275">
                        <c:v>2.919</c:v>
                      </c:pt>
                      <c:pt idx="3276">
                        <c:v>2.94</c:v>
                      </c:pt>
                      <c:pt idx="3277">
                        <c:v>3.423</c:v>
                      </c:pt>
                      <c:pt idx="3278">
                        <c:v>3.738</c:v>
                      </c:pt>
                      <c:pt idx="3279">
                        <c:v>3.4020000000000001</c:v>
                      </c:pt>
                      <c:pt idx="3280">
                        <c:v>3.0870000000000002</c:v>
                      </c:pt>
                      <c:pt idx="3281">
                        <c:v>3.0449999999999999</c:v>
                      </c:pt>
                      <c:pt idx="3282">
                        <c:v>2.8140000000000001</c:v>
                      </c:pt>
                      <c:pt idx="3283">
                        <c:v>3.339</c:v>
                      </c:pt>
                      <c:pt idx="3284">
                        <c:v>3.633</c:v>
                      </c:pt>
                      <c:pt idx="3285">
                        <c:v>3.6120000000000001</c:v>
                      </c:pt>
                      <c:pt idx="3286">
                        <c:v>3.7589999999999999</c:v>
                      </c:pt>
                      <c:pt idx="3287">
                        <c:v>3.8220000000000001</c:v>
                      </c:pt>
                      <c:pt idx="3288">
                        <c:v>3.3180000000000001</c:v>
                      </c:pt>
                      <c:pt idx="3289">
                        <c:v>4.1159999999999997</c:v>
                      </c:pt>
                      <c:pt idx="3290">
                        <c:v>3.9060000000000001</c:v>
                      </c:pt>
                      <c:pt idx="3291">
                        <c:v>3.1080000000000001</c:v>
                      </c:pt>
                      <c:pt idx="3292">
                        <c:v>3.339</c:v>
                      </c:pt>
                      <c:pt idx="3293">
                        <c:v>3.1080000000000001</c:v>
                      </c:pt>
                      <c:pt idx="3294">
                        <c:v>3.1080000000000001</c:v>
                      </c:pt>
                      <c:pt idx="3295">
                        <c:v>2.919</c:v>
                      </c:pt>
                      <c:pt idx="3296">
                        <c:v>2.8769999999999998</c:v>
                      </c:pt>
                      <c:pt idx="3297">
                        <c:v>2.7719999999999998</c:v>
                      </c:pt>
                      <c:pt idx="3298">
                        <c:v>3.4860000000000002</c:v>
                      </c:pt>
                      <c:pt idx="3299">
                        <c:v>3.528</c:v>
                      </c:pt>
                      <c:pt idx="3300">
                        <c:v>3.3809999999999998</c:v>
                      </c:pt>
                      <c:pt idx="3301">
                        <c:v>3.3809999999999998</c:v>
                      </c:pt>
                      <c:pt idx="3302">
                        <c:v>3.444</c:v>
                      </c:pt>
                      <c:pt idx="3303">
                        <c:v>3.2759999999999998</c:v>
                      </c:pt>
                      <c:pt idx="3304">
                        <c:v>3.444</c:v>
                      </c:pt>
                      <c:pt idx="3305">
                        <c:v>4.032</c:v>
                      </c:pt>
                      <c:pt idx="3306">
                        <c:v>3.948</c:v>
                      </c:pt>
                      <c:pt idx="3307">
                        <c:v>4.0529999999999999</c:v>
                      </c:pt>
                      <c:pt idx="3308">
                        <c:v>4.3259999999999996</c:v>
                      </c:pt>
                      <c:pt idx="3309">
                        <c:v>4.0529999999999999</c:v>
                      </c:pt>
                      <c:pt idx="3310">
                        <c:v>4.4729999999999999</c:v>
                      </c:pt>
                      <c:pt idx="3311">
                        <c:v>4.0529999999999999</c:v>
                      </c:pt>
                      <c:pt idx="3312">
                        <c:v>3.15</c:v>
                      </c:pt>
                      <c:pt idx="3313">
                        <c:v>2.8980000000000001</c:v>
                      </c:pt>
                      <c:pt idx="3314">
                        <c:v>2.331</c:v>
                      </c:pt>
                      <c:pt idx="3315">
                        <c:v>3.3809999999999998</c:v>
                      </c:pt>
                      <c:pt idx="3316">
                        <c:v>4.242</c:v>
                      </c:pt>
                      <c:pt idx="3317">
                        <c:v>4.5570000000000004</c:v>
                      </c:pt>
                      <c:pt idx="3318">
                        <c:v>4.0529999999999999</c:v>
                      </c:pt>
                      <c:pt idx="3319">
                        <c:v>3.6960000000000002</c:v>
                      </c:pt>
                      <c:pt idx="3320">
                        <c:v>3.3180000000000001</c:v>
                      </c:pt>
                      <c:pt idx="3321">
                        <c:v>3.0449999999999999</c:v>
                      </c:pt>
                      <c:pt idx="3322">
                        <c:v>3.423</c:v>
                      </c:pt>
                      <c:pt idx="3323">
                        <c:v>3.36</c:v>
                      </c:pt>
                      <c:pt idx="3324">
                        <c:v>3.6960000000000002</c:v>
                      </c:pt>
                      <c:pt idx="3325">
                        <c:v>3.4020000000000001</c:v>
                      </c:pt>
                      <c:pt idx="3326">
                        <c:v>3.0659999999999998</c:v>
                      </c:pt>
                      <c:pt idx="3327">
                        <c:v>3.2759999999999998</c:v>
                      </c:pt>
                      <c:pt idx="3328">
                        <c:v>3.339</c:v>
                      </c:pt>
                      <c:pt idx="3329">
                        <c:v>3.234</c:v>
                      </c:pt>
                      <c:pt idx="3330">
                        <c:v>3.36</c:v>
                      </c:pt>
                      <c:pt idx="3331">
                        <c:v>3.6749999999999998</c:v>
                      </c:pt>
                      <c:pt idx="3332">
                        <c:v>3.9689999999999999</c:v>
                      </c:pt>
                      <c:pt idx="3333">
                        <c:v>3.7170000000000001</c:v>
                      </c:pt>
                      <c:pt idx="3334">
                        <c:v>3.0449999999999999</c:v>
                      </c:pt>
                      <c:pt idx="3335">
                        <c:v>3.7170000000000001</c:v>
                      </c:pt>
                      <c:pt idx="3336">
                        <c:v>3.57</c:v>
                      </c:pt>
                      <c:pt idx="3337">
                        <c:v>3.5489999999999999</c:v>
                      </c:pt>
                      <c:pt idx="3338">
                        <c:v>3.6960000000000002</c:v>
                      </c:pt>
                      <c:pt idx="3339">
                        <c:v>4.2210000000000001</c:v>
                      </c:pt>
                      <c:pt idx="3340">
                        <c:v>3.1709999999999998</c:v>
                      </c:pt>
                      <c:pt idx="3341">
                        <c:v>3.339</c:v>
                      </c:pt>
                      <c:pt idx="3342">
                        <c:v>3.0659999999999998</c:v>
                      </c:pt>
                      <c:pt idx="3343">
                        <c:v>3.444</c:v>
                      </c:pt>
                      <c:pt idx="3344">
                        <c:v>3.4649999999999999</c:v>
                      </c:pt>
                      <c:pt idx="3345">
                        <c:v>3.738</c:v>
                      </c:pt>
                      <c:pt idx="3346">
                        <c:v>3.78</c:v>
                      </c:pt>
                      <c:pt idx="3347">
                        <c:v>3.4020000000000001</c:v>
                      </c:pt>
                      <c:pt idx="3348">
                        <c:v>3.1709999999999998</c:v>
                      </c:pt>
                      <c:pt idx="3349">
                        <c:v>3.0870000000000002</c:v>
                      </c:pt>
                      <c:pt idx="3350">
                        <c:v>2.94</c:v>
                      </c:pt>
                      <c:pt idx="3351">
                        <c:v>3.6539999999999999</c:v>
                      </c:pt>
                      <c:pt idx="3352">
                        <c:v>3.633</c:v>
                      </c:pt>
                      <c:pt idx="3353">
                        <c:v>2.7719999999999998</c:v>
                      </c:pt>
                      <c:pt idx="3354">
                        <c:v>2.1629999999999998</c:v>
                      </c:pt>
                      <c:pt idx="3355">
                        <c:v>2.6880000000000002</c:v>
                      </c:pt>
                      <c:pt idx="3356">
                        <c:v>3.234</c:v>
                      </c:pt>
                      <c:pt idx="3357">
                        <c:v>3.0870000000000002</c:v>
                      </c:pt>
                      <c:pt idx="3358">
                        <c:v>2.8769999999999998</c:v>
                      </c:pt>
                      <c:pt idx="3359">
                        <c:v>3.0659999999999998</c:v>
                      </c:pt>
                      <c:pt idx="3360">
                        <c:v>3.1080000000000001</c:v>
                      </c:pt>
                      <c:pt idx="3361">
                        <c:v>3.2970000000000002</c:v>
                      </c:pt>
                      <c:pt idx="3362">
                        <c:v>2.9609999999999999</c:v>
                      </c:pt>
                      <c:pt idx="3363">
                        <c:v>2.9609999999999999</c:v>
                      </c:pt>
                      <c:pt idx="3364">
                        <c:v>3.4020000000000001</c:v>
                      </c:pt>
                      <c:pt idx="3365">
                        <c:v>3.4860000000000002</c:v>
                      </c:pt>
                      <c:pt idx="3366">
                        <c:v>3.5489999999999999</c:v>
                      </c:pt>
                      <c:pt idx="3367">
                        <c:v>3.528</c:v>
                      </c:pt>
                      <c:pt idx="3368">
                        <c:v>3.36</c:v>
                      </c:pt>
                      <c:pt idx="3369">
                        <c:v>3.36</c:v>
                      </c:pt>
                      <c:pt idx="3370">
                        <c:v>3.024</c:v>
                      </c:pt>
                      <c:pt idx="3371">
                        <c:v>3.0030000000000001</c:v>
                      </c:pt>
                      <c:pt idx="3372">
                        <c:v>3.1709999999999998</c:v>
                      </c:pt>
                      <c:pt idx="3373">
                        <c:v>3.2970000000000002</c:v>
                      </c:pt>
                      <c:pt idx="3374">
                        <c:v>3.15</c:v>
                      </c:pt>
                      <c:pt idx="3375">
                        <c:v>3.1080000000000001</c:v>
                      </c:pt>
                      <c:pt idx="3376">
                        <c:v>2.9820000000000002</c:v>
                      </c:pt>
                      <c:pt idx="3377">
                        <c:v>2.8140000000000001</c:v>
                      </c:pt>
                      <c:pt idx="3378">
                        <c:v>3.0030000000000001</c:v>
                      </c:pt>
                      <c:pt idx="3379">
                        <c:v>2.7719999999999998</c:v>
                      </c:pt>
                      <c:pt idx="3380">
                        <c:v>3.1920000000000002</c:v>
                      </c:pt>
                      <c:pt idx="3381">
                        <c:v>2.331</c:v>
                      </c:pt>
                      <c:pt idx="3382">
                        <c:v>2.415</c:v>
                      </c:pt>
                      <c:pt idx="3383">
                        <c:v>1.827</c:v>
                      </c:pt>
                      <c:pt idx="3384">
                        <c:v>1.806</c:v>
                      </c:pt>
                      <c:pt idx="3385">
                        <c:v>2.1</c:v>
                      </c:pt>
                      <c:pt idx="3386">
                        <c:v>2.3730000000000002</c:v>
                      </c:pt>
                      <c:pt idx="3387">
                        <c:v>2.6040000000000001</c:v>
                      </c:pt>
                      <c:pt idx="3388">
                        <c:v>3.024</c:v>
                      </c:pt>
                      <c:pt idx="3389">
                        <c:v>1.869</c:v>
                      </c:pt>
                      <c:pt idx="3390">
                        <c:v>1.764</c:v>
                      </c:pt>
                      <c:pt idx="3391">
                        <c:v>2.0790000000000002</c:v>
                      </c:pt>
                      <c:pt idx="3392">
                        <c:v>1.9530000000000001</c:v>
                      </c:pt>
                      <c:pt idx="3393">
                        <c:v>1.974</c:v>
                      </c:pt>
                      <c:pt idx="3394">
                        <c:v>3.0870000000000002</c:v>
                      </c:pt>
                      <c:pt idx="3395">
                        <c:v>3.2130000000000001</c:v>
                      </c:pt>
                      <c:pt idx="3396">
                        <c:v>2.4990000000000001</c:v>
                      </c:pt>
                      <c:pt idx="3397">
                        <c:v>1.806</c:v>
                      </c:pt>
                      <c:pt idx="3398">
                        <c:v>1.827</c:v>
                      </c:pt>
                      <c:pt idx="3399">
                        <c:v>2.3519999999999999</c:v>
                      </c:pt>
                      <c:pt idx="3400">
                        <c:v>2.3730000000000002</c:v>
                      </c:pt>
                      <c:pt idx="3401">
                        <c:v>2.3519999999999999</c:v>
                      </c:pt>
                      <c:pt idx="3402">
                        <c:v>2.6669999999999998</c:v>
                      </c:pt>
                      <c:pt idx="3403">
                        <c:v>2.1629999999999998</c:v>
                      </c:pt>
                      <c:pt idx="3404">
                        <c:v>1.9950000000000001</c:v>
                      </c:pt>
                      <c:pt idx="3405">
                        <c:v>2.0790000000000002</c:v>
                      </c:pt>
                      <c:pt idx="3406">
                        <c:v>1.7849999999999999</c:v>
                      </c:pt>
                      <c:pt idx="3407">
                        <c:v>1.806</c:v>
                      </c:pt>
                      <c:pt idx="3408">
                        <c:v>2.3940000000000001</c:v>
                      </c:pt>
                      <c:pt idx="3409">
                        <c:v>2.1629999999999998</c:v>
                      </c:pt>
                      <c:pt idx="3410">
                        <c:v>1.9319999999999999</c:v>
                      </c:pt>
                      <c:pt idx="3411">
                        <c:v>1.617</c:v>
                      </c:pt>
                      <c:pt idx="3412">
                        <c:v>1.869</c:v>
                      </c:pt>
                      <c:pt idx="3413">
                        <c:v>1.89</c:v>
                      </c:pt>
                      <c:pt idx="3414">
                        <c:v>1.5960000000000001</c:v>
                      </c:pt>
                      <c:pt idx="3415">
                        <c:v>2.2050000000000001</c:v>
                      </c:pt>
                      <c:pt idx="3416">
                        <c:v>2.4990000000000001</c:v>
                      </c:pt>
                      <c:pt idx="3417">
                        <c:v>2.5409999999999999</c:v>
                      </c:pt>
                      <c:pt idx="3418">
                        <c:v>2.4359999999999999</c:v>
                      </c:pt>
                      <c:pt idx="3419">
                        <c:v>1.722</c:v>
                      </c:pt>
                      <c:pt idx="3420">
                        <c:v>2.016</c:v>
                      </c:pt>
                      <c:pt idx="3421">
                        <c:v>2.2469999999999999</c:v>
                      </c:pt>
                      <c:pt idx="3422">
                        <c:v>1.9950000000000001</c:v>
                      </c:pt>
                      <c:pt idx="3423">
                        <c:v>2.31</c:v>
                      </c:pt>
                      <c:pt idx="3424">
                        <c:v>2.4359999999999999</c:v>
                      </c:pt>
                      <c:pt idx="3425">
                        <c:v>2.835</c:v>
                      </c:pt>
                      <c:pt idx="3426">
                        <c:v>2.1840000000000002</c:v>
                      </c:pt>
                      <c:pt idx="3427">
                        <c:v>2.3730000000000002</c:v>
                      </c:pt>
                      <c:pt idx="3428">
                        <c:v>2.121</c:v>
                      </c:pt>
                      <c:pt idx="3429">
                        <c:v>2.2469999999999999</c:v>
                      </c:pt>
                      <c:pt idx="3430">
                        <c:v>2.3940000000000001</c:v>
                      </c:pt>
                      <c:pt idx="3431">
                        <c:v>2.9609999999999999</c:v>
                      </c:pt>
                      <c:pt idx="3432">
                        <c:v>2.016</c:v>
                      </c:pt>
                      <c:pt idx="3433">
                        <c:v>2.7930000000000001</c:v>
                      </c:pt>
                      <c:pt idx="3434">
                        <c:v>2.7930000000000001</c:v>
                      </c:pt>
                      <c:pt idx="3435">
                        <c:v>3.129</c:v>
                      </c:pt>
                      <c:pt idx="3436">
                        <c:v>3.1080000000000001</c:v>
                      </c:pt>
                      <c:pt idx="3437">
                        <c:v>2.31</c:v>
                      </c:pt>
                      <c:pt idx="3438">
                        <c:v>1.9950000000000001</c:v>
                      </c:pt>
                      <c:pt idx="3439">
                        <c:v>1.869</c:v>
                      </c:pt>
                      <c:pt idx="3440">
                        <c:v>1.8480000000000001</c:v>
                      </c:pt>
                      <c:pt idx="3441">
                        <c:v>2.1</c:v>
                      </c:pt>
                      <c:pt idx="3442">
                        <c:v>1.9530000000000001</c:v>
                      </c:pt>
                      <c:pt idx="3443">
                        <c:v>2.1</c:v>
                      </c:pt>
                      <c:pt idx="3444">
                        <c:v>1.9530000000000001</c:v>
                      </c:pt>
                      <c:pt idx="3445">
                        <c:v>2.3519999999999999</c:v>
                      </c:pt>
                      <c:pt idx="3446">
                        <c:v>2.4990000000000001</c:v>
                      </c:pt>
                      <c:pt idx="3447">
                        <c:v>2.835</c:v>
                      </c:pt>
                      <c:pt idx="3448">
                        <c:v>2.4780000000000002</c:v>
                      </c:pt>
                      <c:pt idx="3449">
                        <c:v>2.2050000000000001</c:v>
                      </c:pt>
                      <c:pt idx="3450">
                        <c:v>1.9950000000000001</c:v>
                      </c:pt>
                      <c:pt idx="3451">
                        <c:v>2.331</c:v>
                      </c:pt>
                      <c:pt idx="3452">
                        <c:v>2.5619999999999998</c:v>
                      </c:pt>
                      <c:pt idx="3453">
                        <c:v>2.226</c:v>
                      </c:pt>
                      <c:pt idx="3454">
                        <c:v>1.9530000000000001</c:v>
                      </c:pt>
                      <c:pt idx="3455">
                        <c:v>2.415</c:v>
                      </c:pt>
                      <c:pt idx="3456">
                        <c:v>2.7719999999999998</c:v>
                      </c:pt>
                      <c:pt idx="3457">
                        <c:v>3.1920000000000002</c:v>
                      </c:pt>
                      <c:pt idx="3458">
                        <c:v>3.78</c:v>
                      </c:pt>
                      <c:pt idx="3459">
                        <c:v>3.1709999999999998</c:v>
                      </c:pt>
                      <c:pt idx="3460">
                        <c:v>3.5910000000000002</c:v>
                      </c:pt>
                      <c:pt idx="3461">
                        <c:v>2.7509999999999999</c:v>
                      </c:pt>
                      <c:pt idx="3462">
                        <c:v>2.6880000000000002</c:v>
                      </c:pt>
                      <c:pt idx="3463">
                        <c:v>2.7509999999999999</c:v>
                      </c:pt>
                      <c:pt idx="3464">
                        <c:v>2.7930000000000001</c:v>
                      </c:pt>
                      <c:pt idx="3465">
                        <c:v>2.5409999999999999</c:v>
                      </c:pt>
                      <c:pt idx="3466">
                        <c:v>2.1629999999999998</c:v>
                      </c:pt>
                      <c:pt idx="3467">
                        <c:v>1.911</c:v>
                      </c:pt>
                      <c:pt idx="3468">
                        <c:v>2.9820000000000002</c:v>
                      </c:pt>
                      <c:pt idx="3469">
                        <c:v>3.15</c:v>
                      </c:pt>
                      <c:pt idx="3470">
                        <c:v>2.625</c:v>
                      </c:pt>
                      <c:pt idx="3471">
                        <c:v>2.919</c:v>
                      </c:pt>
                      <c:pt idx="3472">
                        <c:v>2.8769999999999998</c:v>
                      </c:pt>
                      <c:pt idx="3473">
                        <c:v>3.0449999999999999</c:v>
                      </c:pt>
                      <c:pt idx="3474">
                        <c:v>3.444</c:v>
                      </c:pt>
                      <c:pt idx="3475">
                        <c:v>3.3180000000000001</c:v>
                      </c:pt>
                      <c:pt idx="3476">
                        <c:v>2.5409999999999999</c:v>
                      </c:pt>
                      <c:pt idx="3477">
                        <c:v>2.5409999999999999</c:v>
                      </c:pt>
                      <c:pt idx="3478">
                        <c:v>2.9609999999999999</c:v>
                      </c:pt>
                      <c:pt idx="3479">
                        <c:v>3.57</c:v>
                      </c:pt>
                      <c:pt idx="3480">
                        <c:v>3.8849999999999998</c:v>
                      </c:pt>
                      <c:pt idx="3481">
                        <c:v>4.3259999999999996</c:v>
                      </c:pt>
                      <c:pt idx="3482">
                        <c:v>4.1790000000000003</c:v>
                      </c:pt>
                      <c:pt idx="3483">
                        <c:v>4.3259999999999996</c:v>
                      </c:pt>
                      <c:pt idx="3484">
                        <c:v>4.3890000000000002</c:v>
                      </c:pt>
                      <c:pt idx="3485">
                        <c:v>3.528</c:v>
                      </c:pt>
                      <c:pt idx="3486">
                        <c:v>3.0659999999999998</c:v>
                      </c:pt>
                      <c:pt idx="3487">
                        <c:v>2.835</c:v>
                      </c:pt>
                      <c:pt idx="3488">
                        <c:v>2.94</c:v>
                      </c:pt>
                      <c:pt idx="3489">
                        <c:v>2.3940000000000001</c:v>
                      </c:pt>
                      <c:pt idx="3490">
                        <c:v>2.121</c:v>
                      </c:pt>
                      <c:pt idx="3491">
                        <c:v>2.3940000000000001</c:v>
                      </c:pt>
                      <c:pt idx="3492">
                        <c:v>2.2890000000000001</c:v>
                      </c:pt>
                      <c:pt idx="3493">
                        <c:v>2.4359999999999999</c:v>
                      </c:pt>
                      <c:pt idx="3494">
                        <c:v>2.1</c:v>
                      </c:pt>
                      <c:pt idx="3495">
                        <c:v>2.121</c:v>
                      </c:pt>
                      <c:pt idx="3496">
                        <c:v>2.2469999999999999</c:v>
                      </c:pt>
                      <c:pt idx="3497">
                        <c:v>2.6459999999999999</c:v>
                      </c:pt>
                      <c:pt idx="3498">
                        <c:v>2.6040000000000001</c:v>
                      </c:pt>
                      <c:pt idx="3499">
                        <c:v>2.625</c:v>
                      </c:pt>
                      <c:pt idx="3500">
                        <c:v>2.835</c:v>
                      </c:pt>
                      <c:pt idx="3501">
                        <c:v>2.4780000000000002</c:v>
                      </c:pt>
                      <c:pt idx="3502">
                        <c:v>2.2890000000000001</c:v>
                      </c:pt>
                      <c:pt idx="3503">
                        <c:v>2.8559999999999999</c:v>
                      </c:pt>
                      <c:pt idx="3504">
                        <c:v>2.9820000000000002</c:v>
                      </c:pt>
                      <c:pt idx="3505">
                        <c:v>3.1709999999999998</c:v>
                      </c:pt>
                      <c:pt idx="3506">
                        <c:v>2.9609999999999999</c:v>
                      </c:pt>
                      <c:pt idx="3507">
                        <c:v>3.0030000000000001</c:v>
                      </c:pt>
                      <c:pt idx="3508">
                        <c:v>2.6459999999999999</c:v>
                      </c:pt>
                      <c:pt idx="3509">
                        <c:v>3.024</c:v>
                      </c:pt>
                      <c:pt idx="3510">
                        <c:v>1.869</c:v>
                      </c:pt>
                      <c:pt idx="3511">
                        <c:v>2.1419999999999999</c:v>
                      </c:pt>
                      <c:pt idx="3512">
                        <c:v>2.4569999999999999</c:v>
                      </c:pt>
                      <c:pt idx="3513">
                        <c:v>2.2050000000000001</c:v>
                      </c:pt>
                      <c:pt idx="3514">
                        <c:v>2.5619999999999998</c:v>
                      </c:pt>
                      <c:pt idx="3515">
                        <c:v>2.2050000000000001</c:v>
                      </c:pt>
                      <c:pt idx="3516">
                        <c:v>2.6669999999999998</c:v>
                      </c:pt>
                      <c:pt idx="3517">
                        <c:v>2.6669999999999998</c:v>
                      </c:pt>
                      <c:pt idx="3518">
                        <c:v>2.7509999999999999</c:v>
                      </c:pt>
                      <c:pt idx="3519">
                        <c:v>2.6669999999999998</c:v>
                      </c:pt>
                      <c:pt idx="3520">
                        <c:v>2.6040000000000001</c:v>
                      </c:pt>
                      <c:pt idx="3521">
                        <c:v>2.8140000000000001</c:v>
                      </c:pt>
                      <c:pt idx="3522">
                        <c:v>2.8559999999999999</c:v>
                      </c:pt>
                      <c:pt idx="3523">
                        <c:v>2.7719999999999998</c:v>
                      </c:pt>
                      <c:pt idx="3524">
                        <c:v>3.1080000000000001</c:v>
                      </c:pt>
                      <c:pt idx="3525">
                        <c:v>2.6459999999999999</c:v>
                      </c:pt>
                      <c:pt idx="3526">
                        <c:v>2.835</c:v>
                      </c:pt>
                      <c:pt idx="3527">
                        <c:v>3.3809999999999998</c:v>
                      </c:pt>
                      <c:pt idx="3528">
                        <c:v>3.4020000000000001</c:v>
                      </c:pt>
                      <c:pt idx="3529">
                        <c:v>3.1709999999999998</c:v>
                      </c:pt>
                      <c:pt idx="3530">
                        <c:v>2.226</c:v>
                      </c:pt>
                      <c:pt idx="3531">
                        <c:v>1.7849999999999999</c:v>
                      </c:pt>
                      <c:pt idx="3532">
                        <c:v>1.9530000000000001</c:v>
                      </c:pt>
                      <c:pt idx="3533">
                        <c:v>2.1629999999999998</c:v>
                      </c:pt>
                      <c:pt idx="3534">
                        <c:v>2.5619999999999998</c:v>
                      </c:pt>
                      <c:pt idx="3535">
                        <c:v>3.2549999999999999</c:v>
                      </c:pt>
                      <c:pt idx="3536">
                        <c:v>2.3519999999999999</c:v>
                      </c:pt>
                      <c:pt idx="3537">
                        <c:v>3.528</c:v>
                      </c:pt>
                      <c:pt idx="3538">
                        <c:v>3.528</c:v>
                      </c:pt>
                      <c:pt idx="3539">
                        <c:v>2.94</c:v>
                      </c:pt>
                      <c:pt idx="3540">
                        <c:v>2.3940000000000001</c:v>
                      </c:pt>
                      <c:pt idx="3541">
                        <c:v>1.869</c:v>
                      </c:pt>
                      <c:pt idx="3542">
                        <c:v>2.52</c:v>
                      </c:pt>
                      <c:pt idx="3543">
                        <c:v>2.3940000000000001</c:v>
                      </c:pt>
                      <c:pt idx="3544">
                        <c:v>2.2469999999999999</c:v>
                      </c:pt>
                      <c:pt idx="3545">
                        <c:v>1.9950000000000001</c:v>
                      </c:pt>
                      <c:pt idx="3546">
                        <c:v>2.2679999999999998</c:v>
                      </c:pt>
                      <c:pt idx="3547">
                        <c:v>2.6459999999999999</c:v>
                      </c:pt>
                      <c:pt idx="3548">
                        <c:v>2.7509999999999999</c:v>
                      </c:pt>
                      <c:pt idx="3549">
                        <c:v>2.2469999999999999</c:v>
                      </c:pt>
                      <c:pt idx="3550">
                        <c:v>2.31</c:v>
                      </c:pt>
                      <c:pt idx="3551">
                        <c:v>1.9319999999999999</c:v>
                      </c:pt>
                      <c:pt idx="3552">
                        <c:v>2.1840000000000002</c:v>
                      </c:pt>
                      <c:pt idx="3553">
                        <c:v>1.7430000000000001</c:v>
                      </c:pt>
                      <c:pt idx="3554">
                        <c:v>2.0579999999999998</c:v>
                      </c:pt>
                      <c:pt idx="3555">
                        <c:v>2.3730000000000002</c:v>
                      </c:pt>
                      <c:pt idx="3556">
                        <c:v>2.3519999999999999</c:v>
                      </c:pt>
                      <c:pt idx="3557">
                        <c:v>2.1629999999999998</c:v>
                      </c:pt>
                      <c:pt idx="3558">
                        <c:v>1.89</c:v>
                      </c:pt>
                      <c:pt idx="3559">
                        <c:v>1.9950000000000001</c:v>
                      </c:pt>
                      <c:pt idx="3560">
                        <c:v>2.331</c:v>
                      </c:pt>
                      <c:pt idx="3561">
                        <c:v>2.331</c:v>
                      </c:pt>
                      <c:pt idx="3562">
                        <c:v>2.6669999999999998</c:v>
                      </c:pt>
                      <c:pt idx="3563">
                        <c:v>2.8140000000000001</c:v>
                      </c:pt>
                      <c:pt idx="3564">
                        <c:v>2.2050000000000001</c:v>
                      </c:pt>
                      <c:pt idx="3565">
                        <c:v>2.121</c:v>
                      </c:pt>
                      <c:pt idx="3566">
                        <c:v>1.911</c:v>
                      </c:pt>
                      <c:pt idx="3567">
                        <c:v>1.9319999999999999</c:v>
                      </c:pt>
                      <c:pt idx="3568">
                        <c:v>1.9319999999999999</c:v>
                      </c:pt>
                      <c:pt idx="3569">
                        <c:v>1.7849999999999999</c:v>
                      </c:pt>
                      <c:pt idx="3570">
                        <c:v>2.5830000000000002</c:v>
                      </c:pt>
                      <c:pt idx="3571">
                        <c:v>2.016</c:v>
                      </c:pt>
                      <c:pt idx="3572">
                        <c:v>2.2469999999999999</c:v>
                      </c:pt>
                      <c:pt idx="3573">
                        <c:v>2.0790000000000002</c:v>
                      </c:pt>
                      <c:pt idx="3574">
                        <c:v>2.226</c:v>
                      </c:pt>
                      <c:pt idx="3575">
                        <c:v>2.4359999999999999</c:v>
                      </c:pt>
                      <c:pt idx="3576">
                        <c:v>2.2890000000000001</c:v>
                      </c:pt>
                      <c:pt idx="3577">
                        <c:v>2.7930000000000001</c:v>
                      </c:pt>
                      <c:pt idx="3578">
                        <c:v>2.331</c:v>
                      </c:pt>
                      <c:pt idx="3579">
                        <c:v>2.5830000000000002</c:v>
                      </c:pt>
                      <c:pt idx="3580">
                        <c:v>2.4359999999999999</c:v>
                      </c:pt>
                      <c:pt idx="3581">
                        <c:v>2.8140000000000001</c:v>
                      </c:pt>
                      <c:pt idx="3582">
                        <c:v>2.8559999999999999</c:v>
                      </c:pt>
                      <c:pt idx="3583">
                        <c:v>3.15</c:v>
                      </c:pt>
                      <c:pt idx="3584">
                        <c:v>3.0870000000000002</c:v>
                      </c:pt>
                      <c:pt idx="3585">
                        <c:v>2.625</c:v>
                      </c:pt>
                      <c:pt idx="3586">
                        <c:v>2.2469999999999999</c:v>
                      </c:pt>
                      <c:pt idx="3587">
                        <c:v>2.415</c:v>
                      </c:pt>
                      <c:pt idx="3588">
                        <c:v>2.0369999999999999</c:v>
                      </c:pt>
                      <c:pt idx="3589">
                        <c:v>2.6669999999999998</c:v>
                      </c:pt>
                      <c:pt idx="3590">
                        <c:v>2.7719999999999998</c:v>
                      </c:pt>
                      <c:pt idx="3591">
                        <c:v>2.6880000000000002</c:v>
                      </c:pt>
                      <c:pt idx="3592">
                        <c:v>2.625</c:v>
                      </c:pt>
                      <c:pt idx="3593">
                        <c:v>2.5409999999999999</c:v>
                      </c:pt>
                      <c:pt idx="3594">
                        <c:v>2.415</c:v>
                      </c:pt>
                      <c:pt idx="3595">
                        <c:v>2.1629999999999998</c:v>
                      </c:pt>
                      <c:pt idx="3596">
                        <c:v>3.0870000000000002</c:v>
                      </c:pt>
                      <c:pt idx="3597">
                        <c:v>3.0030000000000001</c:v>
                      </c:pt>
                      <c:pt idx="3598">
                        <c:v>2.8559999999999999</c:v>
                      </c:pt>
                      <c:pt idx="3599">
                        <c:v>3.0659999999999998</c:v>
                      </c:pt>
                      <c:pt idx="3600">
                        <c:v>3.0449999999999999</c:v>
                      </c:pt>
                      <c:pt idx="3601">
                        <c:v>3.1709999999999998</c:v>
                      </c:pt>
                      <c:pt idx="3602">
                        <c:v>3.024</c:v>
                      </c:pt>
                      <c:pt idx="3603">
                        <c:v>2.8140000000000001</c:v>
                      </c:pt>
                      <c:pt idx="3604">
                        <c:v>2.94</c:v>
                      </c:pt>
                      <c:pt idx="3605">
                        <c:v>2.7719999999999998</c:v>
                      </c:pt>
                      <c:pt idx="3606">
                        <c:v>2.6040000000000001</c:v>
                      </c:pt>
                      <c:pt idx="3607">
                        <c:v>2.625</c:v>
                      </c:pt>
                      <c:pt idx="3608">
                        <c:v>2.8140000000000001</c:v>
                      </c:pt>
                      <c:pt idx="3609">
                        <c:v>2.7930000000000001</c:v>
                      </c:pt>
                      <c:pt idx="3610">
                        <c:v>2.5409999999999999</c:v>
                      </c:pt>
                      <c:pt idx="3611">
                        <c:v>3.1920000000000002</c:v>
                      </c:pt>
                      <c:pt idx="3612">
                        <c:v>3.9689999999999999</c:v>
                      </c:pt>
                      <c:pt idx="3613">
                        <c:v>3.7589999999999999</c:v>
                      </c:pt>
                      <c:pt idx="3614">
                        <c:v>3.0030000000000001</c:v>
                      </c:pt>
                      <c:pt idx="3615">
                        <c:v>3.15</c:v>
                      </c:pt>
                      <c:pt idx="3616">
                        <c:v>4.5780000000000003</c:v>
                      </c:pt>
                      <c:pt idx="3617">
                        <c:v>3.1709999999999998</c:v>
                      </c:pt>
                      <c:pt idx="3618">
                        <c:v>3.927</c:v>
                      </c:pt>
                      <c:pt idx="3619">
                        <c:v>3.4860000000000002</c:v>
                      </c:pt>
                      <c:pt idx="3620">
                        <c:v>3.024</c:v>
                      </c:pt>
                      <c:pt idx="3621">
                        <c:v>2.7090000000000001</c:v>
                      </c:pt>
                      <c:pt idx="3622">
                        <c:v>2.7930000000000001</c:v>
                      </c:pt>
                      <c:pt idx="3623">
                        <c:v>2.415</c:v>
                      </c:pt>
                      <c:pt idx="3624">
                        <c:v>2.9820000000000002</c:v>
                      </c:pt>
                      <c:pt idx="3625">
                        <c:v>3.444</c:v>
                      </c:pt>
                      <c:pt idx="3626">
                        <c:v>4.1369999999999996</c:v>
                      </c:pt>
                      <c:pt idx="3627">
                        <c:v>3.3180000000000001</c:v>
                      </c:pt>
                      <c:pt idx="3628">
                        <c:v>3.1080000000000001</c:v>
                      </c:pt>
                      <c:pt idx="3629">
                        <c:v>3.4860000000000002</c:v>
                      </c:pt>
                      <c:pt idx="3630">
                        <c:v>3.36</c:v>
                      </c:pt>
                      <c:pt idx="3631">
                        <c:v>3.4860000000000002</c:v>
                      </c:pt>
                      <c:pt idx="3632">
                        <c:v>3.738</c:v>
                      </c:pt>
                      <c:pt idx="3633">
                        <c:v>3.5910000000000002</c:v>
                      </c:pt>
                      <c:pt idx="3634">
                        <c:v>3.36</c:v>
                      </c:pt>
                      <c:pt idx="3635">
                        <c:v>3.528</c:v>
                      </c:pt>
                      <c:pt idx="3636">
                        <c:v>3.0870000000000002</c:v>
                      </c:pt>
                      <c:pt idx="3637">
                        <c:v>3.0659999999999998</c:v>
                      </c:pt>
                      <c:pt idx="3638">
                        <c:v>3.0030000000000001</c:v>
                      </c:pt>
                      <c:pt idx="3639">
                        <c:v>3.024</c:v>
                      </c:pt>
                      <c:pt idx="3640">
                        <c:v>2.9609999999999999</c:v>
                      </c:pt>
                      <c:pt idx="3641">
                        <c:v>3.0030000000000001</c:v>
                      </c:pt>
                      <c:pt idx="3642">
                        <c:v>3.927</c:v>
                      </c:pt>
                      <c:pt idx="3643">
                        <c:v>4.2</c:v>
                      </c:pt>
                      <c:pt idx="3644">
                        <c:v>3.78</c:v>
                      </c:pt>
                      <c:pt idx="3645">
                        <c:v>3.4649999999999999</c:v>
                      </c:pt>
                      <c:pt idx="3646">
                        <c:v>3.15</c:v>
                      </c:pt>
                      <c:pt idx="3647">
                        <c:v>2.8559999999999999</c:v>
                      </c:pt>
                      <c:pt idx="3648">
                        <c:v>3.36</c:v>
                      </c:pt>
                      <c:pt idx="3649">
                        <c:v>3.7170000000000001</c:v>
                      </c:pt>
                      <c:pt idx="3650">
                        <c:v>3.7170000000000001</c:v>
                      </c:pt>
                      <c:pt idx="3651">
                        <c:v>3.6749999999999998</c:v>
                      </c:pt>
                      <c:pt idx="3652">
                        <c:v>3.5489999999999999</c:v>
                      </c:pt>
                      <c:pt idx="3653">
                        <c:v>3.36</c:v>
                      </c:pt>
                      <c:pt idx="3654">
                        <c:v>3.8849999999999998</c:v>
                      </c:pt>
                      <c:pt idx="3655">
                        <c:v>4.0110000000000001</c:v>
                      </c:pt>
                      <c:pt idx="3656">
                        <c:v>2.919</c:v>
                      </c:pt>
                      <c:pt idx="3657">
                        <c:v>3.0659999999999998</c:v>
                      </c:pt>
                      <c:pt idx="3658">
                        <c:v>2.94</c:v>
                      </c:pt>
                      <c:pt idx="3659">
                        <c:v>3.024</c:v>
                      </c:pt>
                      <c:pt idx="3660">
                        <c:v>2.8559999999999999</c:v>
                      </c:pt>
                      <c:pt idx="3661">
                        <c:v>2.73</c:v>
                      </c:pt>
                      <c:pt idx="3662">
                        <c:v>2.94</c:v>
                      </c:pt>
                      <c:pt idx="3663">
                        <c:v>3.0030000000000001</c:v>
                      </c:pt>
                      <c:pt idx="3664">
                        <c:v>3.129</c:v>
                      </c:pt>
                      <c:pt idx="3665">
                        <c:v>3.2759999999999998</c:v>
                      </c:pt>
                      <c:pt idx="3666">
                        <c:v>3.1080000000000001</c:v>
                      </c:pt>
                      <c:pt idx="3667">
                        <c:v>3.36</c:v>
                      </c:pt>
                      <c:pt idx="3668">
                        <c:v>3.024</c:v>
                      </c:pt>
                      <c:pt idx="3669">
                        <c:v>3.1080000000000001</c:v>
                      </c:pt>
                      <c:pt idx="3670">
                        <c:v>4.1580000000000004</c:v>
                      </c:pt>
                      <c:pt idx="3671">
                        <c:v>3.9689999999999999</c:v>
                      </c:pt>
                      <c:pt idx="3672">
                        <c:v>3.8010000000000002</c:v>
                      </c:pt>
                      <c:pt idx="3673">
                        <c:v>3.738</c:v>
                      </c:pt>
                      <c:pt idx="3674">
                        <c:v>4.0949999999999998</c:v>
                      </c:pt>
                      <c:pt idx="3675">
                        <c:v>4.0739999999999998</c:v>
                      </c:pt>
                      <c:pt idx="3676">
                        <c:v>3.8639999999999999</c:v>
                      </c:pt>
                      <c:pt idx="3677">
                        <c:v>3.0870000000000002</c:v>
                      </c:pt>
                      <c:pt idx="3678">
                        <c:v>2.7090000000000001</c:v>
                      </c:pt>
                      <c:pt idx="3679">
                        <c:v>2.121</c:v>
                      </c:pt>
                      <c:pt idx="3680">
                        <c:v>3.633</c:v>
                      </c:pt>
                      <c:pt idx="3681">
                        <c:v>3.99</c:v>
                      </c:pt>
                      <c:pt idx="3682">
                        <c:v>4.2839999999999998</c:v>
                      </c:pt>
                      <c:pt idx="3683">
                        <c:v>3.78</c:v>
                      </c:pt>
                      <c:pt idx="3684">
                        <c:v>3.4860000000000002</c:v>
                      </c:pt>
                      <c:pt idx="3685">
                        <c:v>3.15</c:v>
                      </c:pt>
                      <c:pt idx="3686">
                        <c:v>3.0449999999999999</c:v>
                      </c:pt>
                      <c:pt idx="3687">
                        <c:v>3.1709999999999998</c:v>
                      </c:pt>
                      <c:pt idx="3688">
                        <c:v>3.024</c:v>
                      </c:pt>
                      <c:pt idx="3689">
                        <c:v>3.528</c:v>
                      </c:pt>
                      <c:pt idx="3690">
                        <c:v>3.4649999999999999</c:v>
                      </c:pt>
                      <c:pt idx="3691">
                        <c:v>3.0870000000000002</c:v>
                      </c:pt>
                      <c:pt idx="3692">
                        <c:v>2.94</c:v>
                      </c:pt>
                      <c:pt idx="3693">
                        <c:v>3.234</c:v>
                      </c:pt>
                      <c:pt idx="3694">
                        <c:v>3.2549999999999999</c:v>
                      </c:pt>
                      <c:pt idx="3695">
                        <c:v>3.36</c:v>
                      </c:pt>
                      <c:pt idx="3696">
                        <c:v>3.7589999999999999</c:v>
                      </c:pt>
                      <c:pt idx="3697">
                        <c:v>3.6749999999999998</c:v>
                      </c:pt>
                      <c:pt idx="3698">
                        <c:v>3.9689999999999999</c:v>
                      </c:pt>
                      <c:pt idx="3699">
                        <c:v>3.2970000000000002</c:v>
                      </c:pt>
                      <c:pt idx="3700">
                        <c:v>3.633</c:v>
                      </c:pt>
                      <c:pt idx="3701">
                        <c:v>3.6120000000000001</c:v>
                      </c:pt>
                      <c:pt idx="3702">
                        <c:v>3.8849999999999998</c:v>
                      </c:pt>
                      <c:pt idx="3703">
                        <c:v>3.7589999999999999</c:v>
                      </c:pt>
                      <c:pt idx="3704">
                        <c:v>3.9060000000000001</c:v>
                      </c:pt>
                      <c:pt idx="3705">
                        <c:v>3.0030000000000001</c:v>
                      </c:pt>
                      <c:pt idx="3706">
                        <c:v>3.3180000000000001</c:v>
                      </c:pt>
                      <c:pt idx="3707">
                        <c:v>3.2549999999999999</c:v>
                      </c:pt>
                      <c:pt idx="3708">
                        <c:v>3.2759999999999998</c:v>
                      </c:pt>
                      <c:pt idx="3709">
                        <c:v>3.3809999999999998</c:v>
                      </c:pt>
                      <c:pt idx="3710">
                        <c:v>3.9060000000000001</c:v>
                      </c:pt>
                      <c:pt idx="3711">
                        <c:v>3.9060000000000001</c:v>
                      </c:pt>
                      <c:pt idx="3712">
                        <c:v>2.919</c:v>
                      </c:pt>
                      <c:pt idx="3713">
                        <c:v>3.234</c:v>
                      </c:pt>
                      <c:pt idx="3714">
                        <c:v>3.0870000000000002</c:v>
                      </c:pt>
                      <c:pt idx="3715">
                        <c:v>3.2549999999999999</c:v>
                      </c:pt>
                      <c:pt idx="3716">
                        <c:v>3.3180000000000001</c:v>
                      </c:pt>
                      <c:pt idx="3717">
                        <c:v>3.3809999999999998</c:v>
                      </c:pt>
                      <c:pt idx="3718">
                        <c:v>2.7930000000000001</c:v>
                      </c:pt>
                      <c:pt idx="3719">
                        <c:v>2.0790000000000002</c:v>
                      </c:pt>
                      <c:pt idx="3720">
                        <c:v>2.919</c:v>
                      </c:pt>
                      <c:pt idx="3721">
                        <c:v>3.129</c:v>
                      </c:pt>
                      <c:pt idx="3722">
                        <c:v>2.8140000000000001</c:v>
                      </c:pt>
                      <c:pt idx="3723">
                        <c:v>2.6880000000000002</c:v>
                      </c:pt>
                      <c:pt idx="3724">
                        <c:v>3.3180000000000001</c:v>
                      </c:pt>
                      <c:pt idx="3725">
                        <c:v>3.6749999999999998</c:v>
                      </c:pt>
                      <c:pt idx="3726">
                        <c:v>3.3180000000000001</c:v>
                      </c:pt>
                      <c:pt idx="3727">
                        <c:v>3.15</c:v>
                      </c:pt>
                      <c:pt idx="3728">
                        <c:v>2.7930000000000001</c:v>
                      </c:pt>
                      <c:pt idx="3729">
                        <c:v>3.444</c:v>
                      </c:pt>
                      <c:pt idx="3730">
                        <c:v>3.4649999999999999</c:v>
                      </c:pt>
                      <c:pt idx="3731">
                        <c:v>3.1920000000000002</c:v>
                      </c:pt>
                      <c:pt idx="3732">
                        <c:v>3.423</c:v>
                      </c:pt>
                      <c:pt idx="3733">
                        <c:v>3.4860000000000002</c:v>
                      </c:pt>
                      <c:pt idx="3734">
                        <c:v>3.339</c:v>
                      </c:pt>
                      <c:pt idx="3735">
                        <c:v>2.8559999999999999</c:v>
                      </c:pt>
                      <c:pt idx="3736">
                        <c:v>2.6880000000000002</c:v>
                      </c:pt>
                      <c:pt idx="3737">
                        <c:v>2.919</c:v>
                      </c:pt>
                      <c:pt idx="3738">
                        <c:v>2.835</c:v>
                      </c:pt>
                      <c:pt idx="3739">
                        <c:v>3.36</c:v>
                      </c:pt>
                      <c:pt idx="3740">
                        <c:v>3.0659999999999998</c:v>
                      </c:pt>
                      <c:pt idx="3741">
                        <c:v>2.9609999999999999</c:v>
                      </c:pt>
                      <c:pt idx="3742">
                        <c:v>2.5830000000000002</c:v>
                      </c:pt>
                      <c:pt idx="3743">
                        <c:v>2.8769999999999998</c:v>
                      </c:pt>
                      <c:pt idx="3744">
                        <c:v>2.7090000000000001</c:v>
                      </c:pt>
                      <c:pt idx="3745">
                        <c:v>2.919</c:v>
                      </c:pt>
                      <c:pt idx="3746">
                        <c:v>2.6880000000000002</c:v>
                      </c:pt>
                      <c:pt idx="3747">
                        <c:v>1.9950000000000001</c:v>
                      </c:pt>
                      <c:pt idx="3748">
                        <c:v>1.722</c:v>
                      </c:pt>
                      <c:pt idx="3749">
                        <c:v>2.121</c:v>
                      </c:pt>
                      <c:pt idx="3750">
                        <c:v>2.0369999999999999</c:v>
                      </c:pt>
                      <c:pt idx="3751">
                        <c:v>2.5619999999999998</c:v>
                      </c:pt>
                      <c:pt idx="3752">
                        <c:v>3.129</c:v>
                      </c:pt>
                      <c:pt idx="3753">
                        <c:v>3.0870000000000002</c:v>
                      </c:pt>
                      <c:pt idx="3754">
                        <c:v>1.9950000000000001</c:v>
                      </c:pt>
                      <c:pt idx="3755">
                        <c:v>1.9319999999999999</c:v>
                      </c:pt>
                      <c:pt idx="3756">
                        <c:v>1.827</c:v>
                      </c:pt>
                      <c:pt idx="3757">
                        <c:v>2.016</c:v>
                      </c:pt>
                      <c:pt idx="3758">
                        <c:v>1.9530000000000001</c:v>
                      </c:pt>
                      <c:pt idx="3759">
                        <c:v>3.1709999999999998</c:v>
                      </c:pt>
                      <c:pt idx="3760">
                        <c:v>3.0449999999999999</c:v>
                      </c:pt>
                      <c:pt idx="3761">
                        <c:v>2.2469999999999999</c:v>
                      </c:pt>
                      <c:pt idx="3762">
                        <c:v>2.016</c:v>
                      </c:pt>
                      <c:pt idx="3763">
                        <c:v>2.1629999999999998</c:v>
                      </c:pt>
                      <c:pt idx="3764">
                        <c:v>2.3730000000000002</c:v>
                      </c:pt>
                      <c:pt idx="3765">
                        <c:v>2.016</c:v>
                      </c:pt>
                      <c:pt idx="3766">
                        <c:v>2.331</c:v>
                      </c:pt>
                      <c:pt idx="3767">
                        <c:v>2.2679999999999998</c:v>
                      </c:pt>
                      <c:pt idx="3768">
                        <c:v>2.121</c:v>
                      </c:pt>
                      <c:pt idx="3769">
                        <c:v>1.806</c:v>
                      </c:pt>
                      <c:pt idx="3770">
                        <c:v>1.7430000000000001</c:v>
                      </c:pt>
                      <c:pt idx="3771">
                        <c:v>1.7430000000000001</c:v>
                      </c:pt>
                      <c:pt idx="3772">
                        <c:v>2.0369999999999999</c:v>
                      </c:pt>
                      <c:pt idx="3773">
                        <c:v>2.0579999999999998</c:v>
                      </c:pt>
                      <c:pt idx="3774">
                        <c:v>2.016</c:v>
                      </c:pt>
                      <c:pt idx="3775">
                        <c:v>2.31</c:v>
                      </c:pt>
                      <c:pt idx="3776">
                        <c:v>1.554</c:v>
                      </c:pt>
                      <c:pt idx="3777">
                        <c:v>1.8480000000000001</c:v>
                      </c:pt>
                      <c:pt idx="3778">
                        <c:v>1.9530000000000001</c:v>
                      </c:pt>
                      <c:pt idx="3779">
                        <c:v>1.5329999999999999</c:v>
                      </c:pt>
                      <c:pt idx="3780">
                        <c:v>2.2679999999999998</c:v>
                      </c:pt>
                      <c:pt idx="3781">
                        <c:v>2.94</c:v>
                      </c:pt>
                      <c:pt idx="3782">
                        <c:v>2.1840000000000002</c:v>
                      </c:pt>
                      <c:pt idx="3783">
                        <c:v>2.2050000000000001</c:v>
                      </c:pt>
                      <c:pt idx="3784">
                        <c:v>2.0579999999999998</c:v>
                      </c:pt>
                      <c:pt idx="3785">
                        <c:v>1.911</c:v>
                      </c:pt>
                      <c:pt idx="3786">
                        <c:v>1.8480000000000001</c:v>
                      </c:pt>
                      <c:pt idx="3787">
                        <c:v>2.0369999999999999</c:v>
                      </c:pt>
                      <c:pt idx="3788">
                        <c:v>2.3940000000000001</c:v>
                      </c:pt>
                      <c:pt idx="3789">
                        <c:v>2.4780000000000002</c:v>
                      </c:pt>
                      <c:pt idx="3790">
                        <c:v>3.0659999999999998</c:v>
                      </c:pt>
                      <c:pt idx="3791">
                        <c:v>2.7719999999999998</c:v>
                      </c:pt>
                      <c:pt idx="3792">
                        <c:v>2.4569999999999999</c:v>
                      </c:pt>
                      <c:pt idx="3793">
                        <c:v>2.226</c:v>
                      </c:pt>
                      <c:pt idx="3794">
                        <c:v>2.2679999999999998</c:v>
                      </c:pt>
                      <c:pt idx="3795">
                        <c:v>2.415</c:v>
                      </c:pt>
                      <c:pt idx="3796">
                        <c:v>2.94</c:v>
                      </c:pt>
                      <c:pt idx="3797">
                        <c:v>2.121</c:v>
                      </c:pt>
                      <c:pt idx="3798">
                        <c:v>3.1709999999999998</c:v>
                      </c:pt>
                      <c:pt idx="3799">
                        <c:v>2.94</c:v>
                      </c:pt>
                      <c:pt idx="3800">
                        <c:v>3.4020000000000001</c:v>
                      </c:pt>
                      <c:pt idx="3801">
                        <c:v>3.2549999999999999</c:v>
                      </c:pt>
                      <c:pt idx="3802">
                        <c:v>2.835</c:v>
                      </c:pt>
                      <c:pt idx="3803">
                        <c:v>2.2679999999999998</c:v>
                      </c:pt>
                      <c:pt idx="3804">
                        <c:v>1.9530000000000001</c:v>
                      </c:pt>
                      <c:pt idx="3805">
                        <c:v>1.974</c:v>
                      </c:pt>
                      <c:pt idx="3806">
                        <c:v>2.016</c:v>
                      </c:pt>
                      <c:pt idx="3807">
                        <c:v>1.911</c:v>
                      </c:pt>
                      <c:pt idx="3808">
                        <c:v>2.0369999999999999</c:v>
                      </c:pt>
                      <c:pt idx="3809">
                        <c:v>2.31</c:v>
                      </c:pt>
                      <c:pt idx="3810">
                        <c:v>2.5830000000000002</c:v>
                      </c:pt>
                      <c:pt idx="3811">
                        <c:v>2.5409999999999999</c:v>
                      </c:pt>
                      <c:pt idx="3812">
                        <c:v>3.2759999999999998</c:v>
                      </c:pt>
                      <c:pt idx="3813">
                        <c:v>2.625</c:v>
                      </c:pt>
                      <c:pt idx="3814">
                        <c:v>2.226</c:v>
                      </c:pt>
                      <c:pt idx="3815">
                        <c:v>2.2890000000000001</c:v>
                      </c:pt>
                      <c:pt idx="3816">
                        <c:v>3.024</c:v>
                      </c:pt>
                      <c:pt idx="3817">
                        <c:v>2.7509999999999999</c:v>
                      </c:pt>
                      <c:pt idx="3818">
                        <c:v>2.625</c:v>
                      </c:pt>
                      <c:pt idx="3819">
                        <c:v>1.9319999999999999</c:v>
                      </c:pt>
                      <c:pt idx="3820">
                        <c:v>2.5619999999999998</c:v>
                      </c:pt>
                      <c:pt idx="3821">
                        <c:v>2.7930000000000001</c:v>
                      </c:pt>
                      <c:pt idx="3822">
                        <c:v>3.4860000000000002</c:v>
                      </c:pt>
                      <c:pt idx="3823">
                        <c:v>4.3890000000000002</c:v>
                      </c:pt>
                      <c:pt idx="3824">
                        <c:v>3.57</c:v>
                      </c:pt>
                      <c:pt idx="3825">
                        <c:v>3.6120000000000001</c:v>
                      </c:pt>
                      <c:pt idx="3826">
                        <c:v>3.1080000000000001</c:v>
                      </c:pt>
                      <c:pt idx="3827">
                        <c:v>2.94</c:v>
                      </c:pt>
                      <c:pt idx="3828">
                        <c:v>2.8980000000000001</c:v>
                      </c:pt>
                      <c:pt idx="3829">
                        <c:v>3.234</c:v>
                      </c:pt>
                      <c:pt idx="3830">
                        <c:v>3.0659999999999998</c:v>
                      </c:pt>
                      <c:pt idx="3831">
                        <c:v>2.5409999999999999</c:v>
                      </c:pt>
                      <c:pt idx="3832">
                        <c:v>2.4990000000000001</c:v>
                      </c:pt>
                      <c:pt idx="3833">
                        <c:v>3.1080000000000001</c:v>
                      </c:pt>
                      <c:pt idx="3834">
                        <c:v>3.423</c:v>
                      </c:pt>
                      <c:pt idx="3835">
                        <c:v>2.7930000000000001</c:v>
                      </c:pt>
                      <c:pt idx="3836">
                        <c:v>3.4860000000000002</c:v>
                      </c:pt>
                      <c:pt idx="3837">
                        <c:v>3.129</c:v>
                      </c:pt>
                      <c:pt idx="3838">
                        <c:v>3.4649999999999999</c:v>
                      </c:pt>
                      <c:pt idx="3839">
                        <c:v>3.738</c:v>
                      </c:pt>
                      <c:pt idx="3840">
                        <c:v>3.633</c:v>
                      </c:pt>
                      <c:pt idx="3841">
                        <c:v>2.6669999999999998</c:v>
                      </c:pt>
                      <c:pt idx="3842">
                        <c:v>2.4359999999999999</c:v>
                      </c:pt>
                      <c:pt idx="3843">
                        <c:v>3.8010000000000002</c:v>
                      </c:pt>
                      <c:pt idx="3844">
                        <c:v>4.1790000000000003</c:v>
                      </c:pt>
                      <c:pt idx="3845">
                        <c:v>4.41</c:v>
                      </c:pt>
                      <c:pt idx="3846">
                        <c:v>5.0609999999999999</c:v>
                      </c:pt>
                      <c:pt idx="3847">
                        <c:v>4.4729999999999999</c:v>
                      </c:pt>
                      <c:pt idx="3848">
                        <c:v>4.641</c:v>
                      </c:pt>
                      <c:pt idx="3849">
                        <c:v>4.8090000000000002</c:v>
                      </c:pt>
                      <c:pt idx="3850">
                        <c:v>3.8010000000000002</c:v>
                      </c:pt>
                      <c:pt idx="3851">
                        <c:v>3.2549999999999999</c:v>
                      </c:pt>
                      <c:pt idx="3852">
                        <c:v>2.8980000000000001</c:v>
                      </c:pt>
                      <c:pt idx="3853">
                        <c:v>3.2549999999999999</c:v>
                      </c:pt>
                      <c:pt idx="3854">
                        <c:v>2.331</c:v>
                      </c:pt>
                      <c:pt idx="3855">
                        <c:v>2.5409999999999999</c:v>
                      </c:pt>
                      <c:pt idx="3856">
                        <c:v>2.4569999999999999</c:v>
                      </c:pt>
                      <c:pt idx="3857">
                        <c:v>2.7930000000000001</c:v>
                      </c:pt>
                      <c:pt idx="3858">
                        <c:v>2.4990000000000001</c:v>
                      </c:pt>
                      <c:pt idx="3859">
                        <c:v>2.2469999999999999</c:v>
                      </c:pt>
                      <c:pt idx="3860">
                        <c:v>2.625</c:v>
                      </c:pt>
                      <c:pt idx="3861">
                        <c:v>2.415</c:v>
                      </c:pt>
                      <c:pt idx="3862">
                        <c:v>2.8140000000000001</c:v>
                      </c:pt>
                      <c:pt idx="3863">
                        <c:v>2.5830000000000002</c:v>
                      </c:pt>
                      <c:pt idx="3864">
                        <c:v>2.5619999999999998</c:v>
                      </c:pt>
                      <c:pt idx="3865">
                        <c:v>3.0449999999999999</c:v>
                      </c:pt>
                      <c:pt idx="3866">
                        <c:v>2.4569999999999999</c:v>
                      </c:pt>
                      <c:pt idx="3867">
                        <c:v>2.5409999999999999</c:v>
                      </c:pt>
                      <c:pt idx="3868">
                        <c:v>3.024</c:v>
                      </c:pt>
                      <c:pt idx="3869">
                        <c:v>3.2970000000000002</c:v>
                      </c:pt>
                      <c:pt idx="3870">
                        <c:v>3.0449999999999999</c:v>
                      </c:pt>
                      <c:pt idx="3871">
                        <c:v>3.4020000000000001</c:v>
                      </c:pt>
                      <c:pt idx="3872">
                        <c:v>3.5070000000000001</c:v>
                      </c:pt>
                      <c:pt idx="3873">
                        <c:v>3.1920000000000002</c:v>
                      </c:pt>
                      <c:pt idx="3874">
                        <c:v>2.8559999999999999</c:v>
                      </c:pt>
                      <c:pt idx="3875">
                        <c:v>2.0369999999999999</c:v>
                      </c:pt>
                      <c:pt idx="3876">
                        <c:v>2.1419999999999999</c:v>
                      </c:pt>
                      <c:pt idx="3877">
                        <c:v>2.52</c:v>
                      </c:pt>
                      <c:pt idx="3878">
                        <c:v>2.5409999999999999</c:v>
                      </c:pt>
                      <c:pt idx="3879">
                        <c:v>2.6880000000000002</c:v>
                      </c:pt>
                      <c:pt idx="3880">
                        <c:v>2.3940000000000001</c:v>
                      </c:pt>
                      <c:pt idx="3881">
                        <c:v>2.835</c:v>
                      </c:pt>
                      <c:pt idx="3882">
                        <c:v>3.0030000000000001</c:v>
                      </c:pt>
                      <c:pt idx="3883">
                        <c:v>2.8980000000000001</c:v>
                      </c:pt>
                      <c:pt idx="3884">
                        <c:v>3.1709999999999998</c:v>
                      </c:pt>
                      <c:pt idx="3885">
                        <c:v>2.8980000000000001</c:v>
                      </c:pt>
                      <c:pt idx="3886">
                        <c:v>3.129</c:v>
                      </c:pt>
                      <c:pt idx="3887">
                        <c:v>3.1080000000000001</c:v>
                      </c:pt>
                      <c:pt idx="3888">
                        <c:v>2.8980000000000001</c:v>
                      </c:pt>
                      <c:pt idx="3889">
                        <c:v>3.234</c:v>
                      </c:pt>
                      <c:pt idx="3890">
                        <c:v>3.024</c:v>
                      </c:pt>
                      <c:pt idx="3891">
                        <c:v>3.4649999999999999</c:v>
                      </c:pt>
                      <c:pt idx="3892">
                        <c:v>4.0739999999999998</c:v>
                      </c:pt>
                      <c:pt idx="3893">
                        <c:v>4.032</c:v>
                      </c:pt>
                      <c:pt idx="3894">
                        <c:v>3.6749999999999998</c:v>
                      </c:pt>
                      <c:pt idx="3895">
                        <c:v>2.2890000000000001</c:v>
                      </c:pt>
                      <c:pt idx="3896">
                        <c:v>2.1419999999999999</c:v>
                      </c:pt>
                      <c:pt idx="3897">
                        <c:v>2.016</c:v>
                      </c:pt>
                      <c:pt idx="3898">
                        <c:v>2.2679999999999998</c:v>
                      </c:pt>
                      <c:pt idx="3899">
                        <c:v>2.2679999999999998</c:v>
                      </c:pt>
                      <c:pt idx="3900">
                        <c:v>3.423</c:v>
                      </c:pt>
                      <c:pt idx="3901">
                        <c:v>2.4569999999999999</c:v>
                      </c:pt>
                      <c:pt idx="3902">
                        <c:v>4.1369999999999996</c:v>
                      </c:pt>
                      <c:pt idx="3903">
                        <c:v>4.1580000000000004</c:v>
                      </c:pt>
                      <c:pt idx="3904">
                        <c:v>2.8559999999999999</c:v>
                      </c:pt>
                      <c:pt idx="3905">
                        <c:v>1.974</c:v>
                      </c:pt>
                      <c:pt idx="3906">
                        <c:v>2.226</c:v>
                      </c:pt>
                      <c:pt idx="3907">
                        <c:v>2.8559999999999999</c:v>
                      </c:pt>
                      <c:pt idx="3908">
                        <c:v>2.121</c:v>
                      </c:pt>
                      <c:pt idx="3909">
                        <c:v>2.121</c:v>
                      </c:pt>
                      <c:pt idx="3910">
                        <c:v>1.6379999999999999</c:v>
                      </c:pt>
                      <c:pt idx="3911">
                        <c:v>2.2469999999999999</c:v>
                      </c:pt>
                      <c:pt idx="3912">
                        <c:v>3.129</c:v>
                      </c:pt>
                      <c:pt idx="3913">
                        <c:v>3.0449999999999999</c:v>
                      </c:pt>
                      <c:pt idx="3914">
                        <c:v>2.226</c:v>
                      </c:pt>
                      <c:pt idx="3915">
                        <c:v>1.974</c:v>
                      </c:pt>
                      <c:pt idx="3916">
                        <c:v>1.7849999999999999</c:v>
                      </c:pt>
                      <c:pt idx="3917">
                        <c:v>2.2679999999999998</c:v>
                      </c:pt>
                      <c:pt idx="3918">
                        <c:v>1.806</c:v>
                      </c:pt>
                      <c:pt idx="3919">
                        <c:v>2.226</c:v>
                      </c:pt>
                      <c:pt idx="3920">
                        <c:v>2.625</c:v>
                      </c:pt>
                      <c:pt idx="3921">
                        <c:v>2.6459999999999999</c:v>
                      </c:pt>
                      <c:pt idx="3922">
                        <c:v>2.2469999999999999</c:v>
                      </c:pt>
                      <c:pt idx="3923">
                        <c:v>1.827</c:v>
                      </c:pt>
                      <c:pt idx="3924">
                        <c:v>2.2050000000000001</c:v>
                      </c:pt>
                      <c:pt idx="3925">
                        <c:v>2.2679999999999998</c:v>
                      </c:pt>
                      <c:pt idx="3926">
                        <c:v>2.5619999999999998</c:v>
                      </c:pt>
                      <c:pt idx="3927">
                        <c:v>2.835</c:v>
                      </c:pt>
                      <c:pt idx="3928">
                        <c:v>3.1920000000000002</c:v>
                      </c:pt>
                      <c:pt idx="3929">
                        <c:v>1.9319999999999999</c:v>
                      </c:pt>
                      <c:pt idx="3930">
                        <c:v>2.0790000000000002</c:v>
                      </c:pt>
                      <c:pt idx="3931">
                        <c:v>2.0579999999999998</c:v>
                      </c:pt>
                      <c:pt idx="3932">
                        <c:v>1.5960000000000001</c:v>
                      </c:pt>
                      <c:pt idx="3933">
                        <c:v>1.806</c:v>
                      </c:pt>
                      <c:pt idx="3934">
                        <c:v>2.0369999999999999</c:v>
                      </c:pt>
                      <c:pt idx="3935">
                        <c:v>2.625</c:v>
                      </c:pt>
                      <c:pt idx="3936">
                        <c:v>2.1629999999999998</c:v>
                      </c:pt>
                      <c:pt idx="3937">
                        <c:v>2.016</c:v>
                      </c:pt>
                      <c:pt idx="3938">
                        <c:v>2.1</c:v>
                      </c:pt>
                      <c:pt idx="3939">
                        <c:v>1.911</c:v>
                      </c:pt>
                      <c:pt idx="3940">
                        <c:v>2.2050000000000001</c:v>
                      </c:pt>
                      <c:pt idx="3941">
                        <c:v>2.7090000000000001</c:v>
                      </c:pt>
                      <c:pt idx="3942">
                        <c:v>2.6880000000000002</c:v>
                      </c:pt>
                      <c:pt idx="3943">
                        <c:v>2.1840000000000002</c:v>
                      </c:pt>
                      <c:pt idx="3944">
                        <c:v>2.1840000000000002</c:v>
                      </c:pt>
                      <c:pt idx="3945">
                        <c:v>2.3519999999999999</c:v>
                      </c:pt>
                      <c:pt idx="3946">
                        <c:v>2.919</c:v>
                      </c:pt>
                      <c:pt idx="3947">
                        <c:v>2.6040000000000001</c:v>
                      </c:pt>
                      <c:pt idx="3948">
                        <c:v>3.2549999999999999</c:v>
                      </c:pt>
                      <c:pt idx="3949">
                        <c:v>2.9820000000000002</c:v>
                      </c:pt>
                      <c:pt idx="3950">
                        <c:v>2.625</c:v>
                      </c:pt>
                      <c:pt idx="3951">
                        <c:v>2.226</c:v>
                      </c:pt>
                      <c:pt idx="3952">
                        <c:v>2.016</c:v>
                      </c:pt>
                      <c:pt idx="3953">
                        <c:v>2.2050000000000001</c:v>
                      </c:pt>
                      <c:pt idx="3954">
                        <c:v>2.226</c:v>
                      </c:pt>
                      <c:pt idx="3955">
                        <c:v>2.8140000000000001</c:v>
                      </c:pt>
                      <c:pt idx="3956">
                        <c:v>2.94</c:v>
                      </c:pt>
                      <c:pt idx="3957">
                        <c:v>2.4780000000000002</c:v>
                      </c:pt>
                      <c:pt idx="3958">
                        <c:v>2.2050000000000001</c:v>
                      </c:pt>
                      <c:pt idx="3959">
                        <c:v>2.2050000000000001</c:v>
                      </c:pt>
                      <c:pt idx="3960">
                        <c:v>2.3730000000000002</c:v>
                      </c:pt>
                      <c:pt idx="3961">
                        <c:v>2.5409999999999999</c:v>
                      </c:pt>
                      <c:pt idx="3962">
                        <c:v>2.9609999999999999</c:v>
                      </c:pt>
                      <c:pt idx="3963">
                        <c:v>2.919</c:v>
                      </c:pt>
                      <c:pt idx="3964">
                        <c:v>2.835</c:v>
                      </c:pt>
                      <c:pt idx="3965">
                        <c:v>2.919</c:v>
                      </c:pt>
                      <c:pt idx="3966">
                        <c:v>3.0030000000000001</c:v>
                      </c:pt>
                      <c:pt idx="3967">
                        <c:v>2.94</c:v>
                      </c:pt>
                      <c:pt idx="3968">
                        <c:v>2.4780000000000002</c:v>
                      </c:pt>
                      <c:pt idx="3969">
                        <c:v>3.0870000000000002</c:v>
                      </c:pt>
                      <c:pt idx="3970">
                        <c:v>3.0870000000000002</c:v>
                      </c:pt>
                      <c:pt idx="3971">
                        <c:v>2.3940000000000001</c:v>
                      </c:pt>
                      <c:pt idx="3972">
                        <c:v>2.6459999999999999</c:v>
                      </c:pt>
                      <c:pt idx="3973">
                        <c:v>3.0449999999999999</c:v>
                      </c:pt>
                      <c:pt idx="3974">
                        <c:v>2.5409999999999999</c:v>
                      </c:pt>
                      <c:pt idx="3975">
                        <c:v>2.5409999999999999</c:v>
                      </c:pt>
                      <c:pt idx="3976">
                        <c:v>2.919</c:v>
                      </c:pt>
                      <c:pt idx="3977">
                        <c:v>3.8010000000000002</c:v>
                      </c:pt>
                      <c:pt idx="3978">
                        <c:v>3.738</c:v>
                      </c:pt>
                      <c:pt idx="3979">
                        <c:v>2.94</c:v>
                      </c:pt>
                      <c:pt idx="3980">
                        <c:v>3.2970000000000002</c:v>
                      </c:pt>
                      <c:pt idx="3981">
                        <c:v>4.83</c:v>
                      </c:pt>
                      <c:pt idx="3982">
                        <c:v>3.024</c:v>
                      </c:pt>
                      <c:pt idx="3983">
                        <c:v>3.8010000000000002</c:v>
                      </c:pt>
                      <c:pt idx="3984">
                        <c:v>3.6960000000000002</c:v>
                      </c:pt>
                      <c:pt idx="3985">
                        <c:v>2.6669999999999998</c:v>
                      </c:pt>
                      <c:pt idx="3986">
                        <c:v>2.6459999999999999</c:v>
                      </c:pt>
                      <c:pt idx="3987">
                        <c:v>2.6669999999999998</c:v>
                      </c:pt>
                      <c:pt idx="3988">
                        <c:v>2.4569999999999999</c:v>
                      </c:pt>
                      <c:pt idx="3989">
                        <c:v>3.2759999999999998</c:v>
                      </c:pt>
                      <c:pt idx="3990">
                        <c:v>3.2130000000000001</c:v>
                      </c:pt>
                      <c:pt idx="3991">
                        <c:v>3.633</c:v>
                      </c:pt>
                      <c:pt idx="3992">
                        <c:v>3.3809999999999998</c:v>
                      </c:pt>
                      <c:pt idx="3993">
                        <c:v>3.4020000000000001</c:v>
                      </c:pt>
                      <c:pt idx="3994">
                        <c:v>3.3180000000000001</c:v>
                      </c:pt>
                      <c:pt idx="3995">
                        <c:v>3.57</c:v>
                      </c:pt>
                      <c:pt idx="3996">
                        <c:v>3.1080000000000001</c:v>
                      </c:pt>
                      <c:pt idx="3997">
                        <c:v>3.57</c:v>
                      </c:pt>
                      <c:pt idx="3998">
                        <c:v>4.1159999999999997</c:v>
                      </c:pt>
                      <c:pt idx="3999">
                        <c:v>3.4020000000000001</c:v>
                      </c:pt>
                      <c:pt idx="4000">
                        <c:v>3.5070000000000001</c:v>
                      </c:pt>
                      <c:pt idx="4001">
                        <c:v>3.0030000000000001</c:v>
                      </c:pt>
                      <c:pt idx="4002">
                        <c:v>2.94</c:v>
                      </c:pt>
                      <c:pt idx="4003">
                        <c:v>2.94</c:v>
                      </c:pt>
                      <c:pt idx="4004">
                        <c:v>3.2759999999999998</c:v>
                      </c:pt>
                      <c:pt idx="4005">
                        <c:v>3.0659999999999998</c:v>
                      </c:pt>
                      <c:pt idx="4006">
                        <c:v>3.0449999999999999</c:v>
                      </c:pt>
                      <c:pt idx="4007">
                        <c:v>4.0949999999999998</c:v>
                      </c:pt>
                      <c:pt idx="4008">
                        <c:v>4.41</c:v>
                      </c:pt>
                      <c:pt idx="4009">
                        <c:v>3.6539999999999999</c:v>
                      </c:pt>
                      <c:pt idx="4010">
                        <c:v>3.5489999999999999</c:v>
                      </c:pt>
                      <c:pt idx="4011">
                        <c:v>2.9820000000000002</c:v>
                      </c:pt>
                      <c:pt idx="4012">
                        <c:v>2.8980000000000001</c:v>
                      </c:pt>
                      <c:pt idx="4013">
                        <c:v>3.57</c:v>
                      </c:pt>
                      <c:pt idx="4014">
                        <c:v>3.6120000000000001</c:v>
                      </c:pt>
                      <c:pt idx="4015">
                        <c:v>3.7170000000000001</c:v>
                      </c:pt>
                      <c:pt idx="4016">
                        <c:v>3.234</c:v>
                      </c:pt>
                      <c:pt idx="4017">
                        <c:v>3.2130000000000001</c:v>
                      </c:pt>
                      <c:pt idx="4018">
                        <c:v>3.1920000000000002</c:v>
                      </c:pt>
                      <c:pt idx="4019">
                        <c:v>3.633</c:v>
                      </c:pt>
                      <c:pt idx="4020">
                        <c:v>3.8849999999999998</c:v>
                      </c:pt>
                      <c:pt idx="4021">
                        <c:v>3.0449999999999999</c:v>
                      </c:pt>
                      <c:pt idx="4022">
                        <c:v>3.0449999999999999</c:v>
                      </c:pt>
                      <c:pt idx="4023">
                        <c:v>2.8769999999999998</c:v>
                      </c:pt>
                      <c:pt idx="4024">
                        <c:v>3.2549999999999999</c:v>
                      </c:pt>
                      <c:pt idx="4025">
                        <c:v>3.0030000000000001</c:v>
                      </c:pt>
                      <c:pt idx="4026">
                        <c:v>2.4990000000000001</c:v>
                      </c:pt>
                      <c:pt idx="4027">
                        <c:v>2.7719999999999998</c:v>
                      </c:pt>
                      <c:pt idx="4028">
                        <c:v>2.8559999999999999</c:v>
                      </c:pt>
                      <c:pt idx="4029">
                        <c:v>2.94</c:v>
                      </c:pt>
                      <c:pt idx="4030">
                        <c:v>3.2130000000000001</c:v>
                      </c:pt>
                      <c:pt idx="4031">
                        <c:v>3.0659999999999998</c:v>
                      </c:pt>
                      <c:pt idx="4032">
                        <c:v>3.1709999999999998</c:v>
                      </c:pt>
                      <c:pt idx="4033">
                        <c:v>3.339</c:v>
                      </c:pt>
                      <c:pt idx="4034">
                        <c:v>3.2549999999999999</c:v>
                      </c:pt>
                      <c:pt idx="4035">
                        <c:v>3.8639999999999999</c:v>
                      </c:pt>
                      <c:pt idx="4036">
                        <c:v>3.8639999999999999</c:v>
                      </c:pt>
                      <c:pt idx="4037">
                        <c:v>3.8010000000000002</c:v>
                      </c:pt>
                      <c:pt idx="4038">
                        <c:v>3.5910000000000002</c:v>
                      </c:pt>
                      <c:pt idx="4039">
                        <c:v>4.1580000000000004</c:v>
                      </c:pt>
                      <c:pt idx="4040">
                        <c:v>4.0529999999999999</c:v>
                      </c:pt>
                      <c:pt idx="4041">
                        <c:v>3.9689999999999999</c:v>
                      </c:pt>
                      <c:pt idx="4042">
                        <c:v>2.9820000000000002</c:v>
                      </c:pt>
                      <c:pt idx="4043">
                        <c:v>2.6459999999999999</c:v>
                      </c:pt>
                      <c:pt idx="4044">
                        <c:v>2.3940000000000001</c:v>
                      </c:pt>
                      <c:pt idx="4045">
                        <c:v>3.5489999999999999</c:v>
                      </c:pt>
                      <c:pt idx="4046">
                        <c:v>3.9060000000000001</c:v>
                      </c:pt>
                      <c:pt idx="4047">
                        <c:v>5.0819999999999999</c:v>
                      </c:pt>
                      <c:pt idx="4048">
                        <c:v>3.9060000000000001</c:v>
                      </c:pt>
                      <c:pt idx="4049">
                        <c:v>3.633</c:v>
                      </c:pt>
                      <c:pt idx="4050">
                        <c:v>3.3809999999999998</c:v>
                      </c:pt>
                      <c:pt idx="4051">
                        <c:v>2.8980000000000001</c:v>
                      </c:pt>
                      <c:pt idx="4052">
                        <c:v>3.024</c:v>
                      </c:pt>
                      <c:pt idx="4053">
                        <c:v>3.528</c:v>
                      </c:pt>
                      <c:pt idx="4054">
                        <c:v>3.7170000000000001</c:v>
                      </c:pt>
                      <c:pt idx="4055">
                        <c:v>3.5489999999999999</c:v>
                      </c:pt>
                      <c:pt idx="4056">
                        <c:v>2.835</c:v>
                      </c:pt>
                      <c:pt idx="4057">
                        <c:v>2.8769999999999998</c:v>
                      </c:pt>
                      <c:pt idx="4058">
                        <c:v>3.423</c:v>
                      </c:pt>
                      <c:pt idx="4059">
                        <c:v>3.2130000000000001</c:v>
                      </c:pt>
                      <c:pt idx="4060">
                        <c:v>3.129</c:v>
                      </c:pt>
                      <c:pt idx="4061">
                        <c:v>3.6539999999999999</c:v>
                      </c:pt>
                      <c:pt idx="4062">
                        <c:v>3.78</c:v>
                      </c:pt>
                      <c:pt idx="4063">
                        <c:v>3.6960000000000002</c:v>
                      </c:pt>
                      <c:pt idx="4064">
                        <c:v>3.57</c:v>
                      </c:pt>
                      <c:pt idx="4065">
                        <c:v>3.8639999999999999</c:v>
                      </c:pt>
                      <c:pt idx="4066">
                        <c:v>3.6539999999999999</c:v>
                      </c:pt>
                      <c:pt idx="4067">
                        <c:v>3.6539999999999999</c:v>
                      </c:pt>
                      <c:pt idx="4068">
                        <c:v>3.5070000000000001</c:v>
                      </c:pt>
                      <c:pt idx="4069">
                        <c:v>3.7589999999999999</c:v>
                      </c:pt>
                      <c:pt idx="4070">
                        <c:v>2.7930000000000001</c:v>
                      </c:pt>
                      <c:pt idx="4071">
                        <c:v>3.2759999999999998</c:v>
                      </c:pt>
                      <c:pt idx="4072">
                        <c:v>3.1709999999999998</c:v>
                      </c:pt>
                      <c:pt idx="4073">
                        <c:v>3.3809999999999998</c:v>
                      </c:pt>
                      <c:pt idx="4074">
                        <c:v>3.3180000000000001</c:v>
                      </c:pt>
                      <c:pt idx="4075">
                        <c:v>3.8220000000000001</c:v>
                      </c:pt>
                      <c:pt idx="4076">
                        <c:v>4.0110000000000001</c:v>
                      </c:pt>
                      <c:pt idx="4077">
                        <c:v>3.2549999999999999</c:v>
                      </c:pt>
                      <c:pt idx="4078">
                        <c:v>3.1080000000000001</c:v>
                      </c:pt>
                      <c:pt idx="4079">
                        <c:v>3.1709999999999998</c:v>
                      </c:pt>
                      <c:pt idx="4080">
                        <c:v>3.2759999999999998</c:v>
                      </c:pt>
                      <c:pt idx="4081">
                        <c:v>3.0659999999999998</c:v>
                      </c:pt>
                      <c:pt idx="4082">
                        <c:v>2.835</c:v>
                      </c:pt>
                      <c:pt idx="4083">
                        <c:v>3.339</c:v>
                      </c:pt>
                      <c:pt idx="4084">
                        <c:v>2.3940000000000001</c:v>
                      </c:pt>
                      <c:pt idx="4085">
                        <c:v>3.0870000000000002</c:v>
                      </c:pt>
                      <c:pt idx="4086">
                        <c:v>2.8769999999999998</c:v>
                      </c:pt>
                      <c:pt idx="4087">
                        <c:v>3.0030000000000001</c:v>
                      </c:pt>
                      <c:pt idx="4088">
                        <c:v>2.7719999999999998</c:v>
                      </c:pt>
                      <c:pt idx="4089">
                        <c:v>3.3180000000000001</c:v>
                      </c:pt>
                      <c:pt idx="4090">
                        <c:v>3.4860000000000002</c:v>
                      </c:pt>
                      <c:pt idx="4091">
                        <c:v>3.4860000000000002</c:v>
                      </c:pt>
                      <c:pt idx="4092">
                        <c:v>3.1080000000000001</c:v>
                      </c:pt>
                      <c:pt idx="4093">
                        <c:v>2.7509999999999999</c:v>
                      </c:pt>
                      <c:pt idx="4094">
                        <c:v>3.5910000000000002</c:v>
                      </c:pt>
                      <c:pt idx="4095">
                        <c:v>2.9609999999999999</c:v>
                      </c:pt>
                      <c:pt idx="4096">
                        <c:v>3.0659999999999998</c:v>
                      </c:pt>
                      <c:pt idx="4097">
                        <c:v>3.6749999999999998</c:v>
                      </c:pt>
                      <c:pt idx="4098">
                        <c:v>3.444</c:v>
                      </c:pt>
                      <c:pt idx="4099">
                        <c:v>3.3809999999999998</c:v>
                      </c:pt>
                      <c:pt idx="4100">
                        <c:v>2.8140000000000001</c:v>
                      </c:pt>
                      <c:pt idx="4101">
                        <c:v>2.835</c:v>
                      </c:pt>
                      <c:pt idx="4102">
                        <c:v>2.8980000000000001</c:v>
                      </c:pt>
                      <c:pt idx="4103">
                        <c:v>3.15</c:v>
                      </c:pt>
                      <c:pt idx="4104">
                        <c:v>3.4020000000000001</c:v>
                      </c:pt>
                      <c:pt idx="4105">
                        <c:v>2.919</c:v>
                      </c:pt>
                      <c:pt idx="4106">
                        <c:v>2.8559999999999999</c:v>
                      </c:pt>
                      <c:pt idx="4107">
                        <c:v>2.7719999999999998</c:v>
                      </c:pt>
                      <c:pt idx="4108">
                        <c:v>2.6040000000000001</c:v>
                      </c:pt>
                      <c:pt idx="4109">
                        <c:v>2.5619999999999998</c:v>
                      </c:pt>
                      <c:pt idx="4110">
                        <c:v>3.2549999999999999</c:v>
                      </c:pt>
                      <c:pt idx="4111">
                        <c:v>2.3940000000000001</c:v>
                      </c:pt>
                      <c:pt idx="4112">
                        <c:v>2.0790000000000002</c:v>
                      </c:pt>
                      <c:pt idx="4113">
                        <c:v>1.9319999999999999</c:v>
                      </c:pt>
                      <c:pt idx="4114">
                        <c:v>2.52</c:v>
                      </c:pt>
                      <c:pt idx="4115">
                        <c:v>1.974</c:v>
                      </c:pt>
                      <c:pt idx="4116">
                        <c:v>2.331</c:v>
                      </c:pt>
                      <c:pt idx="4117">
                        <c:v>3.1709999999999998</c:v>
                      </c:pt>
                      <c:pt idx="4118">
                        <c:v>3.1709999999999998</c:v>
                      </c:pt>
                      <c:pt idx="4119">
                        <c:v>1.9530000000000001</c:v>
                      </c:pt>
                      <c:pt idx="4120">
                        <c:v>1.827</c:v>
                      </c:pt>
                      <c:pt idx="4121">
                        <c:v>1.9950000000000001</c:v>
                      </c:pt>
                      <c:pt idx="4122">
                        <c:v>1.9530000000000001</c:v>
                      </c:pt>
                      <c:pt idx="4123">
                        <c:v>1.9530000000000001</c:v>
                      </c:pt>
                      <c:pt idx="4124">
                        <c:v>2.9820000000000002</c:v>
                      </c:pt>
                      <c:pt idx="4125">
                        <c:v>3.1920000000000002</c:v>
                      </c:pt>
                      <c:pt idx="4126">
                        <c:v>2.2890000000000001</c:v>
                      </c:pt>
                      <c:pt idx="4127">
                        <c:v>1.974</c:v>
                      </c:pt>
                      <c:pt idx="4128">
                        <c:v>2.2890000000000001</c:v>
                      </c:pt>
                      <c:pt idx="4129">
                        <c:v>2.5830000000000002</c:v>
                      </c:pt>
                      <c:pt idx="4130">
                        <c:v>2.0579999999999998</c:v>
                      </c:pt>
                      <c:pt idx="4131">
                        <c:v>2.1419999999999999</c:v>
                      </c:pt>
                      <c:pt idx="4132">
                        <c:v>2.4569999999999999</c:v>
                      </c:pt>
                      <c:pt idx="4133">
                        <c:v>2.0369999999999999</c:v>
                      </c:pt>
                      <c:pt idx="4134">
                        <c:v>1.764</c:v>
                      </c:pt>
                      <c:pt idx="4135">
                        <c:v>1.869</c:v>
                      </c:pt>
                      <c:pt idx="4136">
                        <c:v>1.7849999999999999</c:v>
                      </c:pt>
                      <c:pt idx="4137">
                        <c:v>2.016</c:v>
                      </c:pt>
                      <c:pt idx="4138">
                        <c:v>2.1419999999999999</c:v>
                      </c:pt>
                      <c:pt idx="4139">
                        <c:v>2.0369999999999999</c:v>
                      </c:pt>
                      <c:pt idx="4140">
                        <c:v>1.974</c:v>
                      </c:pt>
                      <c:pt idx="4141">
                        <c:v>1.617</c:v>
                      </c:pt>
                      <c:pt idx="4142">
                        <c:v>2.016</c:v>
                      </c:pt>
                      <c:pt idx="4143">
                        <c:v>1.7430000000000001</c:v>
                      </c:pt>
                      <c:pt idx="4144">
                        <c:v>1.575</c:v>
                      </c:pt>
                      <c:pt idx="4145">
                        <c:v>2.1629999999999998</c:v>
                      </c:pt>
                      <c:pt idx="4146">
                        <c:v>2.8769999999999998</c:v>
                      </c:pt>
                      <c:pt idx="4147">
                        <c:v>2.31</c:v>
                      </c:pt>
                      <c:pt idx="4148">
                        <c:v>2.1629999999999998</c:v>
                      </c:pt>
                      <c:pt idx="4149">
                        <c:v>2.1629999999999998</c:v>
                      </c:pt>
                      <c:pt idx="4150">
                        <c:v>1.974</c:v>
                      </c:pt>
                      <c:pt idx="4151">
                        <c:v>1.764</c:v>
                      </c:pt>
                      <c:pt idx="4152">
                        <c:v>2.3730000000000002</c:v>
                      </c:pt>
                      <c:pt idx="4153">
                        <c:v>2.5830000000000002</c:v>
                      </c:pt>
                      <c:pt idx="4154">
                        <c:v>2.94</c:v>
                      </c:pt>
                      <c:pt idx="4155">
                        <c:v>3.2130000000000001</c:v>
                      </c:pt>
                      <c:pt idx="4156">
                        <c:v>3.3180000000000001</c:v>
                      </c:pt>
                      <c:pt idx="4157">
                        <c:v>2.7509999999999999</c:v>
                      </c:pt>
                      <c:pt idx="4158">
                        <c:v>1.9530000000000001</c:v>
                      </c:pt>
                      <c:pt idx="4159">
                        <c:v>2.52</c:v>
                      </c:pt>
                      <c:pt idx="4160">
                        <c:v>2.3940000000000001</c:v>
                      </c:pt>
                      <c:pt idx="4161">
                        <c:v>2.7090000000000001</c:v>
                      </c:pt>
                      <c:pt idx="4162">
                        <c:v>2.2050000000000001</c:v>
                      </c:pt>
                      <c:pt idx="4163">
                        <c:v>3.129</c:v>
                      </c:pt>
                      <c:pt idx="4164">
                        <c:v>3.5910000000000002</c:v>
                      </c:pt>
                      <c:pt idx="4165">
                        <c:v>3.6960000000000002</c:v>
                      </c:pt>
                      <c:pt idx="4166">
                        <c:v>3.15</c:v>
                      </c:pt>
                      <c:pt idx="4167">
                        <c:v>2.94</c:v>
                      </c:pt>
                      <c:pt idx="4168">
                        <c:v>2.3940000000000001</c:v>
                      </c:pt>
                      <c:pt idx="4169">
                        <c:v>1.974</c:v>
                      </c:pt>
                      <c:pt idx="4170">
                        <c:v>2.121</c:v>
                      </c:pt>
                      <c:pt idx="4171">
                        <c:v>2.415</c:v>
                      </c:pt>
                      <c:pt idx="4172">
                        <c:v>1.974</c:v>
                      </c:pt>
                      <c:pt idx="4173">
                        <c:v>2.226</c:v>
                      </c:pt>
                      <c:pt idx="4174">
                        <c:v>3.15</c:v>
                      </c:pt>
                      <c:pt idx="4175">
                        <c:v>2.7719999999999998</c:v>
                      </c:pt>
                      <c:pt idx="4176">
                        <c:v>2.6040000000000001</c:v>
                      </c:pt>
                      <c:pt idx="4177">
                        <c:v>3.6749999999999998</c:v>
                      </c:pt>
                      <c:pt idx="4178">
                        <c:v>2.5619999999999998</c:v>
                      </c:pt>
                      <c:pt idx="4179">
                        <c:v>1.9950000000000001</c:v>
                      </c:pt>
                      <c:pt idx="4180">
                        <c:v>2.3940000000000001</c:v>
                      </c:pt>
                      <c:pt idx="4181">
                        <c:v>2.8769999999999998</c:v>
                      </c:pt>
                      <c:pt idx="4182">
                        <c:v>3.15</c:v>
                      </c:pt>
                      <c:pt idx="4183">
                        <c:v>2.6459999999999999</c:v>
                      </c:pt>
                      <c:pt idx="4184">
                        <c:v>2.3519999999999999</c:v>
                      </c:pt>
                      <c:pt idx="4185">
                        <c:v>2.3940000000000001</c:v>
                      </c:pt>
                      <c:pt idx="4186">
                        <c:v>3.1920000000000002</c:v>
                      </c:pt>
                      <c:pt idx="4187">
                        <c:v>3.8220000000000001</c:v>
                      </c:pt>
                      <c:pt idx="4188">
                        <c:v>4.3259999999999996</c:v>
                      </c:pt>
                      <c:pt idx="4189">
                        <c:v>3.927</c:v>
                      </c:pt>
                      <c:pt idx="4190">
                        <c:v>4.1159999999999997</c:v>
                      </c:pt>
                      <c:pt idx="4191">
                        <c:v>3.4020000000000001</c:v>
                      </c:pt>
                      <c:pt idx="4192">
                        <c:v>2.9609999999999999</c:v>
                      </c:pt>
                      <c:pt idx="4193">
                        <c:v>3.1709999999999998</c:v>
                      </c:pt>
                      <c:pt idx="4194">
                        <c:v>3.528</c:v>
                      </c:pt>
                      <c:pt idx="4195">
                        <c:v>3.5070000000000001</c:v>
                      </c:pt>
                      <c:pt idx="4196">
                        <c:v>2.5830000000000002</c:v>
                      </c:pt>
                      <c:pt idx="4197">
                        <c:v>2.7509999999999999</c:v>
                      </c:pt>
                      <c:pt idx="4198">
                        <c:v>3.5070000000000001</c:v>
                      </c:pt>
                      <c:pt idx="4199">
                        <c:v>3.5489999999999999</c:v>
                      </c:pt>
                      <c:pt idx="4200">
                        <c:v>2.5830000000000002</c:v>
                      </c:pt>
                      <c:pt idx="4201">
                        <c:v>3.6120000000000001</c:v>
                      </c:pt>
                      <c:pt idx="4202">
                        <c:v>3.339</c:v>
                      </c:pt>
                      <c:pt idx="4203">
                        <c:v>3.8849999999999998</c:v>
                      </c:pt>
                      <c:pt idx="4204">
                        <c:v>4.0110000000000001</c:v>
                      </c:pt>
                      <c:pt idx="4205">
                        <c:v>4.452</c:v>
                      </c:pt>
                      <c:pt idx="4206">
                        <c:v>2.7930000000000001</c:v>
                      </c:pt>
                      <c:pt idx="4207">
                        <c:v>2.52</c:v>
                      </c:pt>
                      <c:pt idx="4208">
                        <c:v>3.57</c:v>
                      </c:pt>
                      <c:pt idx="4209">
                        <c:v>4.5149999999999997</c:v>
                      </c:pt>
                      <c:pt idx="4210">
                        <c:v>4.5149999999999997</c:v>
                      </c:pt>
                      <c:pt idx="4211">
                        <c:v>5.1660000000000004</c:v>
                      </c:pt>
                      <c:pt idx="4212">
                        <c:v>4.62</c:v>
                      </c:pt>
                      <c:pt idx="4213">
                        <c:v>4.7249999999999996</c:v>
                      </c:pt>
                      <c:pt idx="4214">
                        <c:v>4.8929999999999998</c:v>
                      </c:pt>
                      <c:pt idx="4215">
                        <c:v>3.8639999999999999</c:v>
                      </c:pt>
                      <c:pt idx="4216">
                        <c:v>4.1159999999999997</c:v>
                      </c:pt>
                      <c:pt idx="4217">
                        <c:v>3.2130000000000001</c:v>
                      </c:pt>
                      <c:pt idx="4218">
                        <c:v>3.9060000000000001</c:v>
                      </c:pt>
                      <c:pt idx="4219">
                        <c:v>2.7930000000000001</c:v>
                      </c:pt>
                      <c:pt idx="4220">
                        <c:v>2.4990000000000001</c:v>
                      </c:pt>
                      <c:pt idx="4221">
                        <c:v>2.9820000000000002</c:v>
                      </c:pt>
                      <c:pt idx="4222">
                        <c:v>3.0030000000000001</c:v>
                      </c:pt>
                      <c:pt idx="4223">
                        <c:v>2.919</c:v>
                      </c:pt>
                      <c:pt idx="4224">
                        <c:v>2.2469999999999999</c:v>
                      </c:pt>
                      <c:pt idx="4225">
                        <c:v>2.8769999999999998</c:v>
                      </c:pt>
                      <c:pt idx="4226">
                        <c:v>2.6040000000000001</c:v>
                      </c:pt>
                      <c:pt idx="4227">
                        <c:v>2.73</c:v>
                      </c:pt>
                      <c:pt idx="4228">
                        <c:v>2.73</c:v>
                      </c:pt>
                      <c:pt idx="4229">
                        <c:v>2.94</c:v>
                      </c:pt>
                      <c:pt idx="4230">
                        <c:v>3.129</c:v>
                      </c:pt>
                      <c:pt idx="4231">
                        <c:v>2.7509999999999999</c:v>
                      </c:pt>
                      <c:pt idx="4232">
                        <c:v>2.8769999999999998</c:v>
                      </c:pt>
                      <c:pt idx="4233">
                        <c:v>3.339</c:v>
                      </c:pt>
                      <c:pt idx="4234">
                        <c:v>3.738</c:v>
                      </c:pt>
                      <c:pt idx="4235">
                        <c:v>3.0659999999999998</c:v>
                      </c:pt>
                      <c:pt idx="4236">
                        <c:v>3.4649999999999999</c:v>
                      </c:pt>
                      <c:pt idx="4237">
                        <c:v>3.927</c:v>
                      </c:pt>
                      <c:pt idx="4238">
                        <c:v>3.633</c:v>
                      </c:pt>
                      <c:pt idx="4239">
                        <c:v>3.444</c:v>
                      </c:pt>
                      <c:pt idx="4240">
                        <c:v>2.1629999999999998</c:v>
                      </c:pt>
                      <c:pt idx="4241">
                        <c:v>2.2050000000000001</c:v>
                      </c:pt>
                      <c:pt idx="4242">
                        <c:v>2.3519999999999999</c:v>
                      </c:pt>
                      <c:pt idx="4243">
                        <c:v>2.7090000000000001</c:v>
                      </c:pt>
                      <c:pt idx="4244">
                        <c:v>2.7719999999999998</c:v>
                      </c:pt>
                      <c:pt idx="4245">
                        <c:v>2.5409999999999999</c:v>
                      </c:pt>
                      <c:pt idx="4246">
                        <c:v>3.0659999999999998</c:v>
                      </c:pt>
                      <c:pt idx="4247">
                        <c:v>2.9609999999999999</c:v>
                      </c:pt>
                      <c:pt idx="4248">
                        <c:v>3.3809999999999998</c:v>
                      </c:pt>
                      <c:pt idx="4249">
                        <c:v>3.2549999999999999</c:v>
                      </c:pt>
                      <c:pt idx="4250">
                        <c:v>3.0030000000000001</c:v>
                      </c:pt>
                      <c:pt idx="4251">
                        <c:v>3.528</c:v>
                      </c:pt>
                      <c:pt idx="4252">
                        <c:v>3.36</c:v>
                      </c:pt>
                      <c:pt idx="4253">
                        <c:v>3.129</c:v>
                      </c:pt>
                      <c:pt idx="4254">
                        <c:v>3.7170000000000001</c:v>
                      </c:pt>
                      <c:pt idx="4255">
                        <c:v>3.0870000000000002</c:v>
                      </c:pt>
                      <c:pt idx="4256">
                        <c:v>4.1369999999999996</c:v>
                      </c:pt>
                      <c:pt idx="4257">
                        <c:v>4.4939999999999998</c:v>
                      </c:pt>
                      <c:pt idx="4258">
                        <c:v>4.4939999999999998</c:v>
                      </c:pt>
                      <c:pt idx="4259">
                        <c:v>3.8639999999999999</c:v>
                      </c:pt>
                      <c:pt idx="4260">
                        <c:v>2.5619999999999998</c:v>
                      </c:pt>
                      <c:pt idx="4261">
                        <c:v>2.1</c:v>
                      </c:pt>
                      <c:pt idx="4262">
                        <c:v>2.31</c:v>
                      </c:pt>
                      <c:pt idx="4263">
                        <c:v>2.31</c:v>
                      </c:pt>
                      <c:pt idx="4264">
                        <c:v>2.4359999999999999</c:v>
                      </c:pt>
                      <c:pt idx="4265">
                        <c:v>3.99</c:v>
                      </c:pt>
                      <c:pt idx="4266">
                        <c:v>2.8559999999999999</c:v>
                      </c:pt>
                      <c:pt idx="4267">
                        <c:v>4.431</c:v>
                      </c:pt>
                      <c:pt idx="4268">
                        <c:v>4.4939999999999998</c:v>
                      </c:pt>
                      <c:pt idx="4269">
                        <c:v>2.8980000000000001</c:v>
                      </c:pt>
                      <c:pt idx="4270">
                        <c:v>2.121</c:v>
                      </c:pt>
                      <c:pt idx="4271">
                        <c:v>2.0790000000000002</c:v>
                      </c:pt>
                      <c:pt idx="4272">
                        <c:v>2.6459999999999999</c:v>
                      </c:pt>
                      <c:pt idx="4273">
                        <c:v>2.0579999999999998</c:v>
                      </c:pt>
                      <c:pt idx="4274">
                        <c:v>1.7430000000000001</c:v>
                      </c:pt>
                      <c:pt idx="4275">
                        <c:v>1.7849999999999999</c:v>
                      </c:pt>
                      <c:pt idx="4276">
                        <c:v>2.0579999999999998</c:v>
                      </c:pt>
                      <c:pt idx="4277">
                        <c:v>3.0030000000000001</c:v>
                      </c:pt>
                      <c:pt idx="4278">
                        <c:v>3.0449999999999999</c:v>
                      </c:pt>
                      <c:pt idx="4279">
                        <c:v>2.3519999999999999</c:v>
                      </c:pt>
                      <c:pt idx="4280">
                        <c:v>2.0369999999999999</c:v>
                      </c:pt>
                      <c:pt idx="4281">
                        <c:v>1.89</c:v>
                      </c:pt>
                      <c:pt idx="4282">
                        <c:v>1.89</c:v>
                      </c:pt>
                      <c:pt idx="4283">
                        <c:v>1.974</c:v>
                      </c:pt>
                      <c:pt idx="4284">
                        <c:v>2.226</c:v>
                      </c:pt>
                      <c:pt idx="4285">
                        <c:v>2.6459999999999999</c:v>
                      </c:pt>
                      <c:pt idx="4286">
                        <c:v>2.8559999999999999</c:v>
                      </c:pt>
                      <c:pt idx="4287">
                        <c:v>2.2679999999999998</c:v>
                      </c:pt>
                      <c:pt idx="4288">
                        <c:v>2.2890000000000001</c:v>
                      </c:pt>
                      <c:pt idx="4289">
                        <c:v>1.974</c:v>
                      </c:pt>
                      <c:pt idx="4290">
                        <c:v>2.5830000000000002</c:v>
                      </c:pt>
                      <c:pt idx="4291">
                        <c:v>2.8559999999999999</c:v>
                      </c:pt>
                      <c:pt idx="4292">
                        <c:v>3.2759999999999998</c:v>
                      </c:pt>
                      <c:pt idx="4293">
                        <c:v>3.2759999999999998</c:v>
                      </c:pt>
                      <c:pt idx="4294">
                        <c:v>1.974</c:v>
                      </c:pt>
                      <c:pt idx="4295">
                        <c:v>1.827</c:v>
                      </c:pt>
                      <c:pt idx="4296">
                        <c:v>1.8480000000000001</c:v>
                      </c:pt>
                      <c:pt idx="4297">
                        <c:v>1.575</c:v>
                      </c:pt>
                      <c:pt idx="4298">
                        <c:v>1.9950000000000001</c:v>
                      </c:pt>
                      <c:pt idx="4299">
                        <c:v>2.4780000000000002</c:v>
                      </c:pt>
                      <c:pt idx="4300">
                        <c:v>2.415</c:v>
                      </c:pt>
                      <c:pt idx="4301">
                        <c:v>1.911</c:v>
                      </c:pt>
                      <c:pt idx="4302">
                        <c:v>1.869</c:v>
                      </c:pt>
                      <c:pt idx="4303">
                        <c:v>1.911</c:v>
                      </c:pt>
                      <c:pt idx="4304">
                        <c:v>1.827</c:v>
                      </c:pt>
                      <c:pt idx="4305">
                        <c:v>2.0369999999999999</c:v>
                      </c:pt>
                      <c:pt idx="4306">
                        <c:v>2.4780000000000002</c:v>
                      </c:pt>
                      <c:pt idx="4307">
                        <c:v>2.8140000000000001</c:v>
                      </c:pt>
                      <c:pt idx="4308">
                        <c:v>2.0579999999999998</c:v>
                      </c:pt>
                      <c:pt idx="4309">
                        <c:v>2.226</c:v>
                      </c:pt>
                      <c:pt idx="4310">
                        <c:v>2.4359999999999999</c:v>
                      </c:pt>
                      <c:pt idx="4311">
                        <c:v>2.7719999999999998</c:v>
                      </c:pt>
                      <c:pt idx="4312">
                        <c:v>2.3940000000000001</c:v>
                      </c:pt>
                      <c:pt idx="4313">
                        <c:v>3.15</c:v>
                      </c:pt>
                      <c:pt idx="4314">
                        <c:v>2.919</c:v>
                      </c:pt>
                      <c:pt idx="4315">
                        <c:v>2.4569999999999999</c:v>
                      </c:pt>
                      <c:pt idx="4316">
                        <c:v>2.1</c:v>
                      </c:pt>
                      <c:pt idx="4317">
                        <c:v>1.827</c:v>
                      </c:pt>
                      <c:pt idx="4318">
                        <c:v>2.1629999999999998</c:v>
                      </c:pt>
                      <c:pt idx="4319">
                        <c:v>2.3940000000000001</c:v>
                      </c:pt>
                      <c:pt idx="4320">
                        <c:v>2.331</c:v>
                      </c:pt>
                      <c:pt idx="4321">
                        <c:v>3.1920000000000002</c:v>
                      </c:pt>
                      <c:pt idx="4322">
                        <c:v>2.4780000000000002</c:v>
                      </c:pt>
                      <c:pt idx="4323">
                        <c:v>2.1840000000000002</c:v>
                      </c:pt>
                      <c:pt idx="4324">
                        <c:v>2.415</c:v>
                      </c:pt>
                      <c:pt idx="4325">
                        <c:v>2.31</c:v>
                      </c:pt>
                      <c:pt idx="4326">
                        <c:v>2.4990000000000001</c:v>
                      </c:pt>
                      <c:pt idx="4327">
                        <c:v>2.73</c:v>
                      </c:pt>
                      <c:pt idx="4328">
                        <c:v>3.129</c:v>
                      </c:pt>
                      <c:pt idx="4329">
                        <c:v>2.625</c:v>
                      </c:pt>
                      <c:pt idx="4330">
                        <c:v>2.5830000000000002</c:v>
                      </c:pt>
                      <c:pt idx="4331">
                        <c:v>2.7930000000000001</c:v>
                      </c:pt>
                      <c:pt idx="4332">
                        <c:v>2.94</c:v>
                      </c:pt>
                      <c:pt idx="4333">
                        <c:v>2.415</c:v>
                      </c:pt>
                      <c:pt idx="4334">
                        <c:v>2.8980000000000001</c:v>
                      </c:pt>
                      <c:pt idx="4335">
                        <c:v>2.5619999999999998</c:v>
                      </c:pt>
                      <c:pt idx="4336">
                        <c:v>2.2679999999999998</c:v>
                      </c:pt>
                      <c:pt idx="4337">
                        <c:v>2.52</c:v>
                      </c:pt>
                      <c:pt idx="4338">
                        <c:v>2.8559999999999999</c:v>
                      </c:pt>
                      <c:pt idx="4339">
                        <c:v>2.3519999999999999</c:v>
                      </c:pt>
                      <c:pt idx="4340">
                        <c:v>2.331</c:v>
                      </c:pt>
                      <c:pt idx="4341">
                        <c:v>2.9609999999999999</c:v>
                      </c:pt>
                      <c:pt idx="4342">
                        <c:v>3.8849999999999998</c:v>
                      </c:pt>
                      <c:pt idx="4343">
                        <c:v>3.3809999999999998</c:v>
                      </c:pt>
                      <c:pt idx="4344">
                        <c:v>3.234</c:v>
                      </c:pt>
                      <c:pt idx="4345">
                        <c:v>3.528</c:v>
                      </c:pt>
                      <c:pt idx="4346">
                        <c:v>5.1239999999999997</c:v>
                      </c:pt>
                      <c:pt idx="4347">
                        <c:v>3.0659999999999998</c:v>
                      </c:pt>
                      <c:pt idx="4348">
                        <c:v>3.927</c:v>
                      </c:pt>
                      <c:pt idx="4349">
                        <c:v>3.6120000000000001</c:v>
                      </c:pt>
                      <c:pt idx="4350">
                        <c:v>2.7930000000000001</c:v>
                      </c:pt>
                      <c:pt idx="4351">
                        <c:v>2.4359999999999999</c:v>
                      </c:pt>
                      <c:pt idx="4352">
                        <c:v>2.3940000000000001</c:v>
                      </c:pt>
                      <c:pt idx="4353">
                        <c:v>2.1629999999999998</c:v>
                      </c:pt>
                      <c:pt idx="4354">
                        <c:v>3.423</c:v>
                      </c:pt>
                      <c:pt idx="4355">
                        <c:v>3.2549999999999999</c:v>
                      </c:pt>
                      <c:pt idx="4356">
                        <c:v>4.2210000000000001</c:v>
                      </c:pt>
                      <c:pt idx="4357">
                        <c:v>3.0870000000000002</c:v>
                      </c:pt>
                      <c:pt idx="4358">
                        <c:v>3.2759999999999998</c:v>
                      </c:pt>
                      <c:pt idx="4359">
                        <c:v>3.633</c:v>
                      </c:pt>
                      <c:pt idx="4360">
                        <c:v>3.3809999999999998</c:v>
                      </c:pt>
                      <c:pt idx="4361">
                        <c:v>2.835</c:v>
                      </c:pt>
                      <c:pt idx="4362">
                        <c:v>3.99</c:v>
                      </c:pt>
                      <c:pt idx="4363">
                        <c:v>3.8220000000000001</c:v>
                      </c:pt>
                      <c:pt idx="4364">
                        <c:v>3.2970000000000002</c:v>
                      </c:pt>
                      <c:pt idx="4365">
                        <c:v>3.36</c:v>
                      </c:pt>
                      <c:pt idx="4366">
                        <c:v>2.835</c:v>
                      </c:pt>
                      <c:pt idx="4367">
                        <c:v>2.52</c:v>
                      </c:pt>
                      <c:pt idx="4368">
                        <c:v>2.7930000000000001</c:v>
                      </c:pt>
                      <c:pt idx="4369">
                        <c:v>3.339</c:v>
                      </c:pt>
                      <c:pt idx="4370">
                        <c:v>2.8769999999999998</c:v>
                      </c:pt>
                      <c:pt idx="4371">
                        <c:v>3.2759999999999998</c:v>
                      </c:pt>
                      <c:pt idx="4372">
                        <c:v>4.032</c:v>
                      </c:pt>
                      <c:pt idx="4373">
                        <c:v>4.641</c:v>
                      </c:pt>
                      <c:pt idx="4374">
                        <c:v>3.8010000000000002</c:v>
                      </c:pt>
                      <c:pt idx="4375">
                        <c:v>2.94</c:v>
                      </c:pt>
                      <c:pt idx="4376">
                        <c:v>2.8559999999999999</c:v>
                      </c:pt>
                      <c:pt idx="4377">
                        <c:v>3.0870000000000002</c:v>
                      </c:pt>
                      <c:pt idx="4378">
                        <c:v>3.444</c:v>
                      </c:pt>
                      <c:pt idx="4379">
                        <c:v>3.8010000000000002</c:v>
                      </c:pt>
                      <c:pt idx="4380">
                        <c:v>3.7170000000000001</c:v>
                      </c:pt>
                      <c:pt idx="4381">
                        <c:v>3.0659999999999998</c:v>
                      </c:pt>
                      <c:pt idx="4382">
                        <c:v>3.528</c:v>
                      </c:pt>
                      <c:pt idx="4383">
                        <c:v>3.0030000000000001</c:v>
                      </c:pt>
                      <c:pt idx="4384">
                        <c:v>3.5070000000000001</c:v>
                      </c:pt>
                      <c:pt idx="4385">
                        <c:v>4.032</c:v>
                      </c:pt>
                      <c:pt idx="4386">
                        <c:v>2.9609999999999999</c:v>
                      </c:pt>
                      <c:pt idx="4387">
                        <c:v>3.2130000000000001</c:v>
                      </c:pt>
                      <c:pt idx="4388">
                        <c:v>2.8769999999999998</c:v>
                      </c:pt>
                      <c:pt idx="4389">
                        <c:v>3.0030000000000001</c:v>
                      </c:pt>
                      <c:pt idx="4390">
                        <c:v>2.6040000000000001</c:v>
                      </c:pt>
                      <c:pt idx="4391">
                        <c:v>2.5830000000000002</c:v>
                      </c:pt>
                      <c:pt idx="4392">
                        <c:v>3.1080000000000001</c:v>
                      </c:pt>
                      <c:pt idx="4393">
                        <c:v>2.919</c:v>
                      </c:pt>
                      <c:pt idx="4394">
                        <c:v>3.0030000000000001</c:v>
                      </c:pt>
                      <c:pt idx="4395">
                        <c:v>2.919</c:v>
                      </c:pt>
                      <c:pt idx="4396">
                        <c:v>3.0030000000000001</c:v>
                      </c:pt>
                      <c:pt idx="4397">
                        <c:v>3.129</c:v>
                      </c:pt>
                      <c:pt idx="4398">
                        <c:v>3.1920000000000002</c:v>
                      </c:pt>
                      <c:pt idx="4399">
                        <c:v>3.7170000000000001</c:v>
                      </c:pt>
                      <c:pt idx="4400">
                        <c:v>3.738</c:v>
                      </c:pt>
                      <c:pt idx="4401">
                        <c:v>3.99</c:v>
                      </c:pt>
                      <c:pt idx="4402">
                        <c:v>3.8220000000000001</c:v>
                      </c:pt>
                      <c:pt idx="4403">
                        <c:v>3.6120000000000001</c:v>
                      </c:pt>
                      <c:pt idx="4404">
                        <c:v>4.3680000000000003</c:v>
                      </c:pt>
                      <c:pt idx="4405">
                        <c:v>3.6749999999999998</c:v>
                      </c:pt>
                      <c:pt idx="4406">
                        <c:v>3.78</c:v>
                      </c:pt>
                      <c:pt idx="4407">
                        <c:v>2.9609999999999999</c:v>
                      </c:pt>
                      <c:pt idx="4408">
                        <c:v>2.73</c:v>
                      </c:pt>
                      <c:pt idx="4409">
                        <c:v>2.625</c:v>
                      </c:pt>
                      <c:pt idx="4410">
                        <c:v>3.5910000000000002</c:v>
                      </c:pt>
                      <c:pt idx="4411">
                        <c:v>3.6749999999999998</c:v>
                      </c:pt>
                      <c:pt idx="4412">
                        <c:v>4.7670000000000003</c:v>
                      </c:pt>
                      <c:pt idx="4413">
                        <c:v>3.6960000000000002</c:v>
                      </c:pt>
                      <c:pt idx="4414">
                        <c:v>3.78</c:v>
                      </c:pt>
                      <c:pt idx="4415">
                        <c:v>3.3180000000000001</c:v>
                      </c:pt>
                      <c:pt idx="4416">
                        <c:v>2.8140000000000001</c:v>
                      </c:pt>
                      <c:pt idx="4417">
                        <c:v>2.8980000000000001</c:v>
                      </c:pt>
                      <c:pt idx="4418">
                        <c:v>3.129</c:v>
                      </c:pt>
                      <c:pt idx="4419">
                        <c:v>3.633</c:v>
                      </c:pt>
                      <c:pt idx="4420">
                        <c:v>3.7170000000000001</c:v>
                      </c:pt>
                      <c:pt idx="4421">
                        <c:v>2.919</c:v>
                      </c:pt>
                      <c:pt idx="4422">
                        <c:v>3.15</c:v>
                      </c:pt>
                      <c:pt idx="4423">
                        <c:v>3.1920000000000002</c:v>
                      </c:pt>
                      <c:pt idx="4424">
                        <c:v>3.234</c:v>
                      </c:pt>
                      <c:pt idx="4425">
                        <c:v>2.9609999999999999</c:v>
                      </c:pt>
                      <c:pt idx="4426">
                        <c:v>3.57</c:v>
                      </c:pt>
                      <c:pt idx="4427">
                        <c:v>4.2</c:v>
                      </c:pt>
                      <c:pt idx="4428">
                        <c:v>3.927</c:v>
                      </c:pt>
                      <c:pt idx="4429">
                        <c:v>3.36</c:v>
                      </c:pt>
                      <c:pt idx="4430">
                        <c:v>3.633</c:v>
                      </c:pt>
                      <c:pt idx="4431">
                        <c:v>3.6120000000000001</c:v>
                      </c:pt>
                      <c:pt idx="4432">
                        <c:v>3.843</c:v>
                      </c:pt>
                      <c:pt idx="4433">
                        <c:v>3.5070000000000001</c:v>
                      </c:pt>
                      <c:pt idx="4434">
                        <c:v>3.738</c:v>
                      </c:pt>
                      <c:pt idx="4435">
                        <c:v>2.919</c:v>
                      </c:pt>
                      <c:pt idx="4436">
                        <c:v>3.4020000000000001</c:v>
                      </c:pt>
                      <c:pt idx="4437">
                        <c:v>3.0659999999999998</c:v>
                      </c:pt>
                      <c:pt idx="4438">
                        <c:v>3.2130000000000001</c:v>
                      </c:pt>
                      <c:pt idx="4439">
                        <c:v>3.339</c:v>
                      </c:pt>
                      <c:pt idx="4440">
                        <c:v>3.6120000000000001</c:v>
                      </c:pt>
                      <c:pt idx="4441">
                        <c:v>3.738</c:v>
                      </c:pt>
                      <c:pt idx="4442">
                        <c:v>3.0030000000000001</c:v>
                      </c:pt>
                      <c:pt idx="4443">
                        <c:v>2.8140000000000001</c:v>
                      </c:pt>
                      <c:pt idx="4444">
                        <c:v>3.0449999999999999</c:v>
                      </c:pt>
                      <c:pt idx="4445">
                        <c:v>3.0030000000000001</c:v>
                      </c:pt>
                      <c:pt idx="4446">
                        <c:v>2.7509999999999999</c:v>
                      </c:pt>
                      <c:pt idx="4447">
                        <c:v>2.8980000000000001</c:v>
                      </c:pt>
                      <c:pt idx="4448">
                        <c:v>2.9820000000000002</c:v>
                      </c:pt>
                      <c:pt idx="4449">
                        <c:v>2.2679999999999998</c:v>
                      </c:pt>
                      <c:pt idx="4450">
                        <c:v>2.8140000000000001</c:v>
                      </c:pt>
                      <c:pt idx="4451">
                        <c:v>3.0659999999999998</c:v>
                      </c:pt>
                      <c:pt idx="4452">
                        <c:v>2.6040000000000001</c:v>
                      </c:pt>
                      <c:pt idx="4453">
                        <c:v>2.6880000000000002</c:v>
                      </c:pt>
                      <c:pt idx="4454">
                        <c:v>3.423</c:v>
                      </c:pt>
                      <c:pt idx="4455">
                        <c:v>3.8220000000000001</c:v>
                      </c:pt>
                      <c:pt idx="4456">
                        <c:v>3.1920000000000002</c:v>
                      </c:pt>
                      <c:pt idx="4457">
                        <c:v>2.9609999999999999</c:v>
                      </c:pt>
                      <c:pt idx="4458">
                        <c:v>3.2130000000000001</c:v>
                      </c:pt>
                      <c:pt idx="4459">
                        <c:v>3.1709999999999998</c:v>
                      </c:pt>
                      <c:pt idx="4460">
                        <c:v>2.9609999999999999</c:v>
                      </c:pt>
                      <c:pt idx="4461">
                        <c:v>2.7719999999999998</c:v>
                      </c:pt>
                      <c:pt idx="4462">
                        <c:v>3.738</c:v>
                      </c:pt>
                      <c:pt idx="4463">
                        <c:v>3.2549999999999999</c:v>
                      </c:pt>
                      <c:pt idx="4464">
                        <c:v>3.0870000000000002</c:v>
                      </c:pt>
                      <c:pt idx="4465">
                        <c:v>2.73</c:v>
                      </c:pt>
                      <c:pt idx="4466">
                        <c:v>2.3940000000000001</c:v>
                      </c:pt>
                      <c:pt idx="4467">
                        <c:v>2.94</c:v>
                      </c:pt>
                      <c:pt idx="4468">
                        <c:v>2.7509999999999999</c:v>
                      </c:pt>
                      <c:pt idx="4469">
                        <c:v>3.0449999999999999</c:v>
                      </c:pt>
                      <c:pt idx="4470">
                        <c:v>2.625</c:v>
                      </c:pt>
                      <c:pt idx="4471">
                        <c:v>2.73</c:v>
                      </c:pt>
                      <c:pt idx="4472">
                        <c:v>2.73</c:v>
                      </c:pt>
                      <c:pt idx="4473">
                        <c:v>2.6669999999999998</c:v>
                      </c:pt>
                      <c:pt idx="4474">
                        <c:v>2.4569999999999999</c:v>
                      </c:pt>
                      <c:pt idx="4475">
                        <c:v>2.6040000000000001</c:v>
                      </c:pt>
                      <c:pt idx="4476">
                        <c:v>2.2469999999999999</c:v>
                      </c:pt>
                      <c:pt idx="4477">
                        <c:v>1.89</c:v>
                      </c:pt>
                      <c:pt idx="4478">
                        <c:v>1.89</c:v>
                      </c:pt>
                      <c:pt idx="4479">
                        <c:v>2.1629999999999998</c:v>
                      </c:pt>
                      <c:pt idx="4480">
                        <c:v>1.89</c:v>
                      </c:pt>
                      <c:pt idx="4481">
                        <c:v>2.331</c:v>
                      </c:pt>
                      <c:pt idx="4482">
                        <c:v>2.73</c:v>
                      </c:pt>
                      <c:pt idx="4483">
                        <c:v>3.1920000000000002</c:v>
                      </c:pt>
                      <c:pt idx="4484">
                        <c:v>2.0579999999999998</c:v>
                      </c:pt>
                      <c:pt idx="4485">
                        <c:v>1.9530000000000001</c:v>
                      </c:pt>
                      <c:pt idx="4486">
                        <c:v>1.827</c:v>
                      </c:pt>
                      <c:pt idx="4487">
                        <c:v>1.911</c:v>
                      </c:pt>
                      <c:pt idx="4488">
                        <c:v>2.016</c:v>
                      </c:pt>
                      <c:pt idx="4489">
                        <c:v>3.2130000000000001</c:v>
                      </c:pt>
                      <c:pt idx="4490">
                        <c:v>2.8140000000000001</c:v>
                      </c:pt>
                      <c:pt idx="4491">
                        <c:v>2.1629999999999998</c:v>
                      </c:pt>
                      <c:pt idx="4492">
                        <c:v>2.0579999999999998</c:v>
                      </c:pt>
                      <c:pt idx="4493">
                        <c:v>2.3730000000000002</c:v>
                      </c:pt>
                      <c:pt idx="4494">
                        <c:v>1.9950000000000001</c:v>
                      </c:pt>
                      <c:pt idx="4495">
                        <c:v>2.016</c:v>
                      </c:pt>
                      <c:pt idx="4496">
                        <c:v>2.0579999999999998</c:v>
                      </c:pt>
                      <c:pt idx="4497">
                        <c:v>2.8559999999999999</c:v>
                      </c:pt>
                      <c:pt idx="4498">
                        <c:v>1.9319999999999999</c:v>
                      </c:pt>
                      <c:pt idx="4499">
                        <c:v>1.68</c:v>
                      </c:pt>
                      <c:pt idx="4500">
                        <c:v>1.7430000000000001</c:v>
                      </c:pt>
                      <c:pt idx="4501">
                        <c:v>1.7849999999999999</c:v>
                      </c:pt>
                      <c:pt idx="4502">
                        <c:v>1.617</c:v>
                      </c:pt>
                      <c:pt idx="4503">
                        <c:v>1.911</c:v>
                      </c:pt>
                      <c:pt idx="4504">
                        <c:v>1.869</c:v>
                      </c:pt>
                      <c:pt idx="4505">
                        <c:v>1.974</c:v>
                      </c:pt>
                      <c:pt idx="4506">
                        <c:v>1.89</c:v>
                      </c:pt>
                      <c:pt idx="4507">
                        <c:v>1.974</c:v>
                      </c:pt>
                      <c:pt idx="4508">
                        <c:v>1.617</c:v>
                      </c:pt>
                      <c:pt idx="4509">
                        <c:v>1.68</c:v>
                      </c:pt>
                      <c:pt idx="4510">
                        <c:v>2.331</c:v>
                      </c:pt>
                      <c:pt idx="4511">
                        <c:v>2.6040000000000001</c:v>
                      </c:pt>
                      <c:pt idx="4512">
                        <c:v>1.89</c:v>
                      </c:pt>
                      <c:pt idx="4513">
                        <c:v>2.1419999999999999</c:v>
                      </c:pt>
                      <c:pt idx="4514">
                        <c:v>2.0579999999999998</c:v>
                      </c:pt>
                      <c:pt idx="4515">
                        <c:v>2.2050000000000001</c:v>
                      </c:pt>
                      <c:pt idx="4516">
                        <c:v>1.974</c:v>
                      </c:pt>
                      <c:pt idx="4517">
                        <c:v>2.6040000000000001</c:v>
                      </c:pt>
                      <c:pt idx="4518">
                        <c:v>3.1709999999999998</c:v>
                      </c:pt>
                      <c:pt idx="4519">
                        <c:v>3.1920000000000002</c:v>
                      </c:pt>
                      <c:pt idx="4520">
                        <c:v>3.444</c:v>
                      </c:pt>
                      <c:pt idx="4521">
                        <c:v>3.0449999999999999</c:v>
                      </c:pt>
                      <c:pt idx="4522">
                        <c:v>2.625</c:v>
                      </c:pt>
                      <c:pt idx="4523">
                        <c:v>1.8480000000000001</c:v>
                      </c:pt>
                      <c:pt idx="4524">
                        <c:v>2.31</c:v>
                      </c:pt>
                      <c:pt idx="4525">
                        <c:v>2.4780000000000002</c:v>
                      </c:pt>
                      <c:pt idx="4526">
                        <c:v>2.3519999999999999</c:v>
                      </c:pt>
                      <c:pt idx="4527">
                        <c:v>2.1</c:v>
                      </c:pt>
                      <c:pt idx="4528">
                        <c:v>3.528</c:v>
                      </c:pt>
                      <c:pt idx="4529">
                        <c:v>3.9689999999999999</c:v>
                      </c:pt>
                      <c:pt idx="4530">
                        <c:v>3.7170000000000001</c:v>
                      </c:pt>
                      <c:pt idx="4531">
                        <c:v>3.2970000000000002</c:v>
                      </c:pt>
                      <c:pt idx="4532">
                        <c:v>2.8140000000000001</c:v>
                      </c:pt>
                      <c:pt idx="4533">
                        <c:v>2.2469999999999999</c:v>
                      </c:pt>
                      <c:pt idx="4534">
                        <c:v>1.806</c:v>
                      </c:pt>
                      <c:pt idx="4535">
                        <c:v>2.226</c:v>
                      </c:pt>
                      <c:pt idx="4536">
                        <c:v>2.2050000000000001</c:v>
                      </c:pt>
                      <c:pt idx="4537">
                        <c:v>2.2050000000000001</c:v>
                      </c:pt>
                      <c:pt idx="4538">
                        <c:v>2.4990000000000001</c:v>
                      </c:pt>
                      <c:pt idx="4539">
                        <c:v>3.15</c:v>
                      </c:pt>
                      <c:pt idx="4540">
                        <c:v>2.4990000000000001</c:v>
                      </c:pt>
                      <c:pt idx="4541">
                        <c:v>2.6040000000000001</c:v>
                      </c:pt>
                      <c:pt idx="4542">
                        <c:v>3.8849999999999998</c:v>
                      </c:pt>
                      <c:pt idx="4543">
                        <c:v>2.6669999999999998</c:v>
                      </c:pt>
                      <c:pt idx="4544">
                        <c:v>2.3940000000000001</c:v>
                      </c:pt>
                      <c:pt idx="4545">
                        <c:v>2.7090000000000001</c:v>
                      </c:pt>
                      <c:pt idx="4546">
                        <c:v>3.0030000000000001</c:v>
                      </c:pt>
                      <c:pt idx="4547">
                        <c:v>3.339</c:v>
                      </c:pt>
                      <c:pt idx="4548">
                        <c:v>3.0449999999999999</c:v>
                      </c:pt>
                      <c:pt idx="4549">
                        <c:v>2.4990000000000001</c:v>
                      </c:pt>
                      <c:pt idx="4550">
                        <c:v>2.7090000000000001</c:v>
                      </c:pt>
                      <c:pt idx="4551">
                        <c:v>3.2759999999999998</c:v>
                      </c:pt>
                      <c:pt idx="4552">
                        <c:v>4.3680000000000003</c:v>
                      </c:pt>
                      <c:pt idx="4553">
                        <c:v>4.5359999999999996</c:v>
                      </c:pt>
                      <c:pt idx="4554">
                        <c:v>3.99</c:v>
                      </c:pt>
                      <c:pt idx="4555">
                        <c:v>4.5359999999999996</c:v>
                      </c:pt>
                      <c:pt idx="4556">
                        <c:v>3.444</c:v>
                      </c:pt>
                      <c:pt idx="4557">
                        <c:v>3.3180000000000001</c:v>
                      </c:pt>
                      <c:pt idx="4558">
                        <c:v>3.3180000000000001</c:v>
                      </c:pt>
                      <c:pt idx="4559">
                        <c:v>3.528</c:v>
                      </c:pt>
                      <c:pt idx="4560">
                        <c:v>3.5910000000000002</c:v>
                      </c:pt>
                      <c:pt idx="4561">
                        <c:v>2.625</c:v>
                      </c:pt>
                      <c:pt idx="4562">
                        <c:v>2.94</c:v>
                      </c:pt>
                      <c:pt idx="4563">
                        <c:v>3.3180000000000001</c:v>
                      </c:pt>
                      <c:pt idx="4564">
                        <c:v>3.5910000000000002</c:v>
                      </c:pt>
                      <c:pt idx="4565">
                        <c:v>3.0870000000000002</c:v>
                      </c:pt>
                      <c:pt idx="4566">
                        <c:v>4.0739999999999998</c:v>
                      </c:pt>
                      <c:pt idx="4567">
                        <c:v>3.738</c:v>
                      </c:pt>
                      <c:pt idx="4568">
                        <c:v>3.6960000000000002</c:v>
                      </c:pt>
                      <c:pt idx="4569">
                        <c:v>3.9689999999999999</c:v>
                      </c:pt>
                      <c:pt idx="4570">
                        <c:v>4.4939999999999998</c:v>
                      </c:pt>
                      <c:pt idx="4571">
                        <c:v>2.6880000000000002</c:v>
                      </c:pt>
                      <c:pt idx="4572">
                        <c:v>2.8769999999999998</c:v>
                      </c:pt>
                      <c:pt idx="4573">
                        <c:v>3.8639999999999999</c:v>
                      </c:pt>
                      <c:pt idx="4574">
                        <c:v>4.83</c:v>
                      </c:pt>
                      <c:pt idx="4575">
                        <c:v>4.641</c:v>
                      </c:pt>
                      <c:pt idx="4576">
                        <c:v>5.1660000000000004</c:v>
                      </c:pt>
                      <c:pt idx="4577">
                        <c:v>5.1029999999999998</c:v>
                      </c:pt>
                      <c:pt idx="4578">
                        <c:v>5.0609999999999999</c:v>
                      </c:pt>
                      <c:pt idx="4579">
                        <c:v>5.0190000000000001</c:v>
                      </c:pt>
                      <c:pt idx="4580">
                        <c:v>3.8220000000000001</c:v>
                      </c:pt>
                      <c:pt idx="4581">
                        <c:v>4.5149999999999997</c:v>
                      </c:pt>
                      <c:pt idx="4582">
                        <c:v>3.0030000000000001</c:v>
                      </c:pt>
                      <c:pt idx="4583">
                        <c:v>4.032</c:v>
                      </c:pt>
                      <c:pt idx="4584">
                        <c:v>2.5409999999999999</c:v>
                      </c:pt>
                      <c:pt idx="4585">
                        <c:v>2.3730000000000002</c:v>
                      </c:pt>
                      <c:pt idx="4586">
                        <c:v>2.8980000000000001</c:v>
                      </c:pt>
                      <c:pt idx="4587">
                        <c:v>2.8980000000000001</c:v>
                      </c:pt>
                      <c:pt idx="4588">
                        <c:v>2.6459999999999999</c:v>
                      </c:pt>
                      <c:pt idx="4589">
                        <c:v>2.4359999999999999</c:v>
                      </c:pt>
                      <c:pt idx="4590">
                        <c:v>2.5830000000000002</c:v>
                      </c:pt>
                      <c:pt idx="4591">
                        <c:v>2.8769999999999998</c:v>
                      </c:pt>
                      <c:pt idx="4592">
                        <c:v>3.234</c:v>
                      </c:pt>
                      <c:pt idx="4593">
                        <c:v>2.6669999999999998</c:v>
                      </c:pt>
                      <c:pt idx="4594">
                        <c:v>3.2130000000000001</c:v>
                      </c:pt>
                      <c:pt idx="4595">
                        <c:v>3.339</c:v>
                      </c:pt>
                      <c:pt idx="4596">
                        <c:v>2.625</c:v>
                      </c:pt>
                      <c:pt idx="4597">
                        <c:v>3.15</c:v>
                      </c:pt>
                      <c:pt idx="4598">
                        <c:v>3.5070000000000001</c:v>
                      </c:pt>
                      <c:pt idx="4599">
                        <c:v>3.6749999999999998</c:v>
                      </c:pt>
                      <c:pt idx="4600">
                        <c:v>3.129</c:v>
                      </c:pt>
                      <c:pt idx="4601">
                        <c:v>3.7589999999999999</c:v>
                      </c:pt>
                      <c:pt idx="4602">
                        <c:v>3.57</c:v>
                      </c:pt>
                      <c:pt idx="4603">
                        <c:v>3.5910000000000002</c:v>
                      </c:pt>
                      <c:pt idx="4604">
                        <c:v>3.4649999999999999</c:v>
                      </c:pt>
                      <c:pt idx="4605">
                        <c:v>2.226</c:v>
                      </c:pt>
                      <c:pt idx="4606">
                        <c:v>2.1629999999999998</c:v>
                      </c:pt>
                      <c:pt idx="4607">
                        <c:v>2.4359999999999999</c:v>
                      </c:pt>
                      <c:pt idx="4608">
                        <c:v>2.8980000000000001</c:v>
                      </c:pt>
                      <c:pt idx="4609">
                        <c:v>2.7090000000000001</c:v>
                      </c:pt>
                      <c:pt idx="4610">
                        <c:v>2.6880000000000002</c:v>
                      </c:pt>
                      <c:pt idx="4611">
                        <c:v>3.36</c:v>
                      </c:pt>
                      <c:pt idx="4612">
                        <c:v>3.444</c:v>
                      </c:pt>
                      <c:pt idx="4613">
                        <c:v>3.2549999999999999</c:v>
                      </c:pt>
                      <c:pt idx="4614">
                        <c:v>3.5910000000000002</c:v>
                      </c:pt>
                      <c:pt idx="4615">
                        <c:v>3.423</c:v>
                      </c:pt>
                      <c:pt idx="4616">
                        <c:v>3.5910000000000002</c:v>
                      </c:pt>
                      <c:pt idx="4617">
                        <c:v>3.6539999999999999</c:v>
                      </c:pt>
                      <c:pt idx="4618">
                        <c:v>3.2970000000000002</c:v>
                      </c:pt>
                      <c:pt idx="4619">
                        <c:v>3.843</c:v>
                      </c:pt>
                      <c:pt idx="4620">
                        <c:v>3.4020000000000001</c:v>
                      </c:pt>
                      <c:pt idx="4621">
                        <c:v>4.41</c:v>
                      </c:pt>
                      <c:pt idx="4622">
                        <c:v>4.7039999999999997</c:v>
                      </c:pt>
                      <c:pt idx="4623">
                        <c:v>4.431</c:v>
                      </c:pt>
                      <c:pt idx="4624">
                        <c:v>4.2839999999999998</c:v>
                      </c:pt>
                      <c:pt idx="4625">
                        <c:v>2.5830000000000002</c:v>
                      </c:pt>
                      <c:pt idx="4626">
                        <c:v>2.0579999999999998</c:v>
                      </c:pt>
                      <c:pt idx="4627">
                        <c:v>2.625</c:v>
                      </c:pt>
                      <c:pt idx="4628">
                        <c:v>2.52</c:v>
                      </c:pt>
                      <c:pt idx="4629">
                        <c:v>2.8140000000000001</c:v>
                      </c:pt>
                      <c:pt idx="4630">
                        <c:v>3.8849999999999998</c:v>
                      </c:pt>
                      <c:pt idx="4631">
                        <c:v>2.94</c:v>
                      </c:pt>
                      <c:pt idx="4632">
                        <c:v>5.1239999999999997</c:v>
                      </c:pt>
                      <c:pt idx="4633">
                        <c:v>4.851</c:v>
                      </c:pt>
                      <c:pt idx="4634">
                        <c:v>2.7930000000000001</c:v>
                      </c:pt>
                      <c:pt idx="4635">
                        <c:v>2.0369999999999999</c:v>
                      </c:pt>
                      <c:pt idx="4636">
                        <c:v>2.1419999999999999</c:v>
                      </c:pt>
                      <c:pt idx="4637">
                        <c:v>2.6459999999999999</c:v>
                      </c:pt>
                      <c:pt idx="4638">
                        <c:v>2.3730000000000002</c:v>
                      </c:pt>
                      <c:pt idx="4639">
                        <c:v>1.7849999999999999</c:v>
                      </c:pt>
                      <c:pt idx="4640">
                        <c:v>1.7430000000000001</c:v>
                      </c:pt>
                      <c:pt idx="4641">
                        <c:v>2.1840000000000002</c:v>
                      </c:pt>
                      <c:pt idx="4642">
                        <c:v>3.1080000000000001</c:v>
                      </c:pt>
                      <c:pt idx="4643">
                        <c:v>2.7930000000000001</c:v>
                      </c:pt>
                      <c:pt idx="4644">
                        <c:v>2.4780000000000002</c:v>
                      </c:pt>
                      <c:pt idx="4645">
                        <c:v>2.2050000000000001</c:v>
                      </c:pt>
                      <c:pt idx="4646">
                        <c:v>1.722</c:v>
                      </c:pt>
                      <c:pt idx="4647">
                        <c:v>1.806</c:v>
                      </c:pt>
                      <c:pt idx="4648">
                        <c:v>2.0790000000000002</c:v>
                      </c:pt>
                      <c:pt idx="4649">
                        <c:v>2.415</c:v>
                      </c:pt>
                      <c:pt idx="4650">
                        <c:v>2.6040000000000001</c:v>
                      </c:pt>
                      <c:pt idx="4651">
                        <c:v>2.9820000000000002</c:v>
                      </c:pt>
                      <c:pt idx="4652">
                        <c:v>2.3940000000000001</c:v>
                      </c:pt>
                      <c:pt idx="4653">
                        <c:v>2.1419999999999999</c:v>
                      </c:pt>
                      <c:pt idx="4654">
                        <c:v>2.3730000000000002</c:v>
                      </c:pt>
                      <c:pt idx="4655">
                        <c:v>2.5409999999999999</c:v>
                      </c:pt>
                      <c:pt idx="4656">
                        <c:v>2.9820000000000002</c:v>
                      </c:pt>
                      <c:pt idx="4657">
                        <c:v>3.57</c:v>
                      </c:pt>
                      <c:pt idx="4658">
                        <c:v>3.528</c:v>
                      </c:pt>
                      <c:pt idx="4659">
                        <c:v>2.016</c:v>
                      </c:pt>
                      <c:pt idx="4660">
                        <c:v>1.89</c:v>
                      </c:pt>
                      <c:pt idx="4661">
                        <c:v>1.911</c:v>
                      </c:pt>
                      <c:pt idx="4662">
                        <c:v>2.1629999999999998</c:v>
                      </c:pt>
                      <c:pt idx="4663">
                        <c:v>1.806</c:v>
                      </c:pt>
                      <c:pt idx="4664">
                        <c:v>2.625</c:v>
                      </c:pt>
                      <c:pt idx="4665">
                        <c:v>2.6040000000000001</c:v>
                      </c:pt>
                      <c:pt idx="4666">
                        <c:v>2.016</c:v>
                      </c:pt>
                      <c:pt idx="4667">
                        <c:v>1.869</c:v>
                      </c:pt>
                      <c:pt idx="4668">
                        <c:v>1.827</c:v>
                      </c:pt>
                      <c:pt idx="4669">
                        <c:v>1.869</c:v>
                      </c:pt>
                      <c:pt idx="4670">
                        <c:v>2.1</c:v>
                      </c:pt>
                      <c:pt idx="4671">
                        <c:v>3.3180000000000001</c:v>
                      </c:pt>
                      <c:pt idx="4672">
                        <c:v>3.0449999999999999</c:v>
                      </c:pt>
                      <c:pt idx="4673">
                        <c:v>2.1419999999999999</c:v>
                      </c:pt>
                      <c:pt idx="4674">
                        <c:v>2.1</c:v>
                      </c:pt>
                      <c:pt idx="4675">
                        <c:v>2.4569999999999999</c:v>
                      </c:pt>
                      <c:pt idx="4676">
                        <c:v>2.625</c:v>
                      </c:pt>
                      <c:pt idx="4677">
                        <c:v>2.31</c:v>
                      </c:pt>
                      <c:pt idx="4678">
                        <c:v>2.8980000000000001</c:v>
                      </c:pt>
                      <c:pt idx="4679">
                        <c:v>2.94</c:v>
                      </c:pt>
                      <c:pt idx="4680">
                        <c:v>2.2469999999999999</c:v>
                      </c:pt>
                      <c:pt idx="4681">
                        <c:v>2.121</c:v>
                      </c:pt>
                      <c:pt idx="4682">
                        <c:v>1.659</c:v>
                      </c:pt>
                      <c:pt idx="4683">
                        <c:v>2.415</c:v>
                      </c:pt>
                      <c:pt idx="4684">
                        <c:v>2.4780000000000002</c:v>
                      </c:pt>
                      <c:pt idx="4685">
                        <c:v>2.2469999999999999</c:v>
                      </c:pt>
                      <c:pt idx="4686">
                        <c:v>3.3180000000000001</c:v>
                      </c:pt>
                      <c:pt idx="4687">
                        <c:v>2.52</c:v>
                      </c:pt>
                      <c:pt idx="4688">
                        <c:v>2.0579999999999998</c:v>
                      </c:pt>
                      <c:pt idx="4689">
                        <c:v>1.9319999999999999</c:v>
                      </c:pt>
                      <c:pt idx="4690">
                        <c:v>2.1419999999999999</c:v>
                      </c:pt>
                      <c:pt idx="4691">
                        <c:v>2.3940000000000001</c:v>
                      </c:pt>
                      <c:pt idx="4692">
                        <c:v>2.8769999999999998</c:v>
                      </c:pt>
                      <c:pt idx="4693">
                        <c:v>3.4020000000000001</c:v>
                      </c:pt>
                      <c:pt idx="4694">
                        <c:v>2.7930000000000001</c:v>
                      </c:pt>
                      <c:pt idx="4695">
                        <c:v>2.7090000000000001</c:v>
                      </c:pt>
                      <c:pt idx="4696">
                        <c:v>2.8980000000000001</c:v>
                      </c:pt>
                      <c:pt idx="4697">
                        <c:v>2.9609999999999999</c:v>
                      </c:pt>
                      <c:pt idx="4698">
                        <c:v>2.4780000000000002</c:v>
                      </c:pt>
                      <c:pt idx="4699">
                        <c:v>2.6669999999999998</c:v>
                      </c:pt>
                      <c:pt idx="4700">
                        <c:v>2.6459999999999999</c:v>
                      </c:pt>
                      <c:pt idx="4701">
                        <c:v>2.2050000000000001</c:v>
                      </c:pt>
                      <c:pt idx="4702">
                        <c:v>2.4780000000000002</c:v>
                      </c:pt>
                      <c:pt idx="4703">
                        <c:v>2.6040000000000001</c:v>
                      </c:pt>
                      <c:pt idx="4704">
                        <c:v>2.4569999999999999</c:v>
                      </c:pt>
                      <c:pt idx="4705">
                        <c:v>2.3730000000000002</c:v>
                      </c:pt>
                      <c:pt idx="4706">
                        <c:v>2.6880000000000002</c:v>
                      </c:pt>
                      <c:pt idx="4707">
                        <c:v>3.948</c:v>
                      </c:pt>
                      <c:pt idx="4708">
                        <c:v>3.36</c:v>
                      </c:pt>
                      <c:pt idx="4709">
                        <c:v>2.94</c:v>
                      </c:pt>
                      <c:pt idx="4710">
                        <c:v>3.2130000000000001</c:v>
                      </c:pt>
                      <c:pt idx="4711">
                        <c:v>4.7880000000000003</c:v>
                      </c:pt>
                      <c:pt idx="4712">
                        <c:v>3.0870000000000002</c:v>
                      </c:pt>
                      <c:pt idx="4713">
                        <c:v>3.6960000000000002</c:v>
                      </c:pt>
                      <c:pt idx="4714">
                        <c:v>3.234</c:v>
                      </c:pt>
                      <c:pt idx="4715">
                        <c:v>2.6880000000000002</c:v>
                      </c:pt>
                      <c:pt idx="4716">
                        <c:v>2.415</c:v>
                      </c:pt>
                      <c:pt idx="4717">
                        <c:v>2.121</c:v>
                      </c:pt>
                      <c:pt idx="4718">
                        <c:v>2.4359999999999999</c:v>
                      </c:pt>
                      <c:pt idx="4719">
                        <c:v>3.1709999999999998</c:v>
                      </c:pt>
                      <c:pt idx="4720">
                        <c:v>3.5070000000000001</c:v>
                      </c:pt>
                      <c:pt idx="4721">
                        <c:v>4.2</c:v>
                      </c:pt>
                      <c:pt idx="4722">
                        <c:v>3.234</c:v>
                      </c:pt>
                      <c:pt idx="4723">
                        <c:v>3.3180000000000001</c:v>
                      </c:pt>
                      <c:pt idx="4724">
                        <c:v>3.528</c:v>
                      </c:pt>
                      <c:pt idx="4725">
                        <c:v>3.2130000000000001</c:v>
                      </c:pt>
                      <c:pt idx="4726">
                        <c:v>2.7930000000000001</c:v>
                      </c:pt>
                      <c:pt idx="4727">
                        <c:v>4.0529999999999999</c:v>
                      </c:pt>
                      <c:pt idx="4728">
                        <c:v>3.78</c:v>
                      </c:pt>
                      <c:pt idx="4729">
                        <c:v>3.0659999999999998</c:v>
                      </c:pt>
                      <c:pt idx="4730">
                        <c:v>3.4649999999999999</c:v>
                      </c:pt>
                      <c:pt idx="4731">
                        <c:v>2.6880000000000002</c:v>
                      </c:pt>
                      <c:pt idx="4732">
                        <c:v>2.7719999999999998</c:v>
                      </c:pt>
                      <c:pt idx="4733">
                        <c:v>2.9609999999999999</c:v>
                      </c:pt>
                      <c:pt idx="4734">
                        <c:v>2.8769999999999998</c:v>
                      </c:pt>
                      <c:pt idx="4735">
                        <c:v>2.9609999999999999</c:v>
                      </c:pt>
                      <c:pt idx="4736">
                        <c:v>3.1920000000000002</c:v>
                      </c:pt>
                      <c:pt idx="4737">
                        <c:v>3.6960000000000002</c:v>
                      </c:pt>
                      <c:pt idx="4738">
                        <c:v>4.0529999999999999</c:v>
                      </c:pt>
                      <c:pt idx="4739">
                        <c:v>3.444</c:v>
                      </c:pt>
                      <c:pt idx="4740">
                        <c:v>3.15</c:v>
                      </c:pt>
                      <c:pt idx="4741">
                        <c:v>2.835</c:v>
                      </c:pt>
                      <c:pt idx="4742">
                        <c:v>3.2970000000000002</c:v>
                      </c:pt>
                      <c:pt idx="4743">
                        <c:v>3.927</c:v>
                      </c:pt>
                      <c:pt idx="4744">
                        <c:v>3.57</c:v>
                      </c:pt>
                      <c:pt idx="4745">
                        <c:v>3.927</c:v>
                      </c:pt>
                      <c:pt idx="4746">
                        <c:v>3.129</c:v>
                      </c:pt>
                      <c:pt idx="4747">
                        <c:v>3.36</c:v>
                      </c:pt>
                      <c:pt idx="4748">
                        <c:v>2.8769999999999998</c:v>
                      </c:pt>
                      <c:pt idx="4749">
                        <c:v>3.4020000000000001</c:v>
                      </c:pt>
                      <c:pt idx="4750">
                        <c:v>3.738</c:v>
                      </c:pt>
                      <c:pt idx="4751">
                        <c:v>3.0449999999999999</c:v>
                      </c:pt>
                      <c:pt idx="4752">
                        <c:v>2.7509999999999999</c:v>
                      </c:pt>
                      <c:pt idx="4753">
                        <c:v>2.7090000000000001</c:v>
                      </c:pt>
                      <c:pt idx="4754">
                        <c:v>2.835</c:v>
                      </c:pt>
                      <c:pt idx="4755">
                        <c:v>2.2890000000000001</c:v>
                      </c:pt>
                      <c:pt idx="4756">
                        <c:v>2.73</c:v>
                      </c:pt>
                      <c:pt idx="4757">
                        <c:v>3.0870000000000002</c:v>
                      </c:pt>
                      <c:pt idx="4758">
                        <c:v>2.8140000000000001</c:v>
                      </c:pt>
                      <c:pt idx="4759">
                        <c:v>3.0870000000000002</c:v>
                      </c:pt>
                      <c:pt idx="4760">
                        <c:v>3.0449999999999999</c:v>
                      </c:pt>
                      <c:pt idx="4761">
                        <c:v>2.8559999999999999</c:v>
                      </c:pt>
                      <c:pt idx="4762">
                        <c:v>3.0449999999999999</c:v>
                      </c:pt>
                      <c:pt idx="4763">
                        <c:v>3.2759999999999998</c:v>
                      </c:pt>
                      <c:pt idx="4764">
                        <c:v>3.633</c:v>
                      </c:pt>
                      <c:pt idx="4765">
                        <c:v>4.0110000000000001</c:v>
                      </c:pt>
                      <c:pt idx="4766">
                        <c:v>3.633</c:v>
                      </c:pt>
                      <c:pt idx="4767">
                        <c:v>4.2839999999999998</c:v>
                      </c:pt>
                      <c:pt idx="4768">
                        <c:v>3.2970000000000002</c:v>
                      </c:pt>
                      <c:pt idx="4769">
                        <c:v>3.9689999999999999</c:v>
                      </c:pt>
                      <c:pt idx="4770">
                        <c:v>3.4020000000000001</c:v>
                      </c:pt>
                      <c:pt idx="4771">
                        <c:v>3.4649999999999999</c:v>
                      </c:pt>
                      <c:pt idx="4772">
                        <c:v>2.9820000000000002</c:v>
                      </c:pt>
                      <c:pt idx="4773">
                        <c:v>2.4359999999999999</c:v>
                      </c:pt>
                      <c:pt idx="4774">
                        <c:v>2.415</c:v>
                      </c:pt>
                      <c:pt idx="4775">
                        <c:v>3.633</c:v>
                      </c:pt>
                      <c:pt idx="4776">
                        <c:v>3.4860000000000002</c:v>
                      </c:pt>
                      <c:pt idx="4777">
                        <c:v>4.452</c:v>
                      </c:pt>
                      <c:pt idx="4778">
                        <c:v>4.1580000000000004</c:v>
                      </c:pt>
                      <c:pt idx="4779">
                        <c:v>3.4020000000000001</c:v>
                      </c:pt>
                      <c:pt idx="4780">
                        <c:v>3.6120000000000001</c:v>
                      </c:pt>
                      <c:pt idx="4781">
                        <c:v>2.6459999999999999</c:v>
                      </c:pt>
                      <c:pt idx="4782">
                        <c:v>2.7509999999999999</c:v>
                      </c:pt>
                      <c:pt idx="4783">
                        <c:v>3.6539999999999999</c:v>
                      </c:pt>
                      <c:pt idx="4784">
                        <c:v>3.3809999999999998</c:v>
                      </c:pt>
                      <c:pt idx="4785">
                        <c:v>3.8220000000000001</c:v>
                      </c:pt>
                      <c:pt idx="4786">
                        <c:v>2.7719999999999998</c:v>
                      </c:pt>
                      <c:pt idx="4787">
                        <c:v>3.15</c:v>
                      </c:pt>
                      <c:pt idx="4788">
                        <c:v>3.0659999999999998</c:v>
                      </c:pt>
                      <c:pt idx="4789">
                        <c:v>3.0030000000000001</c:v>
                      </c:pt>
                      <c:pt idx="4790">
                        <c:v>3.0449999999999999</c:v>
                      </c:pt>
                      <c:pt idx="4791">
                        <c:v>3.528</c:v>
                      </c:pt>
                      <c:pt idx="4792">
                        <c:v>4.3890000000000002</c:v>
                      </c:pt>
                      <c:pt idx="4793">
                        <c:v>3.633</c:v>
                      </c:pt>
                      <c:pt idx="4794">
                        <c:v>3.1920000000000002</c:v>
                      </c:pt>
                      <c:pt idx="4795">
                        <c:v>3.633</c:v>
                      </c:pt>
                      <c:pt idx="4796">
                        <c:v>3.4649999999999999</c:v>
                      </c:pt>
                      <c:pt idx="4797">
                        <c:v>3.4860000000000002</c:v>
                      </c:pt>
                      <c:pt idx="4798">
                        <c:v>3.57</c:v>
                      </c:pt>
                      <c:pt idx="4799">
                        <c:v>3.4020000000000001</c:v>
                      </c:pt>
                      <c:pt idx="4800">
                        <c:v>2.7930000000000001</c:v>
                      </c:pt>
                      <c:pt idx="4801">
                        <c:v>3.4860000000000002</c:v>
                      </c:pt>
                      <c:pt idx="4802">
                        <c:v>3.234</c:v>
                      </c:pt>
                      <c:pt idx="4803">
                        <c:v>3.0449999999999999</c:v>
                      </c:pt>
                      <c:pt idx="4804">
                        <c:v>3.0030000000000001</c:v>
                      </c:pt>
                      <c:pt idx="4805">
                        <c:v>3.4860000000000002</c:v>
                      </c:pt>
                      <c:pt idx="4806">
                        <c:v>3.7170000000000001</c:v>
                      </c:pt>
                      <c:pt idx="4807">
                        <c:v>3.024</c:v>
                      </c:pt>
                      <c:pt idx="4808">
                        <c:v>3.1080000000000001</c:v>
                      </c:pt>
                      <c:pt idx="4809">
                        <c:v>2.7090000000000001</c:v>
                      </c:pt>
                      <c:pt idx="4810">
                        <c:v>3.2759999999999998</c:v>
                      </c:pt>
                      <c:pt idx="4811">
                        <c:v>2.7509999999999999</c:v>
                      </c:pt>
                      <c:pt idx="4812">
                        <c:v>3.234</c:v>
                      </c:pt>
                      <c:pt idx="4813">
                        <c:v>2.6669999999999998</c:v>
                      </c:pt>
                      <c:pt idx="4814">
                        <c:v>2.0790000000000002</c:v>
                      </c:pt>
                      <c:pt idx="4815">
                        <c:v>2.7930000000000001</c:v>
                      </c:pt>
                      <c:pt idx="4816">
                        <c:v>3.234</c:v>
                      </c:pt>
                      <c:pt idx="4817">
                        <c:v>2.73</c:v>
                      </c:pt>
                      <c:pt idx="4818">
                        <c:v>2.4780000000000002</c:v>
                      </c:pt>
                      <c:pt idx="4819">
                        <c:v>3.129</c:v>
                      </c:pt>
                      <c:pt idx="4820">
                        <c:v>3.78</c:v>
                      </c:pt>
                      <c:pt idx="4821">
                        <c:v>3.129</c:v>
                      </c:pt>
                      <c:pt idx="4822">
                        <c:v>3.1080000000000001</c:v>
                      </c:pt>
                      <c:pt idx="4823">
                        <c:v>2.8559999999999999</c:v>
                      </c:pt>
                      <c:pt idx="4824">
                        <c:v>3.0030000000000001</c:v>
                      </c:pt>
                      <c:pt idx="4825">
                        <c:v>3.15</c:v>
                      </c:pt>
                      <c:pt idx="4826">
                        <c:v>2.52</c:v>
                      </c:pt>
                      <c:pt idx="4827">
                        <c:v>3.423</c:v>
                      </c:pt>
                      <c:pt idx="4828">
                        <c:v>2.919</c:v>
                      </c:pt>
                      <c:pt idx="4829">
                        <c:v>2.7090000000000001</c:v>
                      </c:pt>
                      <c:pt idx="4830">
                        <c:v>2.94</c:v>
                      </c:pt>
                      <c:pt idx="4831">
                        <c:v>2.3940000000000001</c:v>
                      </c:pt>
                      <c:pt idx="4832">
                        <c:v>2.3940000000000001</c:v>
                      </c:pt>
                      <c:pt idx="4833">
                        <c:v>2.6880000000000002</c:v>
                      </c:pt>
                      <c:pt idx="4834">
                        <c:v>2.8559999999999999</c:v>
                      </c:pt>
                      <c:pt idx="4835">
                        <c:v>2.6669999999999998</c:v>
                      </c:pt>
                      <c:pt idx="4836">
                        <c:v>2.6669999999999998</c:v>
                      </c:pt>
                      <c:pt idx="4837">
                        <c:v>2.7509999999999999</c:v>
                      </c:pt>
                      <c:pt idx="4838">
                        <c:v>2.3519999999999999</c:v>
                      </c:pt>
                      <c:pt idx="4839">
                        <c:v>2.1</c:v>
                      </c:pt>
                      <c:pt idx="4840">
                        <c:v>2.7930000000000001</c:v>
                      </c:pt>
                      <c:pt idx="4841">
                        <c:v>2.1840000000000002</c:v>
                      </c:pt>
                      <c:pt idx="4842">
                        <c:v>1.911</c:v>
                      </c:pt>
                      <c:pt idx="4843">
                        <c:v>1.806</c:v>
                      </c:pt>
                      <c:pt idx="4844">
                        <c:v>1.9950000000000001</c:v>
                      </c:pt>
                      <c:pt idx="4845">
                        <c:v>2.016</c:v>
                      </c:pt>
                      <c:pt idx="4846">
                        <c:v>2.331</c:v>
                      </c:pt>
                      <c:pt idx="4847">
                        <c:v>2.4990000000000001</c:v>
                      </c:pt>
                      <c:pt idx="4848">
                        <c:v>2.7930000000000001</c:v>
                      </c:pt>
                      <c:pt idx="4849">
                        <c:v>2.0579999999999998</c:v>
                      </c:pt>
                      <c:pt idx="4850">
                        <c:v>1.722</c:v>
                      </c:pt>
                      <c:pt idx="4851">
                        <c:v>1.617</c:v>
                      </c:pt>
                      <c:pt idx="4852">
                        <c:v>2.0790000000000002</c:v>
                      </c:pt>
                      <c:pt idx="4853">
                        <c:v>2.2050000000000001</c:v>
                      </c:pt>
                      <c:pt idx="4854">
                        <c:v>2.835</c:v>
                      </c:pt>
                      <c:pt idx="4855">
                        <c:v>2.4780000000000002</c:v>
                      </c:pt>
                      <c:pt idx="4856">
                        <c:v>1.9319999999999999</c:v>
                      </c:pt>
                      <c:pt idx="4857">
                        <c:v>1.911</c:v>
                      </c:pt>
                      <c:pt idx="4858">
                        <c:v>1.89</c:v>
                      </c:pt>
                      <c:pt idx="4859">
                        <c:v>2.2890000000000001</c:v>
                      </c:pt>
                      <c:pt idx="4860">
                        <c:v>1.8480000000000001</c:v>
                      </c:pt>
                      <c:pt idx="4861">
                        <c:v>2.0579999999999998</c:v>
                      </c:pt>
                      <c:pt idx="4862">
                        <c:v>2.52</c:v>
                      </c:pt>
                      <c:pt idx="4863">
                        <c:v>1.9530000000000001</c:v>
                      </c:pt>
                      <c:pt idx="4864">
                        <c:v>1.722</c:v>
                      </c:pt>
                      <c:pt idx="4865">
                        <c:v>1.9530000000000001</c:v>
                      </c:pt>
                      <c:pt idx="4866">
                        <c:v>1.8480000000000001</c:v>
                      </c:pt>
                      <c:pt idx="4867">
                        <c:v>2.0790000000000002</c:v>
                      </c:pt>
                      <c:pt idx="4868">
                        <c:v>2.1840000000000002</c:v>
                      </c:pt>
                      <c:pt idx="4869">
                        <c:v>2.0369999999999999</c:v>
                      </c:pt>
                      <c:pt idx="4870">
                        <c:v>1.9530000000000001</c:v>
                      </c:pt>
                      <c:pt idx="4871">
                        <c:v>1.722</c:v>
                      </c:pt>
                      <c:pt idx="4872">
                        <c:v>1.9319999999999999</c:v>
                      </c:pt>
                      <c:pt idx="4873">
                        <c:v>1.869</c:v>
                      </c:pt>
                      <c:pt idx="4874">
                        <c:v>1.89</c:v>
                      </c:pt>
                      <c:pt idx="4875">
                        <c:v>2.2469999999999999</c:v>
                      </c:pt>
                      <c:pt idx="4876">
                        <c:v>2.4569999999999999</c:v>
                      </c:pt>
                      <c:pt idx="4877">
                        <c:v>1.9950000000000001</c:v>
                      </c:pt>
                      <c:pt idx="4878">
                        <c:v>1.9319999999999999</c:v>
                      </c:pt>
                      <c:pt idx="4879">
                        <c:v>2.1840000000000002</c:v>
                      </c:pt>
                      <c:pt idx="4880">
                        <c:v>2.121</c:v>
                      </c:pt>
                      <c:pt idx="4881">
                        <c:v>2.415</c:v>
                      </c:pt>
                      <c:pt idx="4882">
                        <c:v>2.5409999999999999</c:v>
                      </c:pt>
                      <c:pt idx="4883">
                        <c:v>3.3180000000000001</c:v>
                      </c:pt>
                      <c:pt idx="4884">
                        <c:v>3.4020000000000001</c:v>
                      </c:pt>
                      <c:pt idx="4885">
                        <c:v>3.444</c:v>
                      </c:pt>
                      <c:pt idx="4886">
                        <c:v>3.129</c:v>
                      </c:pt>
                      <c:pt idx="4887">
                        <c:v>2.5830000000000002</c:v>
                      </c:pt>
                      <c:pt idx="4888">
                        <c:v>1.911</c:v>
                      </c:pt>
                      <c:pt idx="4889">
                        <c:v>2.1840000000000002</c:v>
                      </c:pt>
                      <c:pt idx="4890">
                        <c:v>1.827</c:v>
                      </c:pt>
                      <c:pt idx="4891">
                        <c:v>2.3519999999999999</c:v>
                      </c:pt>
                      <c:pt idx="4892">
                        <c:v>2.1840000000000002</c:v>
                      </c:pt>
                      <c:pt idx="4893">
                        <c:v>3.4860000000000002</c:v>
                      </c:pt>
                      <c:pt idx="4894">
                        <c:v>4.1580000000000004</c:v>
                      </c:pt>
                      <c:pt idx="4895">
                        <c:v>3.444</c:v>
                      </c:pt>
                      <c:pt idx="4896">
                        <c:v>3.234</c:v>
                      </c:pt>
                      <c:pt idx="4897">
                        <c:v>2.9609999999999999</c:v>
                      </c:pt>
                      <c:pt idx="4898">
                        <c:v>2.121</c:v>
                      </c:pt>
                      <c:pt idx="4899">
                        <c:v>1.974</c:v>
                      </c:pt>
                      <c:pt idx="4900">
                        <c:v>2.4780000000000002</c:v>
                      </c:pt>
                      <c:pt idx="4901">
                        <c:v>2.2679999999999998</c:v>
                      </c:pt>
                      <c:pt idx="4902">
                        <c:v>1.974</c:v>
                      </c:pt>
                      <c:pt idx="4903">
                        <c:v>2.2890000000000001</c:v>
                      </c:pt>
                      <c:pt idx="4904">
                        <c:v>3.528</c:v>
                      </c:pt>
                      <c:pt idx="4905">
                        <c:v>2.5409999999999999</c:v>
                      </c:pt>
                      <c:pt idx="4906">
                        <c:v>2.9820000000000002</c:v>
                      </c:pt>
                      <c:pt idx="4907">
                        <c:v>4.0949999999999998</c:v>
                      </c:pt>
                      <c:pt idx="4908">
                        <c:v>2.8769999999999998</c:v>
                      </c:pt>
                      <c:pt idx="4909">
                        <c:v>2.415</c:v>
                      </c:pt>
                      <c:pt idx="4910">
                        <c:v>2.6880000000000002</c:v>
                      </c:pt>
                      <c:pt idx="4911">
                        <c:v>2.9820000000000002</c:v>
                      </c:pt>
                      <c:pt idx="4912">
                        <c:v>3.528</c:v>
                      </c:pt>
                      <c:pt idx="4913">
                        <c:v>2.9609999999999999</c:v>
                      </c:pt>
                      <c:pt idx="4914">
                        <c:v>2.5409999999999999</c:v>
                      </c:pt>
                      <c:pt idx="4915">
                        <c:v>2.835</c:v>
                      </c:pt>
                      <c:pt idx="4916">
                        <c:v>3.528</c:v>
                      </c:pt>
                      <c:pt idx="4917">
                        <c:v>4.9139999999999997</c:v>
                      </c:pt>
                      <c:pt idx="4918">
                        <c:v>4.7670000000000003</c:v>
                      </c:pt>
                      <c:pt idx="4919">
                        <c:v>4.452</c:v>
                      </c:pt>
                      <c:pt idx="4920">
                        <c:v>4.5570000000000004</c:v>
                      </c:pt>
                      <c:pt idx="4921">
                        <c:v>3.8849999999999998</c:v>
                      </c:pt>
                      <c:pt idx="4922">
                        <c:v>3.4860000000000002</c:v>
                      </c:pt>
                      <c:pt idx="4923">
                        <c:v>3.4649999999999999</c:v>
                      </c:pt>
                      <c:pt idx="4924">
                        <c:v>3.444</c:v>
                      </c:pt>
                      <c:pt idx="4925">
                        <c:v>3.4020000000000001</c:v>
                      </c:pt>
                      <c:pt idx="4926">
                        <c:v>2.6459999999999999</c:v>
                      </c:pt>
                      <c:pt idx="4927">
                        <c:v>3.2549999999999999</c:v>
                      </c:pt>
                      <c:pt idx="4928">
                        <c:v>3.6539999999999999</c:v>
                      </c:pt>
                      <c:pt idx="4929">
                        <c:v>3.6120000000000001</c:v>
                      </c:pt>
                      <c:pt idx="4930">
                        <c:v>3.0870000000000002</c:v>
                      </c:pt>
                      <c:pt idx="4931">
                        <c:v>4.3470000000000004</c:v>
                      </c:pt>
                      <c:pt idx="4932">
                        <c:v>4.0110000000000001</c:v>
                      </c:pt>
                      <c:pt idx="4933">
                        <c:v>3.9060000000000001</c:v>
                      </c:pt>
                      <c:pt idx="4934">
                        <c:v>4.032</c:v>
                      </c:pt>
                      <c:pt idx="4935">
                        <c:v>4.5780000000000003</c:v>
                      </c:pt>
                      <c:pt idx="4936">
                        <c:v>2.73</c:v>
                      </c:pt>
                      <c:pt idx="4937">
                        <c:v>3.0659999999999998</c:v>
                      </c:pt>
                      <c:pt idx="4938">
                        <c:v>4.0739999999999998</c:v>
                      </c:pt>
                      <c:pt idx="4939">
                        <c:v>5.1029999999999998</c:v>
                      </c:pt>
                      <c:pt idx="4940">
                        <c:v>4.6619999999999999</c:v>
                      </c:pt>
                      <c:pt idx="4941">
                        <c:v>4.9980000000000002</c:v>
                      </c:pt>
                      <c:pt idx="4942">
                        <c:v>5.1660000000000004</c:v>
                      </c:pt>
                      <c:pt idx="4943">
                        <c:v>5.1029999999999998</c:v>
                      </c:pt>
                      <c:pt idx="4944">
                        <c:v>5.2709999999999999</c:v>
                      </c:pt>
                      <c:pt idx="4945">
                        <c:v>3.8639999999999999</c:v>
                      </c:pt>
                      <c:pt idx="4946">
                        <c:v>4.62</c:v>
                      </c:pt>
                      <c:pt idx="4947">
                        <c:v>3.0030000000000001</c:v>
                      </c:pt>
                      <c:pt idx="4948">
                        <c:v>4.0110000000000001</c:v>
                      </c:pt>
                      <c:pt idx="4949">
                        <c:v>3.024</c:v>
                      </c:pt>
                      <c:pt idx="4950">
                        <c:v>2.4359999999999999</c:v>
                      </c:pt>
                      <c:pt idx="4951">
                        <c:v>3.129</c:v>
                      </c:pt>
                      <c:pt idx="4952">
                        <c:v>2.919</c:v>
                      </c:pt>
                      <c:pt idx="4953">
                        <c:v>2.7930000000000001</c:v>
                      </c:pt>
                      <c:pt idx="4954">
                        <c:v>2.31</c:v>
                      </c:pt>
                      <c:pt idx="4955">
                        <c:v>2.625</c:v>
                      </c:pt>
                      <c:pt idx="4956">
                        <c:v>2.5409999999999999</c:v>
                      </c:pt>
                      <c:pt idx="4957">
                        <c:v>3.1080000000000001</c:v>
                      </c:pt>
                      <c:pt idx="4958">
                        <c:v>2.8769999999999998</c:v>
                      </c:pt>
                      <c:pt idx="4959">
                        <c:v>3.2970000000000002</c:v>
                      </c:pt>
                      <c:pt idx="4960">
                        <c:v>3.3180000000000001</c:v>
                      </c:pt>
                      <c:pt idx="4961">
                        <c:v>3.1080000000000001</c:v>
                      </c:pt>
                      <c:pt idx="4962">
                        <c:v>3.5489999999999999</c:v>
                      </c:pt>
                      <c:pt idx="4963">
                        <c:v>3.5070000000000001</c:v>
                      </c:pt>
                      <c:pt idx="4964">
                        <c:v>3.8849999999999998</c:v>
                      </c:pt>
                      <c:pt idx="4965">
                        <c:v>3.1709999999999998</c:v>
                      </c:pt>
                      <c:pt idx="4966">
                        <c:v>3.5489999999999999</c:v>
                      </c:pt>
                      <c:pt idx="4967">
                        <c:v>3.9689999999999999</c:v>
                      </c:pt>
                      <c:pt idx="4968">
                        <c:v>3.8010000000000002</c:v>
                      </c:pt>
                      <c:pt idx="4969">
                        <c:v>3.2130000000000001</c:v>
                      </c:pt>
                      <c:pt idx="4970">
                        <c:v>2.226</c:v>
                      </c:pt>
                      <c:pt idx="4971">
                        <c:v>2.2679999999999998</c:v>
                      </c:pt>
                      <c:pt idx="4972">
                        <c:v>2.6880000000000002</c:v>
                      </c:pt>
                      <c:pt idx="4973">
                        <c:v>3.3180000000000001</c:v>
                      </c:pt>
                      <c:pt idx="4974">
                        <c:v>2.9609999999999999</c:v>
                      </c:pt>
                      <c:pt idx="4975">
                        <c:v>3.1920000000000002</c:v>
                      </c:pt>
                      <c:pt idx="4976">
                        <c:v>3.5489999999999999</c:v>
                      </c:pt>
                      <c:pt idx="4977">
                        <c:v>3.8010000000000002</c:v>
                      </c:pt>
                      <c:pt idx="4978">
                        <c:v>3.6960000000000002</c:v>
                      </c:pt>
                      <c:pt idx="4979">
                        <c:v>3.6120000000000001</c:v>
                      </c:pt>
                      <c:pt idx="4980">
                        <c:v>3.6749999999999998</c:v>
                      </c:pt>
                      <c:pt idx="4981">
                        <c:v>3.7589999999999999</c:v>
                      </c:pt>
                      <c:pt idx="4982">
                        <c:v>3.633</c:v>
                      </c:pt>
                      <c:pt idx="4983">
                        <c:v>3.5489999999999999</c:v>
                      </c:pt>
                      <c:pt idx="4984">
                        <c:v>3.6539999999999999</c:v>
                      </c:pt>
                      <c:pt idx="4985">
                        <c:v>3.5070000000000001</c:v>
                      </c:pt>
                      <c:pt idx="4986">
                        <c:v>4.641</c:v>
                      </c:pt>
                      <c:pt idx="4987">
                        <c:v>5.04</c:v>
                      </c:pt>
                      <c:pt idx="4988">
                        <c:v>4.5149999999999997</c:v>
                      </c:pt>
                      <c:pt idx="4989">
                        <c:v>4.242</c:v>
                      </c:pt>
                      <c:pt idx="4990">
                        <c:v>2.3730000000000002</c:v>
                      </c:pt>
                      <c:pt idx="4991">
                        <c:v>2.2890000000000001</c:v>
                      </c:pt>
                      <c:pt idx="4992">
                        <c:v>2.94</c:v>
                      </c:pt>
                      <c:pt idx="4993">
                        <c:v>2.4990000000000001</c:v>
                      </c:pt>
                      <c:pt idx="4994">
                        <c:v>3.1080000000000001</c:v>
                      </c:pt>
                      <c:pt idx="4995">
                        <c:v>3.8849999999999998</c:v>
                      </c:pt>
                      <c:pt idx="4996">
                        <c:v>3.4860000000000002</c:v>
                      </c:pt>
                      <c:pt idx="4997">
                        <c:v>5.2290000000000001</c:v>
                      </c:pt>
                      <c:pt idx="4998">
                        <c:v>5.0609999999999999</c:v>
                      </c:pt>
                      <c:pt idx="4999">
                        <c:v>2.919</c:v>
                      </c:pt>
                      <c:pt idx="5000">
                        <c:v>1.9530000000000001</c:v>
                      </c:pt>
                      <c:pt idx="5001">
                        <c:v>2.2469999999999999</c:v>
                      </c:pt>
                      <c:pt idx="5002">
                        <c:v>2.4780000000000002</c:v>
                      </c:pt>
                      <c:pt idx="5003">
                        <c:v>2.2890000000000001</c:v>
                      </c:pt>
                      <c:pt idx="5004">
                        <c:v>1.869</c:v>
                      </c:pt>
                      <c:pt idx="5005">
                        <c:v>1.7010000000000001</c:v>
                      </c:pt>
                      <c:pt idx="5006">
                        <c:v>2.1840000000000002</c:v>
                      </c:pt>
                      <c:pt idx="5007">
                        <c:v>3.36</c:v>
                      </c:pt>
                      <c:pt idx="5008">
                        <c:v>2.8769999999999998</c:v>
                      </c:pt>
                      <c:pt idx="5009">
                        <c:v>2.6880000000000002</c:v>
                      </c:pt>
                      <c:pt idx="5010">
                        <c:v>1.764</c:v>
                      </c:pt>
                      <c:pt idx="5011">
                        <c:v>1.659</c:v>
                      </c:pt>
                      <c:pt idx="5012">
                        <c:v>1.764</c:v>
                      </c:pt>
                      <c:pt idx="5013">
                        <c:v>1.827</c:v>
                      </c:pt>
                      <c:pt idx="5014">
                        <c:v>2.1419999999999999</c:v>
                      </c:pt>
                      <c:pt idx="5015">
                        <c:v>2.4569999999999999</c:v>
                      </c:pt>
                      <c:pt idx="5016">
                        <c:v>2.6459999999999999</c:v>
                      </c:pt>
                      <c:pt idx="5017">
                        <c:v>2.331</c:v>
                      </c:pt>
                      <c:pt idx="5018">
                        <c:v>2.2679999999999998</c:v>
                      </c:pt>
                      <c:pt idx="5019">
                        <c:v>2.3519999999999999</c:v>
                      </c:pt>
                      <c:pt idx="5020">
                        <c:v>2.8980000000000001</c:v>
                      </c:pt>
                      <c:pt idx="5021">
                        <c:v>3.2970000000000002</c:v>
                      </c:pt>
                      <c:pt idx="5022">
                        <c:v>3.528</c:v>
                      </c:pt>
                      <c:pt idx="5023">
                        <c:v>3.3180000000000001</c:v>
                      </c:pt>
                      <c:pt idx="5024">
                        <c:v>1.7849999999999999</c:v>
                      </c:pt>
                      <c:pt idx="5025">
                        <c:v>1.764</c:v>
                      </c:pt>
                      <c:pt idx="5026">
                        <c:v>1.827</c:v>
                      </c:pt>
                      <c:pt idx="5027">
                        <c:v>2.016</c:v>
                      </c:pt>
                      <c:pt idx="5028">
                        <c:v>1.9319999999999999</c:v>
                      </c:pt>
                      <c:pt idx="5029">
                        <c:v>2.7930000000000001</c:v>
                      </c:pt>
                      <c:pt idx="5030">
                        <c:v>2.3730000000000002</c:v>
                      </c:pt>
                      <c:pt idx="5031">
                        <c:v>1.7010000000000001</c:v>
                      </c:pt>
                      <c:pt idx="5032">
                        <c:v>1.722</c:v>
                      </c:pt>
                      <c:pt idx="5033">
                        <c:v>1.806</c:v>
                      </c:pt>
                      <c:pt idx="5034">
                        <c:v>2.0369999999999999</c:v>
                      </c:pt>
                      <c:pt idx="5035">
                        <c:v>1.8480000000000001</c:v>
                      </c:pt>
                      <c:pt idx="5036">
                        <c:v>2.6880000000000002</c:v>
                      </c:pt>
                      <c:pt idx="5037">
                        <c:v>2.6669999999999998</c:v>
                      </c:pt>
                      <c:pt idx="5038">
                        <c:v>1.827</c:v>
                      </c:pt>
                      <c:pt idx="5039">
                        <c:v>2.0579999999999998</c:v>
                      </c:pt>
                      <c:pt idx="5040">
                        <c:v>2.415</c:v>
                      </c:pt>
                      <c:pt idx="5041">
                        <c:v>2.52</c:v>
                      </c:pt>
                      <c:pt idx="5042">
                        <c:v>2.121</c:v>
                      </c:pt>
                      <c:pt idx="5043">
                        <c:v>3.234</c:v>
                      </c:pt>
                      <c:pt idx="5044">
                        <c:v>2.5409999999999999</c:v>
                      </c:pt>
                      <c:pt idx="5045">
                        <c:v>1.974</c:v>
                      </c:pt>
                      <c:pt idx="5046">
                        <c:v>1.8480000000000001</c:v>
                      </c:pt>
                      <c:pt idx="5047">
                        <c:v>1.68</c:v>
                      </c:pt>
                      <c:pt idx="5048">
                        <c:v>2.1629999999999998</c:v>
                      </c:pt>
                      <c:pt idx="5049">
                        <c:v>2.2050000000000001</c:v>
                      </c:pt>
                      <c:pt idx="5050">
                        <c:v>2.6459999999999999</c:v>
                      </c:pt>
                      <c:pt idx="5051">
                        <c:v>3.2549999999999999</c:v>
                      </c:pt>
                      <c:pt idx="5052">
                        <c:v>2.4990000000000001</c:v>
                      </c:pt>
                      <c:pt idx="5053">
                        <c:v>2.0579999999999998</c:v>
                      </c:pt>
                      <c:pt idx="5054">
                        <c:v>1.911</c:v>
                      </c:pt>
                      <c:pt idx="5055">
                        <c:v>2.1</c:v>
                      </c:pt>
                      <c:pt idx="5056">
                        <c:v>2.0790000000000002</c:v>
                      </c:pt>
                      <c:pt idx="5057">
                        <c:v>2.625</c:v>
                      </c:pt>
                      <c:pt idx="5058">
                        <c:v>3.3809999999999998</c:v>
                      </c:pt>
                      <c:pt idx="5059">
                        <c:v>2.4359999999999999</c:v>
                      </c:pt>
                      <c:pt idx="5060">
                        <c:v>2.9820000000000002</c:v>
                      </c:pt>
                      <c:pt idx="5061">
                        <c:v>2.7719999999999998</c:v>
                      </c:pt>
                      <c:pt idx="5062">
                        <c:v>3.129</c:v>
                      </c:pt>
                      <c:pt idx="5063">
                        <c:v>2.6669999999999998</c:v>
                      </c:pt>
                      <c:pt idx="5064">
                        <c:v>2.4780000000000002</c:v>
                      </c:pt>
                      <c:pt idx="5065">
                        <c:v>3.024</c:v>
                      </c:pt>
                      <c:pt idx="5066">
                        <c:v>2.1419999999999999</c:v>
                      </c:pt>
                      <c:pt idx="5067">
                        <c:v>2.6669999999999998</c:v>
                      </c:pt>
                      <c:pt idx="5068">
                        <c:v>2.2469999999999999</c:v>
                      </c:pt>
                      <c:pt idx="5069">
                        <c:v>2.3940000000000001</c:v>
                      </c:pt>
                      <c:pt idx="5070">
                        <c:v>2.3730000000000002</c:v>
                      </c:pt>
                      <c:pt idx="5071">
                        <c:v>2.8769999999999998</c:v>
                      </c:pt>
                      <c:pt idx="5072">
                        <c:v>3.843</c:v>
                      </c:pt>
                      <c:pt idx="5073">
                        <c:v>3.3180000000000001</c:v>
                      </c:pt>
                      <c:pt idx="5074">
                        <c:v>3.1709999999999998</c:v>
                      </c:pt>
                      <c:pt idx="5075">
                        <c:v>3.2759999999999998</c:v>
                      </c:pt>
                      <c:pt idx="5076">
                        <c:v>4.431</c:v>
                      </c:pt>
                      <c:pt idx="5077">
                        <c:v>2.9609999999999999</c:v>
                      </c:pt>
                      <c:pt idx="5078">
                        <c:v>3.0870000000000002</c:v>
                      </c:pt>
                      <c:pt idx="5079">
                        <c:v>3.423</c:v>
                      </c:pt>
                      <c:pt idx="5080">
                        <c:v>2.7719999999999998</c:v>
                      </c:pt>
                      <c:pt idx="5081">
                        <c:v>2.3940000000000001</c:v>
                      </c:pt>
                      <c:pt idx="5082">
                        <c:v>2.1629999999999998</c:v>
                      </c:pt>
                      <c:pt idx="5083">
                        <c:v>2.226</c:v>
                      </c:pt>
                      <c:pt idx="5084">
                        <c:v>2.9820000000000002</c:v>
                      </c:pt>
                      <c:pt idx="5085">
                        <c:v>3.5489999999999999</c:v>
                      </c:pt>
                      <c:pt idx="5086">
                        <c:v>4.242</c:v>
                      </c:pt>
                      <c:pt idx="5087">
                        <c:v>2.94</c:v>
                      </c:pt>
                      <c:pt idx="5088">
                        <c:v>3.2549999999999999</c:v>
                      </c:pt>
                      <c:pt idx="5089">
                        <c:v>3.4649999999999999</c:v>
                      </c:pt>
                      <c:pt idx="5090">
                        <c:v>3.444</c:v>
                      </c:pt>
                      <c:pt idx="5091">
                        <c:v>2.7509999999999999</c:v>
                      </c:pt>
                      <c:pt idx="5092">
                        <c:v>3.8849999999999998</c:v>
                      </c:pt>
                      <c:pt idx="5093">
                        <c:v>3.8849999999999998</c:v>
                      </c:pt>
                      <c:pt idx="5094">
                        <c:v>2.94</c:v>
                      </c:pt>
                      <c:pt idx="5095">
                        <c:v>3.3180000000000001</c:v>
                      </c:pt>
                      <c:pt idx="5096">
                        <c:v>2.7930000000000001</c:v>
                      </c:pt>
                      <c:pt idx="5097">
                        <c:v>2.7090000000000001</c:v>
                      </c:pt>
                      <c:pt idx="5098">
                        <c:v>2.5619999999999998</c:v>
                      </c:pt>
                      <c:pt idx="5099">
                        <c:v>2.9609999999999999</c:v>
                      </c:pt>
                      <c:pt idx="5100">
                        <c:v>2.94</c:v>
                      </c:pt>
                      <c:pt idx="5101">
                        <c:v>3.36</c:v>
                      </c:pt>
                      <c:pt idx="5102">
                        <c:v>3.8849999999999998</c:v>
                      </c:pt>
                      <c:pt idx="5103">
                        <c:v>3.633</c:v>
                      </c:pt>
                      <c:pt idx="5104">
                        <c:v>3.234</c:v>
                      </c:pt>
                      <c:pt idx="5105">
                        <c:v>3.024</c:v>
                      </c:pt>
                      <c:pt idx="5106">
                        <c:v>2.919</c:v>
                      </c:pt>
                      <c:pt idx="5107">
                        <c:v>3.339</c:v>
                      </c:pt>
                      <c:pt idx="5108">
                        <c:v>3.6539999999999999</c:v>
                      </c:pt>
                      <c:pt idx="5109">
                        <c:v>3.7170000000000001</c:v>
                      </c:pt>
                      <c:pt idx="5110">
                        <c:v>3.7170000000000001</c:v>
                      </c:pt>
                      <c:pt idx="5111">
                        <c:v>3.15</c:v>
                      </c:pt>
                      <c:pt idx="5112">
                        <c:v>2.94</c:v>
                      </c:pt>
                      <c:pt idx="5113">
                        <c:v>2.6880000000000002</c:v>
                      </c:pt>
                      <c:pt idx="5114">
                        <c:v>3.3180000000000001</c:v>
                      </c:pt>
                      <c:pt idx="5115">
                        <c:v>3.738</c:v>
                      </c:pt>
                      <c:pt idx="5116">
                        <c:v>2.73</c:v>
                      </c:pt>
                      <c:pt idx="5117">
                        <c:v>2.7719999999999998</c:v>
                      </c:pt>
                      <c:pt idx="5118">
                        <c:v>2.415</c:v>
                      </c:pt>
                      <c:pt idx="5119">
                        <c:v>2.7719999999999998</c:v>
                      </c:pt>
                      <c:pt idx="5120">
                        <c:v>2.1629999999999998</c:v>
                      </c:pt>
                      <c:pt idx="5121">
                        <c:v>2.5619999999999998</c:v>
                      </c:pt>
                      <c:pt idx="5122">
                        <c:v>2.9820000000000002</c:v>
                      </c:pt>
                      <c:pt idx="5123">
                        <c:v>2.52</c:v>
                      </c:pt>
                      <c:pt idx="5124">
                        <c:v>3.2549999999999999</c:v>
                      </c:pt>
                      <c:pt idx="5125">
                        <c:v>3.2130000000000001</c:v>
                      </c:pt>
                      <c:pt idx="5126">
                        <c:v>2.7719999999999998</c:v>
                      </c:pt>
                      <c:pt idx="5127">
                        <c:v>3.0030000000000001</c:v>
                      </c:pt>
                      <c:pt idx="5128">
                        <c:v>3.234</c:v>
                      </c:pt>
                      <c:pt idx="5129">
                        <c:v>3.4020000000000001</c:v>
                      </c:pt>
                      <c:pt idx="5130">
                        <c:v>3.57</c:v>
                      </c:pt>
                      <c:pt idx="5131">
                        <c:v>3.6960000000000002</c:v>
                      </c:pt>
                      <c:pt idx="5132">
                        <c:v>3.8639999999999999</c:v>
                      </c:pt>
                      <c:pt idx="5133">
                        <c:v>3.2970000000000002</c:v>
                      </c:pt>
                      <c:pt idx="5134">
                        <c:v>3.738</c:v>
                      </c:pt>
                      <c:pt idx="5135">
                        <c:v>3.4649999999999999</c:v>
                      </c:pt>
                      <c:pt idx="5136">
                        <c:v>3.6960000000000002</c:v>
                      </c:pt>
                      <c:pt idx="5137">
                        <c:v>2.8140000000000001</c:v>
                      </c:pt>
                      <c:pt idx="5138">
                        <c:v>2.1</c:v>
                      </c:pt>
                      <c:pt idx="5139">
                        <c:v>2.331</c:v>
                      </c:pt>
                      <c:pt idx="5140">
                        <c:v>3.5910000000000002</c:v>
                      </c:pt>
                      <c:pt idx="5141">
                        <c:v>3.4020000000000001</c:v>
                      </c:pt>
                      <c:pt idx="5142">
                        <c:v>4.5990000000000002</c:v>
                      </c:pt>
                      <c:pt idx="5143">
                        <c:v>3.738</c:v>
                      </c:pt>
                      <c:pt idx="5144">
                        <c:v>3.1709999999999998</c:v>
                      </c:pt>
                      <c:pt idx="5145">
                        <c:v>3.528</c:v>
                      </c:pt>
                      <c:pt idx="5146">
                        <c:v>2.415</c:v>
                      </c:pt>
                      <c:pt idx="5147">
                        <c:v>2.6880000000000002</c:v>
                      </c:pt>
                      <c:pt idx="5148">
                        <c:v>3.7170000000000001</c:v>
                      </c:pt>
                      <c:pt idx="5149">
                        <c:v>3.2130000000000001</c:v>
                      </c:pt>
                      <c:pt idx="5150">
                        <c:v>3.6539999999999999</c:v>
                      </c:pt>
                      <c:pt idx="5151">
                        <c:v>2.73</c:v>
                      </c:pt>
                      <c:pt idx="5152">
                        <c:v>3.0030000000000001</c:v>
                      </c:pt>
                      <c:pt idx="5153">
                        <c:v>2.8140000000000001</c:v>
                      </c:pt>
                      <c:pt idx="5154">
                        <c:v>3.129</c:v>
                      </c:pt>
                      <c:pt idx="5155">
                        <c:v>2.8769999999999998</c:v>
                      </c:pt>
                      <c:pt idx="5156">
                        <c:v>3.6960000000000002</c:v>
                      </c:pt>
                      <c:pt idx="5157">
                        <c:v>3.927</c:v>
                      </c:pt>
                      <c:pt idx="5158">
                        <c:v>3.024</c:v>
                      </c:pt>
                      <c:pt idx="5159">
                        <c:v>3.2549999999999999</c:v>
                      </c:pt>
                      <c:pt idx="5160">
                        <c:v>3.57</c:v>
                      </c:pt>
                      <c:pt idx="5161">
                        <c:v>3.15</c:v>
                      </c:pt>
                      <c:pt idx="5162">
                        <c:v>3.1709999999999998</c:v>
                      </c:pt>
                      <c:pt idx="5163">
                        <c:v>3.1920000000000002</c:v>
                      </c:pt>
                      <c:pt idx="5164">
                        <c:v>3.5910000000000002</c:v>
                      </c:pt>
                      <c:pt idx="5165">
                        <c:v>2.8559999999999999</c:v>
                      </c:pt>
                      <c:pt idx="5166">
                        <c:v>3.3180000000000001</c:v>
                      </c:pt>
                      <c:pt idx="5167">
                        <c:v>2.9609999999999999</c:v>
                      </c:pt>
                      <c:pt idx="5168">
                        <c:v>2.9609999999999999</c:v>
                      </c:pt>
                      <c:pt idx="5169">
                        <c:v>2.8769999999999998</c:v>
                      </c:pt>
                      <c:pt idx="5170">
                        <c:v>3.5070000000000001</c:v>
                      </c:pt>
                      <c:pt idx="5171">
                        <c:v>3.843</c:v>
                      </c:pt>
                      <c:pt idx="5172">
                        <c:v>2.8769999999999998</c:v>
                      </c:pt>
                      <c:pt idx="5173">
                        <c:v>2.9820000000000002</c:v>
                      </c:pt>
                      <c:pt idx="5174">
                        <c:v>2.9820000000000002</c:v>
                      </c:pt>
                      <c:pt idx="5175">
                        <c:v>2.73</c:v>
                      </c:pt>
                      <c:pt idx="5176">
                        <c:v>2.7090000000000001</c:v>
                      </c:pt>
                      <c:pt idx="5177">
                        <c:v>2.5409999999999999</c:v>
                      </c:pt>
                      <c:pt idx="5178">
                        <c:v>2.4569999999999999</c:v>
                      </c:pt>
                      <c:pt idx="5179">
                        <c:v>2.226</c:v>
                      </c:pt>
                      <c:pt idx="5180">
                        <c:v>2.6880000000000002</c:v>
                      </c:pt>
                      <c:pt idx="5181">
                        <c:v>2.94</c:v>
                      </c:pt>
                      <c:pt idx="5182">
                        <c:v>3.0030000000000001</c:v>
                      </c:pt>
                      <c:pt idx="5183">
                        <c:v>2.52</c:v>
                      </c:pt>
                      <c:pt idx="5184">
                        <c:v>3.3809999999999998</c:v>
                      </c:pt>
                      <c:pt idx="5185">
                        <c:v>3.57</c:v>
                      </c:pt>
                      <c:pt idx="5186">
                        <c:v>2.9609999999999999</c:v>
                      </c:pt>
                      <c:pt idx="5187">
                        <c:v>3.1709999999999998</c:v>
                      </c:pt>
                      <c:pt idx="5188">
                        <c:v>2.919</c:v>
                      </c:pt>
                      <c:pt idx="5189">
                        <c:v>3.0659999999999998</c:v>
                      </c:pt>
                      <c:pt idx="5190">
                        <c:v>2.8769999999999998</c:v>
                      </c:pt>
                      <c:pt idx="5191">
                        <c:v>2.6880000000000002</c:v>
                      </c:pt>
                      <c:pt idx="5192">
                        <c:v>3.3180000000000001</c:v>
                      </c:pt>
                      <c:pt idx="5193">
                        <c:v>3.1709999999999998</c:v>
                      </c:pt>
                      <c:pt idx="5194">
                        <c:v>2.7719999999999998</c:v>
                      </c:pt>
                      <c:pt idx="5195">
                        <c:v>2.7930000000000001</c:v>
                      </c:pt>
                      <c:pt idx="5196">
                        <c:v>2.4780000000000002</c:v>
                      </c:pt>
                      <c:pt idx="5197">
                        <c:v>2.3940000000000001</c:v>
                      </c:pt>
                      <c:pt idx="5198">
                        <c:v>2.6459999999999999</c:v>
                      </c:pt>
                      <c:pt idx="5199">
                        <c:v>3.0870000000000002</c:v>
                      </c:pt>
                      <c:pt idx="5200">
                        <c:v>2.7509999999999999</c:v>
                      </c:pt>
                      <c:pt idx="5201">
                        <c:v>2.625</c:v>
                      </c:pt>
                      <c:pt idx="5202">
                        <c:v>2.835</c:v>
                      </c:pt>
                      <c:pt idx="5203">
                        <c:v>2.4359999999999999</c:v>
                      </c:pt>
                      <c:pt idx="5204">
                        <c:v>2.226</c:v>
                      </c:pt>
                      <c:pt idx="5205">
                        <c:v>2.52</c:v>
                      </c:pt>
                      <c:pt idx="5206">
                        <c:v>2.5409999999999999</c:v>
                      </c:pt>
                      <c:pt idx="5207">
                        <c:v>1.869</c:v>
                      </c:pt>
                      <c:pt idx="5208">
                        <c:v>1.5960000000000001</c:v>
                      </c:pt>
                      <c:pt idx="5209">
                        <c:v>1.9319999999999999</c:v>
                      </c:pt>
                      <c:pt idx="5210">
                        <c:v>2.2050000000000001</c:v>
                      </c:pt>
                      <c:pt idx="5211">
                        <c:v>2.31</c:v>
                      </c:pt>
                      <c:pt idx="5212">
                        <c:v>2.52</c:v>
                      </c:pt>
                      <c:pt idx="5213">
                        <c:v>2.73</c:v>
                      </c:pt>
                      <c:pt idx="5214">
                        <c:v>1.911</c:v>
                      </c:pt>
                      <c:pt idx="5215">
                        <c:v>2.0790000000000002</c:v>
                      </c:pt>
                      <c:pt idx="5216">
                        <c:v>1.8480000000000001</c:v>
                      </c:pt>
                      <c:pt idx="5217">
                        <c:v>2.0790000000000002</c:v>
                      </c:pt>
                      <c:pt idx="5218">
                        <c:v>2.2050000000000001</c:v>
                      </c:pt>
                      <c:pt idx="5219">
                        <c:v>2.94</c:v>
                      </c:pt>
                      <c:pt idx="5220">
                        <c:v>2.4359999999999999</c:v>
                      </c:pt>
                      <c:pt idx="5221">
                        <c:v>1.827</c:v>
                      </c:pt>
                      <c:pt idx="5222">
                        <c:v>1.8480000000000001</c:v>
                      </c:pt>
                      <c:pt idx="5223">
                        <c:v>2.121</c:v>
                      </c:pt>
                      <c:pt idx="5224">
                        <c:v>2.0579999999999998</c:v>
                      </c:pt>
                      <c:pt idx="5225">
                        <c:v>1.617</c:v>
                      </c:pt>
                      <c:pt idx="5226">
                        <c:v>1.9950000000000001</c:v>
                      </c:pt>
                      <c:pt idx="5227">
                        <c:v>2.3940000000000001</c:v>
                      </c:pt>
                      <c:pt idx="5228">
                        <c:v>1.827</c:v>
                      </c:pt>
                      <c:pt idx="5229">
                        <c:v>1.575</c:v>
                      </c:pt>
                      <c:pt idx="5230">
                        <c:v>1.722</c:v>
                      </c:pt>
                      <c:pt idx="5231">
                        <c:v>2.016</c:v>
                      </c:pt>
                      <c:pt idx="5232">
                        <c:v>1.974</c:v>
                      </c:pt>
                      <c:pt idx="5233">
                        <c:v>1.9950000000000001</c:v>
                      </c:pt>
                      <c:pt idx="5234">
                        <c:v>2.2469999999999999</c:v>
                      </c:pt>
                      <c:pt idx="5235">
                        <c:v>1.974</c:v>
                      </c:pt>
                      <c:pt idx="5236">
                        <c:v>1.806</c:v>
                      </c:pt>
                      <c:pt idx="5237">
                        <c:v>2.331</c:v>
                      </c:pt>
                      <c:pt idx="5238">
                        <c:v>2.331</c:v>
                      </c:pt>
                      <c:pt idx="5239">
                        <c:v>1.974</c:v>
                      </c:pt>
                      <c:pt idx="5240">
                        <c:v>1.974</c:v>
                      </c:pt>
                      <c:pt idx="5241">
                        <c:v>2.226</c:v>
                      </c:pt>
                      <c:pt idx="5242">
                        <c:v>1.764</c:v>
                      </c:pt>
                      <c:pt idx="5243">
                        <c:v>2.016</c:v>
                      </c:pt>
                      <c:pt idx="5244">
                        <c:v>2.5619999999999998</c:v>
                      </c:pt>
                      <c:pt idx="5245">
                        <c:v>2.3940000000000001</c:v>
                      </c:pt>
                      <c:pt idx="5246">
                        <c:v>2.31</c:v>
                      </c:pt>
                      <c:pt idx="5247">
                        <c:v>2.52</c:v>
                      </c:pt>
                      <c:pt idx="5248">
                        <c:v>3.6120000000000001</c:v>
                      </c:pt>
                      <c:pt idx="5249">
                        <c:v>3.528</c:v>
                      </c:pt>
                      <c:pt idx="5250">
                        <c:v>3.528</c:v>
                      </c:pt>
                      <c:pt idx="5251">
                        <c:v>3.528</c:v>
                      </c:pt>
                      <c:pt idx="5252">
                        <c:v>2.5409999999999999</c:v>
                      </c:pt>
                      <c:pt idx="5253">
                        <c:v>1.722</c:v>
                      </c:pt>
                      <c:pt idx="5254">
                        <c:v>1.974</c:v>
                      </c:pt>
                      <c:pt idx="5255">
                        <c:v>1.89</c:v>
                      </c:pt>
                      <c:pt idx="5256">
                        <c:v>2.2469999999999999</c:v>
                      </c:pt>
                      <c:pt idx="5257">
                        <c:v>2.331</c:v>
                      </c:pt>
                      <c:pt idx="5258">
                        <c:v>3.4020000000000001</c:v>
                      </c:pt>
                      <c:pt idx="5259">
                        <c:v>4.032</c:v>
                      </c:pt>
                      <c:pt idx="5260">
                        <c:v>3.843</c:v>
                      </c:pt>
                      <c:pt idx="5261">
                        <c:v>3.5070000000000001</c:v>
                      </c:pt>
                      <c:pt idx="5262">
                        <c:v>2.8559999999999999</c:v>
                      </c:pt>
                      <c:pt idx="5263">
                        <c:v>2.2469999999999999</c:v>
                      </c:pt>
                      <c:pt idx="5264">
                        <c:v>2.0369999999999999</c:v>
                      </c:pt>
                      <c:pt idx="5265">
                        <c:v>2.625</c:v>
                      </c:pt>
                      <c:pt idx="5266">
                        <c:v>2.2050000000000001</c:v>
                      </c:pt>
                      <c:pt idx="5267">
                        <c:v>1.911</c:v>
                      </c:pt>
                      <c:pt idx="5268">
                        <c:v>2.1419999999999999</c:v>
                      </c:pt>
                      <c:pt idx="5269">
                        <c:v>3.423</c:v>
                      </c:pt>
                      <c:pt idx="5270">
                        <c:v>2.6040000000000001</c:v>
                      </c:pt>
                      <c:pt idx="5271">
                        <c:v>3.423</c:v>
                      </c:pt>
                      <c:pt idx="5272">
                        <c:v>3.948</c:v>
                      </c:pt>
                      <c:pt idx="5273">
                        <c:v>2.5830000000000002</c:v>
                      </c:pt>
                      <c:pt idx="5274">
                        <c:v>2.5619999999999998</c:v>
                      </c:pt>
                      <c:pt idx="5275">
                        <c:v>2.8980000000000001</c:v>
                      </c:pt>
                      <c:pt idx="5276">
                        <c:v>3.129</c:v>
                      </c:pt>
                      <c:pt idx="5277">
                        <c:v>3.528</c:v>
                      </c:pt>
                      <c:pt idx="5278">
                        <c:v>3.1709999999999998</c:v>
                      </c:pt>
                      <c:pt idx="5279">
                        <c:v>2.7719999999999998</c:v>
                      </c:pt>
                      <c:pt idx="5280">
                        <c:v>3.0030000000000001</c:v>
                      </c:pt>
                      <c:pt idx="5281">
                        <c:v>3.57</c:v>
                      </c:pt>
                      <c:pt idx="5282">
                        <c:v>5.1870000000000003</c:v>
                      </c:pt>
                      <c:pt idx="5283">
                        <c:v>5.1449999999999996</c:v>
                      </c:pt>
                      <c:pt idx="5284">
                        <c:v>4.7880000000000003</c:v>
                      </c:pt>
                      <c:pt idx="5285">
                        <c:v>4.4729999999999999</c:v>
                      </c:pt>
                      <c:pt idx="5286">
                        <c:v>3.8849999999999998</c:v>
                      </c:pt>
                      <c:pt idx="5287">
                        <c:v>3.5910000000000002</c:v>
                      </c:pt>
                      <c:pt idx="5288">
                        <c:v>3.4649999999999999</c:v>
                      </c:pt>
                      <c:pt idx="5289">
                        <c:v>3.3180000000000001</c:v>
                      </c:pt>
                      <c:pt idx="5290">
                        <c:v>3.0659999999999998</c:v>
                      </c:pt>
                      <c:pt idx="5291">
                        <c:v>2.9820000000000002</c:v>
                      </c:pt>
                      <c:pt idx="5292">
                        <c:v>3.234</c:v>
                      </c:pt>
                      <c:pt idx="5293">
                        <c:v>3.9689999999999999</c:v>
                      </c:pt>
                      <c:pt idx="5294">
                        <c:v>3.4020000000000001</c:v>
                      </c:pt>
                      <c:pt idx="5295">
                        <c:v>3.423</c:v>
                      </c:pt>
                      <c:pt idx="5296">
                        <c:v>4.41</c:v>
                      </c:pt>
                      <c:pt idx="5297">
                        <c:v>3.8220000000000001</c:v>
                      </c:pt>
                      <c:pt idx="5298">
                        <c:v>4.5149999999999997</c:v>
                      </c:pt>
                      <c:pt idx="5299">
                        <c:v>4.41</c:v>
                      </c:pt>
                      <c:pt idx="5300">
                        <c:v>4.4729999999999999</c:v>
                      </c:pt>
                      <c:pt idx="5301">
                        <c:v>3.15</c:v>
                      </c:pt>
                      <c:pt idx="5302">
                        <c:v>2.625</c:v>
                      </c:pt>
                      <c:pt idx="5303">
                        <c:v>4.1159999999999997</c:v>
                      </c:pt>
                      <c:pt idx="5304">
                        <c:v>5.0190000000000001</c:v>
                      </c:pt>
                      <c:pt idx="5305">
                        <c:v>4.83</c:v>
                      </c:pt>
                      <c:pt idx="5306">
                        <c:v>5.1870000000000003</c:v>
                      </c:pt>
                      <c:pt idx="5307">
                        <c:v>5.3339999999999996</c:v>
                      </c:pt>
                      <c:pt idx="5308">
                        <c:v>5.3129999999999997</c:v>
                      </c:pt>
                      <c:pt idx="5309">
                        <c:v>5.1449999999999996</c:v>
                      </c:pt>
                      <c:pt idx="5310">
                        <c:v>3.9689999999999999</c:v>
                      </c:pt>
                      <c:pt idx="5311">
                        <c:v>4.62</c:v>
                      </c:pt>
                      <c:pt idx="5312">
                        <c:v>3.1920000000000002</c:v>
                      </c:pt>
                      <c:pt idx="5313">
                        <c:v>4.5149999999999997</c:v>
                      </c:pt>
                      <c:pt idx="5314">
                        <c:v>2.7090000000000001</c:v>
                      </c:pt>
                      <c:pt idx="5315">
                        <c:v>2.7509999999999999</c:v>
                      </c:pt>
                      <c:pt idx="5316">
                        <c:v>3.2549999999999999</c:v>
                      </c:pt>
                      <c:pt idx="5317">
                        <c:v>2.9609999999999999</c:v>
                      </c:pt>
                      <c:pt idx="5318">
                        <c:v>3.0030000000000001</c:v>
                      </c:pt>
                      <c:pt idx="5319">
                        <c:v>2.5619999999999998</c:v>
                      </c:pt>
                      <c:pt idx="5320">
                        <c:v>2.835</c:v>
                      </c:pt>
                      <c:pt idx="5321">
                        <c:v>2.73</c:v>
                      </c:pt>
                      <c:pt idx="5322">
                        <c:v>3.4860000000000002</c:v>
                      </c:pt>
                      <c:pt idx="5323">
                        <c:v>2.9609999999999999</c:v>
                      </c:pt>
                      <c:pt idx="5324">
                        <c:v>3.633</c:v>
                      </c:pt>
                      <c:pt idx="5325">
                        <c:v>3.1920000000000002</c:v>
                      </c:pt>
                      <c:pt idx="5326">
                        <c:v>3.1080000000000001</c:v>
                      </c:pt>
                      <c:pt idx="5327">
                        <c:v>3.5070000000000001</c:v>
                      </c:pt>
                      <c:pt idx="5328">
                        <c:v>4.0529999999999999</c:v>
                      </c:pt>
                      <c:pt idx="5329">
                        <c:v>4.1369999999999996</c:v>
                      </c:pt>
                      <c:pt idx="5330">
                        <c:v>3.4649999999999999</c:v>
                      </c:pt>
                      <c:pt idx="5331">
                        <c:v>3.5910000000000002</c:v>
                      </c:pt>
                      <c:pt idx="5332">
                        <c:v>4.2210000000000001</c:v>
                      </c:pt>
                      <c:pt idx="5333">
                        <c:v>3.927</c:v>
                      </c:pt>
                      <c:pt idx="5334">
                        <c:v>3.3809999999999998</c:v>
                      </c:pt>
                      <c:pt idx="5335">
                        <c:v>2.1840000000000002</c:v>
                      </c:pt>
                      <c:pt idx="5336">
                        <c:v>2.415</c:v>
                      </c:pt>
                      <c:pt idx="5337">
                        <c:v>2.7509999999999999</c:v>
                      </c:pt>
                      <c:pt idx="5338">
                        <c:v>3.4649999999999999</c:v>
                      </c:pt>
                      <c:pt idx="5339">
                        <c:v>3.0659999999999998</c:v>
                      </c:pt>
                      <c:pt idx="5340">
                        <c:v>3.3180000000000001</c:v>
                      </c:pt>
                      <c:pt idx="5341">
                        <c:v>3.7589999999999999</c:v>
                      </c:pt>
                      <c:pt idx="5342">
                        <c:v>4.2</c:v>
                      </c:pt>
                      <c:pt idx="5343">
                        <c:v>3.78</c:v>
                      </c:pt>
                      <c:pt idx="5344">
                        <c:v>4.0110000000000001</c:v>
                      </c:pt>
                      <c:pt idx="5345">
                        <c:v>3.948</c:v>
                      </c:pt>
                      <c:pt idx="5346">
                        <c:v>4.2839999999999998</c:v>
                      </c:pt>
                      <c:pt idx="5347">
                        <c:v>4.1159999999999997</c:v>
                      </c:pt>
                      <c:pt idx="5348">
                        <c:v>3.57</c:v>
                      </c:pt>
                      <c:pt idx="5349">
                        <c:v>4.1369999999999996</c:v>
                      </c:pt>
                      <c:pt idx="5350">
                        <c:v>4.0110000000000001</c:v>
                      </c:pt>
                      <c:pt idx="5351">
                        <c:v>4.7880000000000003</c:v>
                      </c:pt>
                      <c:pt idx="5352">
                        <c:v>4.83</c:v>
                      </c:pt>
                      <c:pt idx="5353">
                        <c:v>4.452</c:v>
                      </c:pt>
                      <c:pt idx="5354">
                        <c:v>4.2839999999999998</c:v>
                      </c:pt>
                      <c:pt idx="5355">
                        <c:v>2.3519999999999999</c:v>
                      </c:pt>
                      <c:pt idx="5356">
                        <c:v>2.7930000000000001</c:v>
                      </c:pt>
                      <c:pt idx="5357">
                        <c:v>3.129</c:v>
                      </c:pt>
                      <c:pt idx="5358">
                        <c:v>2.5619999999999998</c:v>
                      </c:pt>
                      <c:pt idx="5359">
                        <c:v>3.339</c:v>
                      </c:pt>
                      <c:pt idx="5360">
                        <c:v>3.948</c:v>
                      </c:pt>
                      <c:pt idx="5361">
                        <c:v>3.948</c:v>
                      </c:pt>
                      <c:pt idx="5362">
                        <c:v>5.1660000000000004</c:v>
                      </c:pt>
                      <c:pt idx="5363">
                        <c:v>4.9349999999999996</c:v>
                      </c:pt>
                      <c:pt idx="5364">
                        <c:v>3.36</c:v>
                      </c:pt>
                      <c:pt idx="5365">
                        <c:v>1.7849999999999999</c:v>
                      </c:pt>
                      <c:pt idx="5366">
                        <c:v>2.226</c:v>
                      </c:pt>
                      <c:pt idx="5367">
                        <c:v>2.3730000000000002</c:v>
                      </c:pt>
                      <c:pt idx="5368">
                        <c:v>2.4359999999999999</c:v>
                      </c:pt>
                      <c:pt idx="5369">
                        <c:v>2.1</c:v>
                      </c:pt>
                      <c:pt idx="5370">
                        <c:v>2.0790000000000002</c:v>
                      </c:pt>
                      <c:pt idx="5371">
                        <c:v>2.52</c:v>
                      </c:pt>
                      <c:pt idx="5372">
                        <c:v>3.4020000000000001</c:v>
                      </c:pt>
                      <c:pt idx="5373">
                        <c:v>2.94</c:v>
                      </c:pt>
                      <c:pt idx="5374">
                        <c:v>2.6459999999999999</c:v>
                      </c:pt>
                      <c:pt idx="5375">
                        <c:v>2.0579999999999998</c:v>
                      </c:pt>
                      <c:pt idx="5376">
                        <c:v>1.911</c:v>
                      </c:pt>
                      <c:pt idx="5377">
                        <c:v>1.89</c:v>
                      </c:pt>
                      <c:pt idx="5378">
                        <c:v>2.2890000000000001</c:v>
                      </c:pt>
                      <c:pt idx="5379">
                        <c:v>2.331</c:v>
                      </c:pt>
                      <c:pt idx="5380">
                        <c:v>2.835</c:v>
                      </c:pt>
                      <c:pt idx="5381">
                        <c:v>2.919</c:v>
                      </c:pt>
                      <c:pt idx="5382">
                        <c:v>2.331</c:v>
                      </c:pt>
                      <c:pt idx="5383">
                        <c:v>2.3519999999999999</c:v>
                      </c:pt>
                      <c:pt idx="5384">
                        <c:v>2.8980000000000001</c:v>
                      </c:pt>
                      <c:pt idx="5385">
                        <c:v>2.9609999999999999</c:v>
                      </c:pt>
                      <c:pt idx="5386">
                        <c:v>3.234</c:v>
                      </c:pt>
                      <c:pt idx="5387">
                        <c:v>3.8849999999999998</c:v>
                      </c:pt>
                      <c:pt idx="5388">
                        <c:v>3.6539999999999999</c:v>
                      </c:pt>
                      <c:pt idx="5389">
                        <c:v>1.9950000000000001</c:v>
                      </c:pt>
                      <c:pt idx="5390">
                        <c:v>1.7010000000000001</c:v>
                      </c:pt>
                      <c:pt idx="5391">
                        <c:v>1.764</c:v>
                      </c:pt>
                      <c:pt idx="5392">
                        <c:v>2.016</c:v>
                      </c:pt>
                      <c:pt idx="5393">
                        <c:v>1.9950000000000001</c:v>
                      </c:pt>
                      <c:pt idx="5394">
                        <c:v>2.6880000000000002</c:v>
                      </c:pt>
                      <c:pt idx="5395">
                        <c:v>2.3940000000000001</c:v>
                      </c:pt>
                      <c:pt idx="5396">
                        <c:v>1.827</c:v>
                      </c:pt>
                      <c:pt idx="5397">
                        <c:v>2.0369999999999999</c:v>
                      </c:pt>
                      <c:pt idx="5398">
                        <c:v>2.2469999999999999</c:v>
                      </c:pt>
                      <c:pt idx="5399">
                        <c:v>1.9950000000000001</c:v>
                      </c:pt>
                      <c:pt idx="5400">
                        <c:v>1.8480000000000001</c:v>
                      </c:pt>
                      <c:pt idx="5401">
                        <c:v>2.6459999999999999</c:v>
                      </c:pt>
                      <c:pt idx="5402">
                        <c:v>2.6040000000000001</c:v>
                      </c:pt>
                      <c:pt idx="5403">
                        <c:v>1.7430000000000001</c:v>
                      </c:pt>
                      <c:pt idx="5404">
                        <c:v>2.0790000000000002</c:v>
                      </c:pt>
                      <c:pt idx="5405">
                        <c:v>2.5409999999999999</c:v>
                      </c:pt>
                      <c:pt idx="5406">
                        <c:v>2.5830000000000002</c:v>
                      </c:pt>
                      <c:pt idx="5407">
                        <c:v>2.2679999999999998</c:v>
                      </c:pt>
                      <c:pt idx="5408">
                        <c:v>3.1920000000000002</c:v>
                      </c:pt>
                      <c:pt idx="5409">
                        <c:v>2.5830000000000002</c:v>
                      </c:pt>
                      <c:pt idx="5410">
                        <c:v>2.016</c:v>
                      </c:pt>
                      <c:pt idx="5411">
                        <c:v>1.911</c:v>
                      </c:pt>
                      <c:pt idx="5412">
                        <c:v>2.1</c:v>
                      </c:pt>
                      <c:pt idx="5413">
                        <c:v>2.3519999999999999</c:v>
                      </c:pt>
                      <c:pt idx="5414">
                        <c:v>2.1840000000000002</c:v>
                      </c:pt>
                      <c:pt idx="5415">
                        <c:v>2.52</c:v>
                      </c:pt>
                      <c:pt idx="5416">
                        <c:v>3.129</c:v>
                      </c:pt>
                      <c:pt idx="5417">
                        <c:v>2.2050000000000001</c:v>
                      </c:pt>
                      <c:pt idx="5418">
                        <c:v>2.0579999999999998</c:v>
                      </c:pt>
                      <c:pt idx="5419">
                        <c:v>2.1629999999999998</c:v>
                      </c:pt>
                      <c:pt idx="5420">
                        <c:v>2.1419999999999999</c:v>
                      </c:pt>
                      <c:pt idx="5421">
                        <c:v>2.0790000000000002</c:v>
                      </c:pt>
                      <c:pt idx="5422">
                        <c:v>2.6669999999999998</c:v>
                      </c:pt>
                      <c:pt idx="5423">
                        <c:v>3.234</c:v>
                      </c:pt>
                      <c:pt idx="5424">
                        <c:v>2.5409999999999999</c:v>
                      </c:pt>
                      <c:pt idx="5425">
                        <c:v>2.6880000000000002</c:v>
                      </c:pt>
                      <c:pt idx="5426">
                        <c:v>2.9609999999999999</c:v>
                      </c:pt>
                      <c:pt idx="5427">
                        <c:v>2.7930000000000001</c:v>
                      </c:pt>
                      <c:pt idx="5428">
                        <c:v>2.5409999999999999</c:v>
                      </c:pt>
                      <c:pt idx="5429">
                        <c:v>2.625</c:v>
                      </c:pt>
                      <c:pt idx="5430">
                        <c:v>2.9609999999999999</c:v>
                      </c:pt>
                      <c:pt idx="5431">
                        <c:v>1.827</c:v>
                      </c:pt>
                      <c:pt idx="5432">
                        <c:v>2.3940000000000001</c:v>
                      </c:pt>
                      <c:pt idx="5433">
                        <c:v>2.0790000000000002</c:v>
                      </c:pt>
                      <c:pt idx="5434">
                        <c:v>2.2679999999999998</c:v>
                      </c:pt>
                      <c:pt idx="5435">
                        <c:v>2.331</c:v>
                      </c:pt>
                      <c:pt idx="5436">
                        <c:v>3.0030000000000001</c:v>
                      </c:pt>
                      <c:pt idx="5437">
                        <c:v>3.5489999999999999</c:v>
                      </c:pt>
                      <c:pt idx="5438">
                        <c:v>3.15</c:v>
                      </c:pt>
                      <c:pt idx="5439">
                        <c:v>3.2970000000000002</c:v>
                      </c:pt>
                      <c:pt idx="5440">
                        <c:v>2.94</c:v>
                      </c:pt>
                      <c:pt idx="5441">
                        <c:v>4.2210000000000001</c:v>
                      </c:pt>
                      <c:pt idx="5442">
                        <c:v>2.919</c:v>
                      </c:pt>
                      <c:pt idx="5443">
                        <c:v>3.0659999999999998</c:v>
                      </c:pt>
                      <c:pt idx="5444">
                        <c:v>3.0659999999999998</c:v>
                      </c:pt>
                      <c:pt idx="5445">
                        <c:v>2.5830000000000002</c:v>
                      </c:pt>
                      <c:pt idx="5446">
                        <c:v>2.4780000000000002</c:v>
                      </c:pt>
                      <c:pt idx="5447">
                        <c:v>1.89</c:v>
                      </c:pt>
                      <c:pt idx="5448">
                        <c:v>2.2679999999999998</c:v>
                      </c:pt>
                      <c:pt idx="5449">
                        <c:v>3.2549999999999999</c:v>
                      </c:pt>
                      <c:pt idx="5450">
                        <c:v>3.3809999999999998</c:v>
                      </c:pt>
                      <c:pt idx="5451">
                        <c:v>4.83</c:v>
                      </c:pt>
                      <c:pt idx="5452">
                        <c:v>3.0870000000000002</c:v>
                      </c:pt>
                      <c:pt idx="5453">
                        <c:v>3.2549999999999999</c:v>
                      </c:pt>
                      <c:pt idx="5454">
                        <c:v>3.234</c:v>
                      </c:pt>
                      <c:pt idx="5455">
                        <c:v>3.024</c:v>
                      </c:pt>
                      <c:pt idx="5456">
                        <c:v>2.7090000000000001</c:v>
                      </c:pt>
                      <c:pt idx="5457">
                        <c:v>3.444</c:v>
                      </c:pt>
                      <c:pt idx="5458">
                        <c:v>3.843</c:v>
                      </c:pt>
                      <c:pt idx="5459">
                        <c:v>3.234</c:v>
                      </c:pt>
                      <c:pt idx="5460">
                        <c:v>2.9820000000000002</c:v>
                      </c:pt>
                      <c:pt idx="5461">
                        <c:v>2.7719999999999998</c:v>
                      </c:pt>
                      <c:pt idx="5462">
                        <c:v>2.2679999999999998</c:v>
                      </c:pt>
                      <c:pt idx="5463">
                        <c:v>2.4780000000000002</c:v>
                      </c:pt>
                      <c:pt idx="5464">
                        <c:v>3.234</c:v>
                      </c:pt>
                      <c:pt idx="5465">
                        <c:v>2.7930000000000001</c:v>
                      </c:pt>
                      <c:pt idx="5466">
                        <c:v>3.1080000000000001</c:v>
                      </c:pt>
                      <c:pt idx="5467">
                        <c:v>3.843</c:v>
                      </c:pt>
                      <c:pt idx="5468">
                        <c:v>3.7589999999999999</c:v>
                      </c:pt>
                      <c:pt idx="5469">
                        <c:v>3.0659999999999998</c:v>
                      </c:pt>
                      <c:pt idx="5470">
                        <c:v>3.129</c:v>
                      </c:pt>
                      <c:pt idx="5471">
                        <c:v>2.7930000000000001</c:v>
                      </c:pt>
                      <c:pt idx="5472">
                        <c:v>2.8559999999999999</c:v>
                      </c:pt>
                      <c:pt idx="5473">
                        <c:v>3.5489999999999999</c:v>
                      </c:pt>
                      <c:pt idx="5474">
                        <c:v>3.9689999999999999</c:v>
                      </c:pt>
                      <c:pt idx="5475">
                        <c:v>3.7589999999999999</c:v>
                      </c:pt>
                      <c:pt idx="5476">
                        <c:v>3.4860000000000002</c:v>
                      </c:pt>
                      <c:pt idx="5477">
                        <c:v>3.1709999999999998</c:v>
                      </c:pt>
                      <c:pt idx="5478">
                        <c:v>2.8140000000000001</c:v>
                      </c:pt>
                      <c:pt idx="5479">
                        <c:v>3.4649999999999999</c:v>
                      </c:pt>
                      <c:pt idx="5480">
                        <c:v>4.0110000000000001</c:v>
                      </c:pt>
                      <c:pt idx="5481">
                        <c:v>3.0030000000000001</c:v>
                      </c:pt>
                      <c:pt idx="5482">
                        <c:v>2.5409999999999999</c:v>
                      </c:pt>
                      <c:pt idx="5483">
                        <c:v>2.4990000000000001</c:v>
                      </c:pt>
                      <c:pt idx="5484">
                        <c:v>3.129</c:v>
                      </c:pt>
                      <c:pt idx="5485">
                        <c:v>2.6459999999999999</c:v>
                      </c:pt>
                      <c:pt idx="5486">
                        <c:v>2.6040000000000001</c:v>
                      </c:pt>
                      <c:pt idx="5487">
                        <c:v>2.8980000000000001</c:v>
                      </c:pt>
                      <c:pt idx="5488">
                        <c:v>2.94</c:v>
                      </c:pt>
                      <c:pt idx="5489">
                        <c:v>3.2549999999999999</c:v>
                      </c:pt>
                      <c:pt idx="5490">
                        <c:v>3.36</c:v>
                      </c:pt>
                      <c:pt idx="5491">
                        <c:v>2.8769999999999998</c:v>
                      </c:pt>
                      <c:pt idx="5492">
                        <c:v>3.0030000000000001</c:v>
                      </c:pt>
                      <c:pt idx="5493">
                        <c:v>3.129</c:v>
                      </c:pt>
                      <c:pt idx="5494">
                        <c:v>3.5910000000000002</c:v>
                      </c:pt>
                      <c:pt idx="5495">
                        <c:v>3.78</c:v>
                      </c:pt>
                      <c:pt idx="5496">
                        <c:v>3.9060000000000001</c:v>
                      </c:pt>
                      <c:pt idx="5497">
                        <c:v>3.7589999999999999</c:v>
                      </c:pt>
                      <c:pt idx="5498">
                        <c:v>3.4020000000000001</c:v>
                      </c:pt>
                      <c:pt idx="5499">
                        <c:v>4.0110000000000001</c:v>
                      </c:pt>
                      <c:pt idx="5500">
                        <c:v>3.78</c:v>
                      </c:pt>
                      <c:pt idx="5501">
                        <c:v>3.57</c:v>
                      </c:pt>
                      <c:pt idx="5502">
                        <c:v>3.15</c:v>
                      </c:pt>
                      <c:pt idx="5503">
                        <c:v>2.4780000000000002</c:v>
                      </c:pt>
                      <c:pt idx="5504">
                        <c:v>2.2469999999999999</c:v>
                      </c:pt>
                      <c:pt idx="5505">
                        <c:v>3.3180000000000001</c:v>
                      </c:pt>
                      <c:pt idx="5506">
                        <c:v>3.57</c:v>
                      </c:pt>
                      <c:pt idx="5507">
                        <c:v>4.5780000000000003</c:v>
                      </c:pt>
                      <c:pt idx="5508">
                        <c:v>3.444</c:v>
                      </c:pt>
                      <c:pt idx="5509">
                        <c:v>3.0449999999999999</c:v>
                      </c:pt>
                      <c:pt idx="5510">
                        <c:v>3.4020000000000001</c:v>
                      </c:pt>
                      <c:pt idx="5511">
                        <c:v>2.5619999999999998</c:v>
                      </c:pt>
                      <c:pt idx="5512">
                        <c:v>2.8559999999999999</c:v>
                      </c:pt>
                      <c:pt idx="5513">
                        <c:v>3.57</c:v>
                      </c:pt>
                      <c:pt idx="5514">
                        <c:v>3.0659999999999998</c:v>
                      </c:pt>
                      <c:pt idx="5515">
                        <c:v>3.1709999999999998</c:v>
                      </c:pt>
                      <c:pt idx="5516">
                        <c:v>2.7090000000000001</c:v>
                      </c:pt>
                      <c:pt idx="5517">
                        <c:v>2.9820000000000002</c:v>
                      </c:pt>
                      <c:pt idx="5518">
                        <c:v>3.0870000000000002</c:v>
                      </c:pt>
                      <c:pt idx="5519">
                        <c:v>3.234</c:v>
                      </c:pt>
                      <c:pt idx="5520">
                        <c:v>2.8769999999999998</c:v>
                      </c:pt>
                      <c:pt idx="5521">
                        <c:v>3.528</c:v>
                      </c:pt>
                      <c:pt idx="5522">
                        <c:v>3.948</c:v>
                      </c:pt>
                      <c:pt idx="5523">
                        <c:v>3.3180000000000001</c:v>
                      </c:pt>
                      <c:pt idx="5524">
                        <c:v>3.2759999999999998</c:v>
                      </c:pt>
                      <c:pt idx="5525">
                        <c:v>3.6539999999999999</c:v>
                      </c:pt>
                      <c:pt idx="5526">
                        <c:v>3.2130000000000001</c:v>
                      </c:pt>
                      <c:pt idx="5527">
                        <c:v>3.2970000000000002</c:v>
                      </c:pt>
                      <c:pt idx="5528">
                        <c:v>3.1709999999999998</c:v>
                      </c:pt>
                      <c:pt idx="5529">
                        <c:v>3.5910000000000002</c:v>
                      </c:pt>
                      <c:pt idx="5530">
                        <c:v>2.6459999999999999</c:v>
                      </c:pt>
                      <c:pt idx="5531">
                        <c:v>3.633</c:v>
                      </c:pt>
                      <c:pt idx="5532">
                        <c:v>2.8980000000000001</c:v>
                      </c:pt>
                      <c:pt idx="5533">
                        <c:v>3.2970000000000002</c:v>
                      </c:pt>
                      <c:pt idx="5534">
                        <c:v>3.4649999999999999</c:v>
                      </c:pt>
                      <c:pt idx="5535">
                        <c:v>3.6749999999999998</c:v>
                      </c:pt>
                      <c:pt idx="5536">
                        <c:v>3.9689999999999999</c:v>
                      </c:pt>
                      <c:pt idx="5537">
                        <c:v>3.1920000000000002</c:v>
                      </c:pt>
                      <c:pt idx="5538">
                        <c:v>3.234</c:v>
                      </c:pt>
                      <c:pt idx="5539">
                        <c:v>2.8769999999999998</c:v>
                      </c:pt>
                      <c:pt idx="5540">
                        <c:v>2.8769999999999998</c:v>
                      </c:pt>
                      <c:pt idx="5541">
                        <c:v>2.6459999999999999</c:v>
                      </c:pt>
                      <c:pt idx="5542">
                        <c:v>2.8140000000000001</c:v>
                      </c:pt>
                      <c:pt idx="5543">
                        <c:v>2.6880000000000002</c:v>
                      </c:pt>
                      <c:pt idx="5544">
                        <c:v>2.415</c:v>
                      </c:pt>
                      <c:pt idx="5545">
                        <c:v>3.0449999999999999</c:v>
                      </c:pt>
                      <c:pt idx="5546">
                        <c:v>3.1080000000000001</c:v>
                      </c:pt>
                      <c:pt idx="5547">
                        <c:v>2.8559999999999999</c:v>
                      </c:pt>
                      <c:pt idx="5548">
                        <c:v>2.5619999999999998</c:v>
                      </c:pt>
                      <c:pt idx="5549">
                        <c:v>3.36</c:v>
                      </c:pt>
                      <c:pt idx="5550">
                        <c:v>3.7589999999999999</c:v>
                      </c:pt>
                      <c:pt idx="5551">
                        <c:v>3.1080000000000001</c:v>
                      </c:pt>
                      <c:pt idx="5552">
                        <c:v>3.2970000000000002</c:v>
                      </c:pt>
                      <c:pt idx="5553">
                        <c:v>3.0659999999999998</c:v>
                      </c:pt>
                      <c:pt idx="5554">
                        <c:v>3.5489999999999999</c:v>
                      </c:pt>
                      <c:pt idx="5555">
                        <c:v>2.6040000000000001</c:v>
                      </c:pt>
                      <c:pt idx="5556">
                        <c:v>2.6040000000000001</c:v>
                      </c:pt>
                      <c:pt idx="5557">
                        <c:v>3.2759999999999998</c:v>
                      </c:pt>
                      <c:pt idx="5558">
                        <c:v>3.3809999999999998</c:v>
                      </c:pt>
                      <c:pt idx="5559">
                        <c:v>3.0870000000000002</c:v>
                      </c:pt>
                      <c:pt idx="5560">
                        <c:v>3.0659999999999998</c:v>
                      </c:pt>
                      <c:pt idx="5561">
                        <c:v>2.415</c:v>
                      </c:pt>
                      <c:pt idx="5562">
                        <c:v>2.4359999999999999</c:v>
                      </c:pt>
                      <c:pt idx="5563">
                        <c:v>2.2890000000000001</c:v>
                      </c:pt>
                      <c:pt idx="5564">
                        <c:v>2.9609999999999999</c:v>
                      </c:pt>
                      <c:pt idx="5565">
                        <c:v>2.5409999999999999</c:v>
                      </c:pt>
                      <c:pt idx="5566">
                        <c:v>2.7719999999999998</c:v>
                      </c:pt>
                      <c:pt idx="5567">
                        <c:v>3.0030000000000001</c:v>
                      </c:pt>
                      <c:pt idx="5568">
                        <c:v>2.5409999999999999</c:v>
                      </c:pt>
                      <c:pt idx="5569">
                        <c:v>2.2050000000000001</c:v>
                      </c:pt>
                      <c:pt idx="5570">
                        <c:v>2.5619999999999998</c:v>
                      </c:pt>
                      <c:pt idx="5571">
                        <c:v>2.4780000000000002</c:v>
                      </c:pt>
                      <c:pt idx="5572">
                        <c:v>1.9319999999999999</c:v>
                      </c:pt>
                      <c:pt idx="5573">
                        <c:v>1.9319999999999999</c:v>
                      </c:pt>
                      <c:pt idx="5574">
                        <c:v>2.2050000000000001</c:v>
                      </c:pt>
                      <c:pt idx="5575">
                        <c:v>2.1840000000000002</c:v>
                      </c:pt>
                      <c:pt idx="5576">
                        <c:v>2.6040000000000001</c:v>
                      </c:pt>
                      <c:pt idx="5577">
                        <c:v>2.6459999999999999</c:v>
                      </c:pt>
                      <c:pt idx="5578">
                        <c:v>2.121</c:v>
                      </c:pt>
                      <c:pt idx="5579">
                        <c:v>2.1</c:v>
                      </c:pt>
                      <c:pt idx="5580">
                        <c:v>1.9950000000000001</c:v>
                      </c:pt>
                      <c:pt idx="5581">
                        <c:v>2.121</c:v>
                      </c:pt>
                      <c:pt idx="5582">
                        <c:v>2.5619999999999998</c:v>
                      </c:pt>
                      <c:pt idx="5583">
                        <c:v>2.4780000000000002</c:v>
                      </c:pt>
                      <c:pt idx="5584">
                        <c:v>2.7090000000000001</c:v>
                      </c:pt>
                      <c:pt idx="5585">
                        <c:v>2.4359999999999999</c:v>
                      </c:pt>
                      <c:pt idx="5586">
                        <c:v>2.0579999999999998</c:v>
                      </c:pt>
                      <c:pt idx="5587">
                        <c:v>1.827</c:v>
                      </c:pt>
                      <c:pt idx="5588">
                        <c:v>2.3730000000000002</c:v>
                      </c:pt>
                      <c:pt idx="5589">
                        <c:v>2.3940000000000001</c:v>
                      </c:pt>
                      <c:pt idx="5590">
                        <c:v>2.0790000000000002</c:v>
                      </c:pt>
                      <c:pt idx="5591">
                        <c:v>2.016</c:v>
                      </c:pt>
                      <c:pt idx="5592">
                        <c:v>2.31</c:v>
                      </c:pt>
                      <c:pt idx="5593">
                        <c:v>2.016</c:v>
                      </c:pt>
                      <c:pt idx="5594">
                        <c:v>1.7849999999999999</c:v>
                      </c:pt>
                      <c:pt idx="5595">
                        <c:v>2.0369999999999999</c:v>
                      </c:pt>
                      <c:pt idx="5596">
                        <c:v>2.2050000000000001</c:v>
                      </c:pt>
                      <c:pt idx="5597">
                        <c:v>2.2890000000000001</c:v>
                      </c:pt>
                      <c:pt idx="5598">
                        <c:v>1.9319999999999999</c:v>
                      </c:pt>
                      <c:pt idx="5599">
                        <c:v>2.226</c:v>
                      </c:pt>
                      <c:pt idx="5600">
                        <c:v>2.121</c:v>
                      </c:pt>
                      <c:pt idx="5601">
                        <c:v>2.1629999999999998</c:v>
                      </c:pt>
                      <c:pt idx="5602">
                        <c:v>2.5830000000000002</c:v>
                      </c:pt>
                      <c:pt idx="5603">
                        <c:v>2.31</c:v>
                      </c:pt>
                      <c:pt idx="5604">
                        <c:v>2.0790000000000002</c:v>
                      </c:pt>
                      <c:pt idx="5605">
                        <c:v>1.89</c:v>
                      </c:pt>
                      <c:pt idx="5606">
                        <c:v>2.0579999999999998</c:v>
                      </c:pt>
                      <c:pt idx="5607">
                        <c:v>1.9950000000000001</c:v>
                      </c:pt>
                      <c:pt idx="5608">
                        <c:v>2.4359999999999999</c:v>
                      </c:pt>
                      <c:pt idx="5609">
                        <c:v>2.9609999999999999</c:v>
                      </c:pt>
                      <c:pt idx="5610">
                        <c:v>2.625</c:v>
                      </c:pt>
                      <c:pt idx="5611">
                        <c:v>2.6459999999999999</c:v>
                      </c:pt>
                      <c:pt idx="5612">
                        <c:v>2.8769999999999998</c:v>
                      </c:pt>
                      <c:pt idx="5613">
                        <c:v>3.3180000000000001</c:v>
                      </c:pt>
                      <c:pt idx="5614">
                        <c:v>3.843</c:v>
                      </c:pt>
                      <c:pt idx="5615">
                        <c:v>4.1580000000000004</c:v>
                      </c:pt>
                      <c:pt idx="5616">
                        <c:v>3.927</c:v>
                      </c:pt>
                      <c:pt idx="5617">
                        <c:v>3.1080000000000001</c:v>
                      </c:pt>
                      <c:pt idx="5618">
                        <c:v>1.764</c:v>
                      </c:pt>
                      <c:pt idx="5619">
                        <c:v>2.1419999999999999</c:v>
                      </c:pt>
                      <c:pt idx="5620">
                        <c:v>1.9950000000000001</c:v>
                      </c:pt>
                      <c:pt idx="5621">
                        <c:v>2.7719999999999998</c:v>
                      </c:pt>
                      <c:pt idx="5622">
                        <c:v>2.6880000000000002</c:v>
                      </c:pt>
                      <c:pt idx="5623">
                        <c:v>3.7170000000000001</c:v>
                      </c:pt>
                      <c:pt idx="5624">
                        <c:v>4.3890000000000002</c:v>
                      </c:pt>
                      <c:pt idx="5625">
                        <c:v>3.8010000000000002</c:v>
                      </c:pt>
                      <c:pt idx="5626">
                        <c:v>3.4649999999999999</c:v>
                      </c:pt>
                      <c:pt idx="5627">
                        <c:v>3.0659999999999998</c:v>
                      </c:pt>
                      <c:pt idx="5628">
                        <c:v>2.2050000000000001</c:v>
                      </c:pt>
                      <c:pt idx="5629">
                        <c:v>2.2890000000000001</c:v>
                      </c:pt>
                      <c:pt idx="5630">
                        <c:v>2.7090000000000001</c:v>
                      </c:pt>
                      <c:pt idx="5631">
                        <c:v>2.1840000000000002</c:v>
                      </c:pt>
                      <c:pt idx="5632">
                        <c:v>1.911</c:v>
                      </c:pt>
                      <c:pt idx="5633">
                        <c:v>2.2469999999999999</c:v>
                      </c:pt>
                      <c:pt idx="5634">
                        <c:v>3.4860000000000002</c:v>
                      </c:pt>
                      <c:pt idx="5635">
                        <c:v>3.2130000000000001</c:v>
                      </c:pt>
                      <c:pt idx="5636">
                        <c:v>4.1159999999999997</c:v>
                      </c:pt>
                      <c:pt idx="5637">
                        <c:v>4.4729999999999999</c:v>
                      </c:pt>
                      <c:pt idx="5638">
                        <c:v>3.0659999999999998</c:v>
                      </c:pt>
                      <c:pt idx="5639">
                        <c:v>2.5830000000000002</c:v>
                      </c:pt>
                      <c:pt idx="5640">
                        <c:v>2.8559999999999999</c:v>
                      </c:pt>
                      <c:pt idx="5641">
                        <c:v>3.2549999999999999</c:v>
                      </c:pt>
                      <c:pt idx="5642">
                        <c:v>3.8220000000000001</c:v>
                      </c:pt>
                      <c:pt idx="5643">
                        <c:v>3.3180000000000001</c:v>
                      </c:pt>
                      <c:pt idx="5644">
                        <c:v>3.0659999999999998</c:v>
                      </c:pt>
                      <c:pt idx="5645">
                        <c:v>3.57</c:v>
                      </c:pt>
                      <c:pt idx="5646">
                        <c:v>4.1369999999999996</c:v>
                      </c:pt>
                      <c:pt idx="5647">
                        <c:v>5.4809999999999999</c:v>
                      </c:pt>
                      <c:pt idx="5648">
                        <c:v>5.4390000000000001</c:v>
                      </c:pt>
                      <c:pt idx="5649">
                        <c:v>4.7670000000000003</c:v>
                      </c:pt>
                      <c:pt idx="5650">
                        <c:v>4.8929999999999998</c:v>
                      </c:pt>
                      <c:pt idx="5651">
                        <c:v>4.3049999999999997</c:v>
                      </c:pt>
                      <c:pt idx="5652">
                        <c:v>4.2210000000000001</c:v>
                      </c:pt>
                      <c:pt idx="5653">
                        <c:v>3.57</c:v>
                      </c:pt>
                      <c:pt idx="5654">
                        <c:v>3.633</c:v>
                      </c:pt>
                      <c:pt idx="5655">
                        <c:v>3.0030000000000001</c:v>
                      </c:pt>
                      <c:pt idx="5656">
                        <c:v>2.919</c:v>
                      </c:pt>
                      <c:pt idx="5657">
                        <c:v>3.7170000000000001</c:v>
                      </c:pt>
                      <c:pt idx="5658">
                        <c:v>4.3470000000000004</c:v>
                      </c:pt>
                      <c:pt idx="5659">
                        <c:v>3.6539999999999999</c:v>
                      </c:pt>
                      <c:pt idx="5660">
                        <c:v>3.843</c:v>
                      </c:pt>
                      <c:pt idx="5661">
                        <c:v>4.3049999999999997</c:v>
                      </c:pt>
                      <c:pt idx="5662">
                        <c:v>4.3680000000000003</c:v>
                      </c:pt>
                      <c:pt idx="5663">
                        <c:v>4.62</c:v>
                      </c:pt>
                      <c:pt idx="5664">
                        <c:v>4.7460000000000004</c:v>
                      </c:pt>
                      <c:pt idx="5665">
                        <c:v>4.7249999999999996</c:v>
                      </c:pt>
                      <c:pt idx="5666">
                        <c:v>3.4860000000000002</c:v>
                      </c:pt>
                      <c:pt idx="5667">
                        <c:v>3.6120000000000001</c:v>
                      </c:pt>
                      <c:pt idx="5668">
                        <c:v>4.5359999999999996</c:v>
                      </c:pt>
                      <c:pt idx="5669">
                        <c:v>5.2290000000000001</c:v>
                      </c:pt>
                      <c:pt idx="5670">
                        <c:v>5.5860000000000003</c:v>
                      </c:pt>
                      <c:pt idx="5671">
                        <c:v>5.3550000000000004</c:v>
                      </c:pt>
                      <c:pt idx="5672">
                        <c:v>5.3760000000000003</c:v>
                      </c:pt>
                      <c:pt idx="5673">
                        <c:v>5.7539999999999996</c:v>
                      </c:pt>
                      <c:pt idx="5674">
                        <c:v>5.25</c:v>
                      </c:pt>
                      <c:pt idx="5675">
                        <c:v>4.032</c:v>
                      </c:pt>
                      <c:pt idx="5676">
                        <c:v>4.7670000000000003</c:v>
                      </c:pt>
                      <c:pt idx="5677">
                        <c:v>3.15</c:v>
                      </c:pt>
                      <c:pt idx="5678">
                        <c:v>4.7880000000000003</c:v>
                      </c:pt>
                      <c:pt idx="5679">
                        <c:v>2.8769999999999998</c:v>
                      </c:pt>
                      <c:pt idx="5680">
                        <c:v>3.234</c:v>
                      </c:pt>
                      <c:pt idx="5681">
                        <c:v>3.5070000000000001</c:v>
                      </c:pt>
                      <c:pt idx="5682">
                        <c:v>3.2970000000000002</c:v>
                      </c:pt>
                      <c:pt idx="5683">
                        <c:v>2.8559999999999999</c:v>
                      </c:pt>
                      <c:pt idx="5684">
                        <c:v>2.5830000000000002</c:v>
                      </c:pt>
                      <c:pt idx="5685">
                        <c:v>2.9820000000000002</c:v>
                      </c:pt>
                      <c:pt idx="5686">
                        <c:v>3.0030000000000001</c:v>
                      </c:pt>
                      <c:pt idx="5687">
                        <c:v>4.0949999999999998</c:v>
                      </c:pt>
                      <c:pt idx="5688">
                        <c:v>3.0449999999999999</c:v>
                      </c:pt>
                      <c:pt idx="5689">
                        <c:v>3.6539999999999999</c:v>
                      </c:pt>
                      <c:pt idx="5690">
                        <c:v>3.99</c:v>
                      </c:pt>
                      <c:pt idx="5691">
                        <c:v>3.1709999999999998</c:v>
                      </c:pt>
                      <c:pt idx="5692">
                        <c:v>4.032</c:v>
                      </c:pt>
                      <c:pt idx="5693">
                        <c:v>4.452</c:v>
                      </c:pt>
                      <c:pt idx="5694">
                        <c:v>4.3470000000000004</c:v>
                      </c:pt>
                      <c:pt idx="5695">
                        <c:v>3.99</c:v>
                      </c:pt>
                      <c:pt idx="5696">
                        <c:v>3.9689999999999999</c:v>
                      </c:pt>
                      <c:pt idx="5697">
                        <c:v>4.5149999999999997</c:v>
                      </c:pt>
                      <c:pt idx="5698">
                        <c:v>4.3259999999999996</c:v>
                      </c:pt>
                      <c:pt idx="5699">
                        <c:v>3.5489999999999999</c:v>
                      </c:pt>
                      <c:pt idx="5700">
                        <c:v>2.6669999999999998</c:v>
                      </c:pt>
                      <c:pt idx="5701">
                        <c:v>2.6040000000000001</c:v>
                      </c:pt>
                      <c:pt idx="5702">
                        <c:v>2.7719999999999998</c:v>
                      </c:pt>
                      <c:pt idx="5703">
                        <c:v>3.5910000000000002</c:v>
                      </c:pt>
                      <c:pt idx="5704">
                        <c:v>3.15</c:v>
                      </c:pt>
                      <c:pt idx="5705">
                        <c:v>3.8849999999999998</c:v>
                      </c:pt>
                      <c:pt idx="5706">
                        <c:v>4.41</c:v>
                      </c:pt>
                      <c:pt idx="5707">
                        <c:v>4.3049999999999997</c:v>
                      </c:pt>
                      <c:pt idx="5708">
                        <c:v>4.2210000000000001</c:v>
                      </c:pt>
                      <c:pt idx="5709">
                        <c:v>4.3470000000000004</c:v>
                      </c:pt>
                      <c:pt idx="5710">
                        <c:v>4.0739999999999998</c:v>
                      </c:pt>
                      <c:pt idx="5711">
                        <c:v>4.242</c:v>
                      </c:pt>
                      <c:pt idx="5712">
                        <c:v>4.6619999999999999</c:v>
                      </c:pt>
                      <c:pt idx="5713">
                        <c:v>4.4729999999999999</c:v>
                      </c:pt>
                      <c:pt idx="5714">
                        <c:v>4.3680000000000003</c:v>
                      </c:pt>
                      <c:pt idx="5715">
                        <c:v>4.5990000000000002</c:v>
                      </c:pt>
                      <c:pt idx="5716">
                        <c:v>4.9560000000000004</c:v>
                      </c:pt>
                      <c:pt idx="5717">
                        <c:v>5.2290000000000001</c:v>
                      </c:pt>
                      <c:pt idx="5718">
                        <c:v>4.7249999999999996</c:v>
                      </c:pt>
                      <c:pt idx="5719">
                        <c:v>4.7670000000000003</c:v>
                      </c:pt>
                      <c:pt idx="5720">
                        <c:v>2.6880000000000002</c:v>
                      </c:pt>
                      <c:pt idx="5721">
                        <c:v>3.36</c:v>
                      </c:pt>
                      <c:pt idx="5722">
                        <c:v>3.528</c:v>
                      </c:pt>
                      <c:pt idx="5723">
                        <c:v>2.7090000000000001</c:v>
                      </c:pt>
                      <c:pt idx="5724">
                        <c:v>3.57</c:v>
                      </c:pt>
                      <c:pt idx="5725">
                        <c:v>4.0529999999999999</c:v>
                      </c:pt>
                      <c:pt idx="5726">
                        <c:v>4.1159999999999997</c:v>
                      </c:pt>
                      <c:pt idx="5727">
                        <c:v>5.5019999999999998</c:v>
                      </c:pt>
                      <c:pt idx="5728">
                        <c:v>5.1870000000000003</c:v>
                      </c:pt>
                      <c:pt idx="5729">
                        <c:v>3.339</c:v>
                      </c:pt>
                      <c:pt idx="5730">
                        <c:v>2.0579999999999998</c:v>
                      </c:pt>
                      <c:pt idx="5731">
                        <c:v>2.4359999999999999</c:v>
                      </c:pt>
                      <c:pt idx="5732">
                        <c:v>2.6040000000000001</c:v>
                      </c:pt>
                      <c:pt idx="5733">
                        <c:v>2.5830000000000002</c:v>
                      </c:pt>
                      <c:pt idx="5734">
                        <c:v>2.4359999999999999</c:v>
                      </c:pt>
                      <c:pt idx="5735">
                        <c:v>2.0790000000000002</c:v>
                      </c:pt>
                      <c:pt idx="5736">
                        <c:v>3.0030000000000001</c:v>
                      </c:pt>
                      <c:pt idx="5737">
                        <c:v>3.8849999999999998</c:v>
                      </c:pt>
                      <c:pt idx="5738">
                        <c:v>2.835</c:v>
                      </c:pt>
                      <c:pt idx="5739">
                        <c:v>2.6880000000000002</c:v>
                      </c:pt>
                      <c:pt idx="5740">
                        <c:v>2.2890000000000001</c:v>
                      </c:pt>
                      <c:pt idx="5741">
                        <c:v>2.4780000000000002</c:v>
                      </c:pt>
                      <c:pt idx="5742">
                        <c:v>2.2469999999999999</c:v>
                      </c:pt>
                      <c:pt idx="5743">
                        <c:v>2.7930000000000001</c:v>
                      </c:pt>
                      <c:pt idx="5744">
                        <c:v>2.4569999999999999</c:v>
                      </c:pt>
                      <c:pt idx="5745">
                        <c:v>2.6669999999999998</c:v>
                      </c:pt>
                      <c:pt idx="5746">
                        <c:v>2.7509999999999999</c:v>
                      </c:pt>
                      <c:pt idx="5747">
                        <c:v>2.6880000000000002</c:v>
                      </c:pt>
                      <c:pt idx="5748">
                        <c:v>2.7090000000000001</c:v>
                      </c:pt>
                      <c:pt idx="5749">
                        <c:v>3.3809999999999998</c:v>
                      </c:pt>
                      <c:pt idx="5750">
                        <c:v>2.9820000000000002</c:v>
                      </c:pt>
                      <c:pt idx="5751">
                        <c:v>3.4020000000000001</c:v>
                      </c:pt>
                      <c:pt idx="5752">
                        <c:v>3.78</c:v>
                      </c:pt>
                      <c:pt idx="5753">
                        <c:v>3.6539999999999999</c:v>
                      </c:pt>
                      <c:pt idx="5754">
                        <c:v>2.3940000000000001</c:v>
                      </c:pt>
                      <c:pt idx="5755">
                        <c:v>2.016</c:v>
                      </c:pt>
                      <c:pt idx="5756">
                        <c:v>2.121</c:v>
                      </c:pt>
                      <c:pt idx="5757">
                        <c:v>2.4359999999999999</c:v>
                      </c:pt>
                      <c:pt idx="5758">
                        <c:v>2.2050000000000001</c:v>
                      </c:pt>
                      <c:pt idx="5759">
                        <c:v>2.6880000000000002</c:v>
                      </c:pt>
                      <c:pt idx="5760">
                        <c:v>2.4359999999999999</c:v>
                      </c:pt>
                      <c:pt idx="5761">
                        <c:v>2.1840000000000002</c:v>
                      </c:pt>
                      <c:pt idx="5762">
                        <c:v>2.0579999999999998</c:v>
                      </c:pt>
                      <c:pt idx="5763">
                        <c:v>2.52</c:v>
                      </c:pt>
                      <c:pt idx="5764">
                        <c:v>2.3519999999999999</c:v>
                      </c:pt>
                      <c:pt idx="5765">
                        <c:v>2.1</c:v>
                      </c:pt>
                      <c:pt idx="5766">
                        <c:v>2.7509999999999999</c:v>
                      </c:pt>
                      <c:pt idx="5767">
                        <c:v>2.8140000000000001</c:v>
                      </c:pt>
                      <c:pt idx="5768">
                        <c:v>2.0369999999999999</c:v>
                      </c:pt>
                      <c:pt idx="5769">
                        <c:v>2.7090000000000001</c:v>
                      </c:pt>
                      <c:pt idx="5770">
                        <c:v>2.6459999999999999</c:v>
                      </c:pt>
                      <c:pt idx="5771">
                        <c:v>3.0659999999999998</c:v>
                      </c:pt>
                      <c:pt idx="5772">
                        <c:v>2.3519999999999999</c:v>
                      </c:pt>
                      <c:pt idx="5773">
                        <c:v>3.024</c:v>
                      </c:pt>
                      <c:pt idx="5774">
                        <c:v>2.6669999999999998</c:v>
                      </c:pt>
                      <c:pt idx="5775">
                        <c:v>2.415</c:v>
                      </c:pt>
                      <c:pt idx="5776">
                        <c:v>2.226</c:v>
                      </c:pt>
                      <c:pt idx="5777">
                        <c:v>2.1419999999999999</c:v>
                      </c:pt>
                      <c:pt idx="5778">
                        <c:v>2.3730000000000002</c:v>
                      </c:pt>
                      <c:pt idx="5779">
                        <c:v>2.2679999999999998</c:v>
                      </c:pt>
                      <c:pt idx="5780">
                        <c:v>2.5619999999999998</c:v>
                      </c:pt>
                      <c:pt idx="5781">
                        <c:v>2.919</c:v>
                      </c:pt>
                      <c:pt idx="5782">
                        <c:v>2.3940000000000001</c:v>
                      </c:pt>
                      <c:pt idx="5783">
                        <c:v>2.0579999999999998</c:v>
                      </c:pt>
                      <c:pt idx="5784">
                        <c:v>2.1</c:v>
                      </c:pt>
                      <c:pt idx="5785">
                        <c:v>2.31</c:v>
                      </c:pt>
                      <c:pt idx="5786">
                        <c:v>2.1419999999999999</c:v>
                      </c:pt>
                      <c:pt idx="5787">
                        <c:v>2.7509999999999999</c:v>
                      </c:pt>
                      <c:pt idx="5788">
                        <c:v>3.36</c:v>
                      </c:pt>
                      <c:pt idx="5789">
                        <c:v>2.6669999999999998</c:v>
                      </c:pt>
                      <c:pt idx="5790">
                        <c:v>2.94</c:v>
                      </c:pt>
                      <c:pt idx="5791">
                        <c:v>3.2970000000000002</c:v>
                      </c:pt>
                      <c:pt idx="5792">
                        <c:v>2.6669999999999998</c:v>
                      </c:pt>
                      <c:pt idx="5793">
                        <c:v>2.3519999999999999</c:v>
                      </c:pt>
                      <c:pt idx="5794">
                        <c:v>2.7719999999999998</c:v>
                      </c:pt>
                      <c:pt idx="5795">
                        <c:v>3.129</c:v>
                      </c:pt>
                      <c:pt idx="5796">
                        <c:v>2.016</c:v>
                      </c:pt>
                      <c:pt idx="5797">
                        <c:v>2.8769999999999998</c:v>
                      </c:pt>
                      <c:pt idx="5798">
                        <c:v>2.2469999999999999</c:v>
                      </c:pt>
                      <c:pt idx="5799">
                        <c:v>2.226</c:v>
                      </c:pt>
                      <c:pt idx="5800">
                        <c:v>2.4990000000000001</c:v>
                      </c:pt>
                      <c:pt idx="5801">
                        <c:v>3.15</c:v>
                      </c:pt>
                      <c:pt idx="5802">
                        <c:v>3.339</c:v>
                      </c:pt>
                      <c:pt idx="5803">
                        <c:v>3.1920000000000002</c:v>
                      </c:pt>
                      <c:pt idx="5804">
                        <c:v>3.1709999999999998</c:v>
                      </c:pt>
                      <c:pt idx="5805">
                        <c:v>3.0030000000000001</c:v>
                      </c:pt>
                      <c:pt idx="5806">
                        <c:v>3.6120000000000001</c:v>
                      </c:pt>
                      <c:pt idx="5807">
                        <c:v>2.7509999999999999</c:v>
                      </c:pt>
                      <c:pt idx="5808">
                        <c:v>3.1080000000000001</c:v>
                      </c:pt>
                      <c:pt idx="5809">
                        <c:v>3.1709999999999998</c:v>
                      </c:pt>
                      <c:pt idx="5810">
                        <c:v>2.8559999999999999</c:v>
                      </c:pt>
                      <c:pt idx="5811">
                        <c:v>2.2469999999999999</c:v>
                      </c:pt>
                      <c:pt idx="5812">
                        <c:v>2.2469999999999999</c:v>
                      </c:pt>
                      <c:pt idx="5813">
                        <c:v>2.3519999999999999</c:v>
                      </c:pt>
                      <c:pt idx="5814">
                        <c:v>3.2130000000000001</c:v>
                      </c:pt>
                      <c:pt idx="5815">
                        <c:v>3.6960000000000002</c:v>
                      </c:pt>
                      <c:pt idx="5816">
                        <c:v>4.032</c:v>
                      </c:pt>
                      <c:pt idx="5817">
                        <c:v>3.0449999999999999</c:v>
                      </c:pt>
                      <c:pt idx="5818">
                        <c:v>3.2549999999999999</c:v>
                      </c:pt>
                      <c:pt idx="5819">
                        <c:v>3.1709999999999998</c:v>
                      </c:pt>
                      <c:pt idx="5820">
                        <c:v>3.423</c:v>
                      </c:pt>
                      <c:pt idx="5821">
                        <c:v>3.1080000000000001</c:v>
                      </c:pt>
                      <c:pt idx="5822">
                        <c:v>3.5070000000000001</c:v>
                      </c:pt>
                      <c:pt idx="5823">
                        <c:v>3.843</c:v>
                      </c:pt>
                      <c:pt idx="5824">
                        <c:v>3.2759999999999998</c:v>
                      </c:pt>
                      <c:pt idx="5825">
                        <c:v>3.6749999999999998</c:v>
                      </c:pt>
                      <c:pt idx="5826">
                        <c:v>2.7509999999999999</c:v>
                      </c:pt>
                      <c:pt idx="5827">
                        <c:v>2.5830000000000002</c:v>
                      </c:pt>
                      <c:pt idx="5828">
                        <c:v>2.6669999999999998</c:v>
                      </c:pt>
                      <c:pt idx="5829">
                        <c:v>3.1709999999999998</c:v>
                      </c:pt>
                      <c:pt idx="5830">
                        <c:v>2.9820000000000002</c:v>
                      </c:pt>
                      <c:pt idx="5831">
                        <c:v>3.6120000000000001</c:v>
                      </c:pt>
                      <c:pt idx="5832">
                        <c:v>3.843</c:v>
                      </c:pt>
                      <c:pt idx="5833">
                        <c:v>3.6120000000000001</c:v>
                      </c:pt>
                      <c:pt idx="5834">
                        <c:v>3.1709999999999998</c:v>
                      </c:pt>
                      <c:pt idx="5835">
                        <c:v>2.919</c:v>
                      </c:pt>
                      <c:pt idx="5836">
                        <c:v>2.8769999999999998</c:v>
                      </c:pt>
                      <c:pt idx="5837">
                        <c:v>3.2759999999999998</c:v>
                      </c:pt>
                      <c:pt idx="5838">
                        <c:v>3.1920000000000002</c:v>
                      </c:pt>
                      <c:pt idx="5839">
                        <c:v>3.8849999999999998</c:v>
                      </c:pt>
                      <c:pt idx="5840">
                        <c:v>3.9060000000000001</c:v>
                      </c:pt>
                      <c:pt idx="5841">
                        <c:v>3.8639999999999999</c:v>
                      </c:pt>
                      <c:pt idx="5842">
                        <c:v>3.4860000000000002</c:v>
                      </c:pt>
                      <c:pt idx="5843">
                        <c:v>3.0030000000000001</c:v>
                      </c:pt>
                      <c:pt idx="5844">
                        <c:v>3.4860000000000002</c:v>
                      </c:pt>
                      <c:pt idx="5845">
                        <c:v>4.0949999999999998</c:v>
                      </c:pt>
                      <c:pt idx="5846">
                        <c:v>3.1080000000000001</c:v>
                      </c:pt>
                      <c:pt idx="5847">
                        <c:v>2.8769999999999998</c:v>
                      </c:pt>
                      <c:pt idx="5848">
                        <c:v>2.8559999999999999</c:v>
                      </c:pt>
                      <c:pt idx="5849">
                        <c:v>3.5910000000000002</c:v>
                      </c:pt>
                      <c:pt idx="5850">
                        <c:v>2.625</c:v>
                      </c:pt>
                      <c:pt idx="5851">
                        <c:v>2.7090000000000001</c:v>
                      </c:pt>
                      <c:pt idx="5852">
                        <c:v>2.94</c:v>
                      </c:pt>
                      <c:pt idx="5853">
                        <c:v>3.2970000000000002</c:v>
                      </c:pt>
                      <c:pt idx="5854">
                        <c:v>3.444</c:v>
                      </c:pt>
                      <c:pt idx="5855">
                        <c:v>3.423</c:v>
                      </c:pt>
                      <c:pt idx="5856">
                        <c:v>2.8769999999999998</c:v>
                      </c:pt>
                      <c:pt idx="5857">
                        <c:v>3.0659999999999998</c:v>
                      </c:pt>
                      <c:pt idx="5858">
                        <c:v>2.919</c:v>
                      </c:pt>
                      <c:pt idx="5859">
                        <c:v>3.8639999999999999</c:v>
                      </c:pt>
                      <c:pt idx="5860">
                        <c:v>4.1580000000000004</c:v>
                      </c:pt>
                      <c:pt idx="5861">
                        <c:v>4.3049999999999997</c:v>
                      </c:pt>
                      <c:pt idx="5862">
                        <c:v>3.927</c:v>
                      </c:pt>
                      <c:pt idx="5863">
                        <c:v>3.7589999999999999</c:v>
                      </c:pt>
                      <c:pt idx="5864">
                        <c:v>3.927</c:v>
                      </c:pt>
                      <c:pt idx="5865">
                        <c:v>3.5489999999999999</c:v>
                      </c:pt>
                      <c:pt idx="5866">
                        <c:v>4.0949999999999998</c:v>
                      </c:pt>
                      <c:pt idx="5867">
                        <c:v>3.2759999999999998</c:v>
                      </c:pt>
                      <c:pt idx="5868">
                        <c:v>3.024</c:v>
                      </c:pt>
                      <c:pt idx="5869">
                        <c:v>2.73</c:v>
                      </c:pt>
                      <c:pt idx="5870">
                        <c:v>3.78</c:v>
                      </c:pt>
                      <c:pt idx="5871">
                        <c:v>3.8010000000000002</c:v>
                      </c:pt>
                      <c:pt idx="5872">
                        <c:v>4.62</c:v>
                      </c:pt>
                      <c:pt idx="5873">
                        <c:v>3.99</c:v>
                      </c:pt>
                      <c:pt idx="5874">
                        <c:v>3.444</c:v>
                      </c:pt>
                      <c:pt idx="5875">
                        <c:v>3.528</c:v>
                      </c:pt>
                      <c:pt idx="5876">
                        <c:v>2.7719999999999998</c:v>
                      </c:pt>
                      <c:pt idx="5877">
                        <c:v>2.8769999999999998</c:v>
                      </c:pt>
                      <c:pt idx="5878">
                        <c:v>3.5070000000000001</c:v>
                      </c:pt>
                      <c:pt idx="5879">
                        <c:v>3.423</c:v>
                      </c:pt>
                      <c:pt idx="5880">
                        <c:v>2.9820000000000002</c:v>
                      </c:pt>
                      <c:pt idx="5881">
                        <c:v>3.15</c:v>
                      </c:pt>
                      <c:pt idx="5882">
                        <c:v>2.835</c:v>
                      </c:pt>
                      <c:pt idx="5883">
                        <c:v>3.444</c:v>
                      </c:pt>
                      <c:pt idx="5884">
                        <c:v>3.7589999999999999</c:v>
                      </c:pt>
                      <c:pt idx="5885">
                        <c:v>2.8769999999999998</c:v>
                      </c:pt>
                      <c:pt idx="5886">
                        <c:v>3.7170000000000001</c:v>
                      </c:pt>
                      <c:pt idx="5887">
                        <c:v>4.1790000000000003</c:v>
                      </c:pt>
                      <c:pt idx="5888">
                        <c:v>3.4649999999999999</c:v>
                      </c:pt>
                      <c:pt idx="5889">
                        <c:v>3.4649999999999999</c:v>
                      </c:pt>
                      <c:pt idx="5890">
                        <c:v>3.8010000000000002</c:v>
                      </c:pt>
                      <c:pt idx="5891">
                        <c:v>3.339</c:v>
                      </c:pt>
                      <c:pt idx="5892">
                        <c:v>3.339</c:v>
                      </c:pt>
                      <c:pt idx="5893">
                        <c:v>2.94</c:v>
                      </c:pt>
                      <c:pt idx="5894">
                        <c:v>3.6539999999999999</c:v>
                      </c:pt>
                      <c:pt idx="5895">
                        <c:v>2.835</c:v>
                      </c:pt>
                      <c:pt idx="5896">
                        <c:v>3.528</c:v>
                      </c:pt>
                      <c:pt idx="5897">
                        <c:v>3.2970000000000002</c:v>
                      </c:pt>
                      <c:pt idx="5898">
                        <c:v>3.2970000000000002</c:v>
                      </c:pt>
                      <c:pt idx="5899">
                        <c:v>3.57</c:v>
                      </c:pt>
                      <c:pt idx="5900">
                        <c:v>3.8639999999999999</c:v>
                      </c:pt>
                      <c:pt idx="5901">
                        <c:v>3.738</c:v>
                      </c:pt>
                      <c:pt idx="5902">
                        <c:v>3.234</c:v>
                      </c:pt>
                      <c:pt idx="5903">
                        <c:v>3.339</c:v>
                      </c:pt>
                      <c:pt idx="5904">
                        <c:v>3.2759999999999998</c:v>
                      </c:pt>
                      <c:pt idx="5905">
                        <c:v>3.234</c:v>
                      </c:pt>
                      <c:pt idx="5906">
                        <c:v>2.6040000000000001</c:v>
                      </c:pt>
                      <c:pt idx="5907">
                        <c:v>2.7719999999999998</c:v>
                      </c:pt>
                      <c:pt idx="5908">
                        <c:v>2.919</c:v>
                      </c:pt>
                      <c:pt idx="5909">
                        <c:v>2.94</c:v>
                      </c:pt>
                      <c:pt idx="5910">
                        <c:v>3.1920000000000002</c:v>
                      </c:pt>
                      <c:pt idx="5911">
                        <c:v>3.5070000000000001</c:v>
                      </c:pt>
                      <c:pt idx="5912">
                        <c:v>2.919</c:v>
                      </c:pt>
                      <c:pt idx="5913">
                        <c:v>2.7090000000000001</c:v>
                      </c:pt>
                      <c:pt idx="5914">
                        <c:v>3.2549999999999999</c:v>
                      </c:pt>
                      <c:pt idx="5915">
                        <c:v>3.633</c:v>
                      </c:pt>
                      <c:pt idx="5916">
                        <c:v>3.2759999999999998</c:v>
                      </c:pt>
                      <c:pt idx="5917">
                        <c:v>3.444</c:v>
                      </c:pt>
                      <c:pt idx="5918">
                        <c:v>3.4649999999999999</c:v>
                      </c:pt>
                      <c:pt idx="5919">
                        <c:v>3.4020000000000001</c:v>
                      </c:pt>
                      <c:pt idx="5920">
                        <c:v>2.6669999999999998</c:v>
                      </c:pt>
                      <c:pt idx="5921">
                        <c:v>2.94</c:v>
                      </c:pt>
                      <c:pt idx="5922">
                        <c:v>3.8639999999999999</c:v>
                      </c:pt>
                      <c:pt idx="5923">
                        <c:v>3.6120000000000001</c:v>
                      </c:pt>
                      <c:pt idx="5924">
                        <c:v>3.4860000000000002</c:v>
                      </c:pt>
                      <c:pt idx="5925">
                        <c:v>2.7719999999999998</c:v>
                      </c:pt>
                      <c:pt idx="5926">
                        <c:v>2.5830000000000002</c:v>
                      </c:pt>
                      <c:pt idx="5927">
                        <c:v>2.2890000000000001</c:v>
                      </c:pt>
                      <c:pt idx="5928">
                        <c:v>2.2679999999999998</c:v>
                      </c:pt>
                      <c:pt idx="5929">
                        <c:v>2.9820000000000002</c:v>
                      </c:pt>
                      <c:pt idx="5930">
                        <c:v>2.919</c:v>
                      </c:pt>
                      <c:pt idx="5931">
                        <c:v>2.9609999999999999</c:v>
                      </c:pt>
                      <c:pt idx="5932">
                        <c:v>2.8140000000000001</c:v>
                      </c:pt>
                      <c:pt idx="5933">
                        <c:v>2.4780000000000002</c:v>
                      </c:pt>
                      <c:pt idx="5934">
                        <c:v>2.2890000000000001</c:v>
                      </c:pt>
                      <c:pt idx="5935">
                        <c:v>2.6669999999999998</c:v>
                      </c:pt>
                      <c:pt idx="5936">
                        <c:v>2.73</c:v>
                      </c:pt>
                      <c:pt idx="5937">
                        <c:v>2.1629999999999998</c:v>
                      </c:pt>
                      <c:pt idx="5938">
                        <c:v>2.3730000000000002</c:v>
                      </c:pt>
                      <c:pt idx="5939">
                        <c:v>2.835</c:v>
                      </c:pt>
                      <c:pt idx="5940">
                        <c:v>2.6669999999999998</c:v>
                      </c:pt>
                      <c:pt idx="5941">
                        <c:v>2.52</c:v>
                      </c:pt>
                      <c:pt idx="5942">
                        <c:v>2.6040000000000001</c:v>
                      </c:pt>
                      <c:pt idx="5943">
                        <c:v>2.3519999999999999</c:v>
                      </c:pt>
                      <c:pt idx="5944">
                        <c:v>2.1629999999999998</c:v>
                      </c:pt>
                      <c:pt idx="5945">
                        <c:v>2.1419999999999999</c:v>
                      </c:pt>
                      <c:pt idx="5946">
                        <c:v>2.2050000000000001</c:v>
                      </c:pt>
                      <c:pt idx="5947">
                        <c:v>2.4990000000000001</c:v>
                      </c:pt>
                      <c:pt idx="5948">
                        <c:v>2.5619999999999998</c:v>
                      </c:pt>
                      <c:pt idx="5949">
                        <c:v>2.7090000000000001</c:v>
                      </c:pt>
                      <c:pt idx="5950">
                        <c:v>2.5409999999999999</c:v>
                      </c:pt>
                      <c:pt idx="5951">
                        <c:v>2.1629999999999998</c:v>
                      </c:pt>
                      <c:pt idx="5952">
                        <c:v>1.68</c:v>
                      </c:pt>
                      <c:pt idx="5953">
                        <c:v>2.73</c:v>
                      </c:pt>
                      <c:pt idx="5954">
                        <c:v>2.2469999999999999</c:v>
                      </c:pt>
                      <c:pt idx="5955">
                        <c:v>2.1</c:v>
                      </c:pt>
                      <c:pt idx="5956">
                        <c:v>2.2679999999999998</c:v>
                      </c:pt>
                      <c:pt idx="5957">
                        <c:v>2.6040000000000001</c:v>
                      </c:pt>
                      <c:pt idx="5958">
                        <c:v>2.0579999999999998</c:v>
                      </c:pt>
                      <c:pt idx="5959">
                        <c:v>2.0369999999999999</c:v>
                      </c:pt>
                      <c:pt idx="5960">
                        <c:v>2.4780000000000002</c:v>
                      </c:pt>
                      <c:pt idx="5961">
                        <c:v>2.1419999999999999</c:v>
                      </c:pt>
                      <c:pt idx="5962">
                        <c:v>2.2890000000000001</c:v>
                      </c:pt>
                      <c:pt idx="5963">
                        <c:v>1.9530000000000001</c:v>
                      </c:pt>
                      <c:pt idx="5964">
                        <c:v>2.2469999999999999</c:v>
                      </c:pt>
                      <c:pt idx="5965">
                        <c:v>2.31</c:v>
                      </c:pt>
                      <c:pt idx="5966">
                        <c:v>2.2679999999999998</c:v>
                      </c:pt>
                      <c:pt idx="5967">
                        <c:v>2.331</c:v>
                      </c:pt>
                      <c:pt idx="5968">
                        <c:v>2.1840000000000002</c:v>
                      </c:pt>
                      <c:pt idx="5969">
                        <c:v>2.226</c:v>
                      </c:pt>
                      <c:pt idx="5970">
                        <c:v>2.0790000000000002</c:v>
                      </c:pt>
                      <c:pt idx="5971">
                        <c:v>1.9530000000000001</c:v>
                      </c:pt>
                      <c:pt idx="5972">
                        <c:v>2.31</c:v>
                      </c:pt>
                      <c:pt idx="5973">
                        <c:v>2.31</c:v>
                      </c:pt>
                      <c:pt idx="5974">
                        <c:v>3.0870000000000002</c:v>
                      </c:pt>
                      <c:pt idx="5975">
                        <c:v>2.8140000000000001</c:v>
                      </c:pt>
                      <c:pt idx="5976">
                        <c:v>2.8559999999999999</c:v>
                      </c:pt>
                      <c:pt idx="5977">
                        <c:v>2.9820000000000002</c:v>
                      </c:pt>
                      <c:pt idx="5978">
                        <c:v>3.528</c:v>
                      </c:pt>
                      <c:pt idx="5979">
                        <c:v>4.0529999999999999</c:v>
                      </c:pt>
                      <c:pt idx="5980">
                        <c:v>4.3890000000000002</c:v>
                      </c:pt>
                      <c:pt idx="5981">
                        <c:v>3.8010000000000002</c:v>
                      </c:pt>
                      <c:pt idx="5982">
                        <c:v>2.8559999999999999</c:v>
                      </c:pt>
                      <c:pt idx="5983">
                        <c:v>1.911</c:v>
                      </c:pt>
                      <c:pt idx="5984">
                        <c:v>2.1840000000000002</c:v>
                      </c:pt>
                      <c:pt idx="5985">
                        <c:v>2.2050000000000001</c:v>
                      </c:pt>
                      <c:pt idx="5986">
                        <c:v>2.4990000000000001</c:v>
                      </c:pt>
                      <c:pt idx="5987">
                        <c:v>2.8140000000000001</c:v>
                      </c:pt>
                      <c:pt idx="5988">
                        <c:v>4.0739999999999998</c:v>
                      </c:pt>
                      <c:pt idx="5989">
                        <c:v>4.3680000000000003</c:v>
                      </c:pt>
                      <c:pt idx="5990">
                        <c:v>4.2</c:v>
                      </c:pt>
                      <c:pt idx="5991">
                        <c:v>3.6749999999999998</c:v>
                      </c:pt>
                      <c:pt idx="5992">
                        <c:v>2.7090000000000001</c:v>
                      </c:pt>
                      <c:pt idx="5993">
                        <c:v>2.31</c:v>
                      </c:pt>
                      <c:pt idx="5994">
                        <c:v>2.4569999999999999</c:v>
                      </c:pt>
                      <c:pt idx="5995">
                        <c:v>3.3809999999999998</c:v>
                      </c:pt>
                      <c:pt idx="5996">
                        <c:v>2.4359999999999999</c:v>
                      </c:pt>
                      <c:pt idx="5997">
                        <c:v>2.016</c:v>
                      </c:pt>
                      <c:pt idx="5998">
                        <c:v>2.73</c:v>
                      </c:pt>
                      <c:pt idx="5999">
                        <c:v>3.4860000000000002</c:v>
                      </c:pt>
                      <c:pt idx="6000">
                        <c:v>3.4020000000000001</c:v>
                      </c:pt>
                      <c:pt idx="6001">
                        <c:v>3.948</c:v>
                      </c:pt>
                      <c:pt idx="6002">
                        <c:v>4.7880000000000003</c:v>
                      </c:pt>
                      <c:pt idx="6003">
                        <c:v>2.8769999999999998</c:v>
                      </c:pt>
                      <c:pt idx="6004">
                        <c:v>2.5409999999999999</c:v>
                      </c:pt>
                      <c:pt idx="6005">
                        <c:v>2.8559999999999999</c:v>
                      </c:pt>
                      <c:pt idx="6006">
                        <c:v>3.4649999999999999</c:v>
                      </c:pt>
                      <c:pt idx="6007">
                        <c:v>4.1159999999999997</c:v>
                      </c:pt>
                      <c:pt idx="6008">
                        <c:v>3.3809999999999998</c:v>
                      </c:pt>
                      <c:pt idx="6009">
                        <c:v>3.2549999999999999</c:v>
                      </c:pt>
                      <c:pt idx="6010">
                        <c:v>3.6749999999999998</c:v>
                      </c:pt>
                      <c:pt idx="6011">
                        <c:v>4.032</c:v>
                      </c:pt>
                      <c:pt idx="6012">
                        <c:v>5.2080000000000002</c:v>
                      </c:pt>
                      <c:pt idx="6013">
                        <c:v>5.2709999999999999</c:v>
                      </c:pt>
                      <c:pt idx="6014">
                        <c:v>4.851</c:v>
                      </c:pt>
                      <c:pt idx="6015">
                        <c:v>4.9770000000000003</c:v>
                      </c:pt>
                      <c:pt idx="6016">
                        <c:v>4.6619999999999999</c:v>
                      </c:pt>
                      <c:pt idx="6017">
                        <c:v>4.452</c:v>
                      </c:pt>
                      <c:pt idx="6018">
                        <c:v>3.2970000000000002</c:v>
                      </c:pt>
                      <c:pt idx="6019">
                        <c:v>3.738</c:v>
                      </c:pt>
                      <c:pt idx="6020">
                        <c:v>3.423</c:v>
                      </c:pt>
                      <c:pt idx="6021">
                        <c:v>3.2130000000000001</c:v>
                      </c:pt>
                      <c:pt idx="6022">
                        <c:v>3.8849999999999998</c:v>
                      </c:pt>
                      <c:pt idx="6023">
                        <c:v>4.431</c:v>
                      </c:pt>
                      <c:pt idx="6024">
                        <c:v>3.528</c:v>
                      </c:pt>
                      <c:pt idx="6025">
                        <c:v>4.032</c:v>
                      </c:pt>
                      <c:pt idx="6026">
                        <c:v>4.5359999999999996</c:v>
                      </c:pt>
                      <c:pt idx="6027">
                        <c:v>4.3049999999999997</c:v>
                      </c:pt>
                      <c:pt idx="6028">
                        <c:v>4.6829999999999998</c:v>
                      </c:pt>
                      <c:pt idx="6029">
                        <c:v>4.7039999999999997</c:v>
                      </c:pt>
                      <c:pt idx="6030">
                        <c:v>4.3890000000000002</c:v>
                      </c:pt>
                      <c:pt idx="6031">
                        <c:v>3.423</c:v>
                      </c:pt>
                      <c:pt idx="6032">
                        <c:v>3.129</c:v>
                      </c:pt>
                      <c:pt idx="6033">
                        <c:v>4.641</c:v>
                      </c:pt>
                      <c:pt idx="6034">
                        <c:v>5.2080000000000002</c:v>
                      </c:pt>
                      <c:pt idx="6035">
                        <c:v>6.069</c:v>
                      </c:pt>
                      <c:pt idx="6036">
                        <c:v>5.7119999999999997</c:v>
                      </c:pt>
                      <c:pt idx="6037">
                        <c:v>5.8170000000000002</c:v>
                      </c:pt>
                      <c:pt idx="6038">
                        <c:v>6.0060000000000002</c:v>
                      </c:pt>
                      <c:pt idx="6039">
                        <c:v>5.3129999999999997</c:v>
                      </c:pt>
                      <c:pt idx="6040">
                        <c:v>4.2839999999999998</c:v>
                      </c:pt>
                      <c:pt idx="6041">
                        <c:v>4.7039999999999997</c:v>
                      </c:pt>
                      <c:pt idx="6042">
                        <c:v>3.0030000000000001</c:v>
                      </c:pt>
                      <c:pt idx="6043">
                        <c:v>4.6619999999999999</c:v>
                      </c:pt>
                      <c:pt idx="6044">
                        <c:v>3.15</c:v>
                      </c:pt>
                      <c:pt idx="6045">
                        <c:v>3.5489999999999999</c:v>
                      </c:pt>
                      <c:pt idx="6046">
                        <c:v>3.6120000000000001</c:v>
                      </c:pt>
                      <c:pt idx="6047">
                        <c:v>3.2970000000000002</c:v>
                      </c:pt>
                      <c:pt idx="6048">
                        <c:v>2.8140000000000001</c:v>
                      </c:pt>
                      <c:pt idx="6049">
                        <c:v>2.8559999999999999</c:v>
                      </c:pt>
                      <c:pt idx="6050">
                        <c:v>3.2549999999999999</c:v>
                      </c:pt>
                      <c:pt idx="6051">
                        <c:v>3.0030000000000001</c:v>
                      </c:pt>
                      <c:pt idx="6052">
                        <c:v>4.2839999999999998</c:v>
                      </c:pt>
                      <c:pt idx="6053">
                        <c:v>3.3180000000000001</c:v>
                      </c:pt>
                      <c:pt idx="6054">
                        <c:v>3.9060000000000001</c:v>
                      </c:pt>
                      <c:pt idx="6055">
                        <c:v>3.8639999999999999</c:v>
                      </c:pt>
                      <c:pt idx="6056">
                        <c:v>3.423</c:v>
                      </c:pt>
                      <c:pt idx="6057">
                        <c:v>4.2</c:v>
                      </c:pt>
                      <c:pt idx="6058">
                        <c:v>4.2839999999999998</c:v>
                      </c:pt>
                      <c:pt idx="6059">
                        <c:v>4.41</c:v>
                      </c:pt>
                      <c:pt idx="6060">
                        <c:v>3.8220000000000001</c:v>
                      </c:pt>
                      <c:pt idx="6061">
                        <c:v>3.99</c:v>
                      </c:pt>
                      <c:pt idx="6062">
                        <c:v>4.7670000000000003</c:v>
                      </c:pt>
                      <c:pt idx="6063">
                        <c:v>4.8719999999999999</c:v>
                      </c:pt>
                      <c:pt idx="6064">
                        <c:v>4.1159999999999997</c:v>
                      </c:pt>
                      <c:pt idx="6065">
                        <c:v>2.8769999999999998</c:v>
                      </c:pt>
                      <c:pt idx="6066">
                        <c:v>2.8980000000000001</c:v>
                      </c:pt>
                      <c:pt idx="6067">
                        <c:v>3.339</c:v>
                      </c:pt>
                      <c:pt idx="6068">
                        <c:v>3.6960000000000002</c:v>
                      </c:pt>
                      <c:pt idx="6069">
                        <c:v>3.6539999999999999</c:v>
                      </c:pt>
                      <c:pt idx="6070">
                        <c:v>4.0949999999999998</c:v>
                      </c:pt>
                      <c:pt idx="6071">
                        <c:v>4.4939999999999998</c:v>
                      </c:pt>
                      <c:pt idx="6072">
                        <c:v>4.2</c:v>
                      </c:pt>
                      <c:pt idx="6073">
                        <c:v>4.62</c:v>
                      </c:pt>
                      <c:pt idx="6074">
                        <c:v>4.2839999999999998</c:v>
                      </c:pt>
                      <c:pt idx="6075">
                        <c:v>4.7460000000000004</c:v>
                      </c:pt>
                      <c:pt idx="6076">
                        <c:v>4.641</c:v>
                      </c:pt>
                      <c:pt idx="6077">
                        <c:v>5.1449999999999996</c:v>
                      </c:pt>
                      <c:pt idx="6078">
                        <c:v>4.4939999999999998</c:v>
                      </c:pt>
                      <c:pt idx="6079">
                        <c:v>4.3890000000000002</c:v>
                      </c:pt>
                      <c:pt idx="6080">
                        <c:v>4.83</c:v>
                      </c:pt>
                      <c:pt idx="6081">
                        <c:v>5.5229999999999997</c:v>
                      </c:pt>
                      <c:pt idx="6082">
                        <c:v>5.25</c:v>
                      </c:pt>
                      <c:pt idx="6083">
                        <c:v>4.8929999999999998</c:v>
                      </c:pt>
                      <c:pt idx="6084">
                        <c:v>4.5570000000000004</c:v>
                      </c:pt>
                      <c:pt idx="6085">
                        <c:v>2.6880000000000002</c:v>
                      </c:pt>
                      <c:pt idx="6086">
                        <c:v>3.7170000000000001</c:v>
                      </c:pt>
                      <c:pt idx="6087">
                        <c:v>3.5070000000000001</c:v>
                      </c:pt>
                      <c:pt idx="6088">
                        <c:v>2.8140000000000001</c:v>
                      </c:pt>
                      <c:pt idx="6089">
                        <c:v>3.528</c:v>
                      </c:pt>
                      <c:pt idx="6090">
                        <c:v>3.948</c:v>
                      </c:pt>
                      <c:pt idx="6091">
                        <c:v>4.3890000000000002</c:v>
                      </c:pt>
                      <c:pt idx="6092">
                        <c:v>5.67</c:v>
                      </c:pt>
                      <c:pt idx="6093">
                        <c:v>5.5019999999999998</c:v>
                      </c:pt>
                      <c:pt idx="6094">
                        <c:v>3.4020000000000001</c:v>
                      </c:pt>
                      <c:pt idx="6095">
                        <c:v>2.226</c:v>
                      </c:pt>
                      <c:pt idx="6096">
                        <c:v>2.4569999999999999</c:v>
                      </c:pt>
                      <c:pt idx="6097">
                        <c:v>2.8140000000000001</c:v>
                      </c:pt>
                      <c:pt idx="6098">
                        <c:v>2.919</c:v>
                      </c:pt>
                      <c:pt idx="6099">
                        <c:v>2.835</c:v>
                      </c:pt>
                      <c:pt idx="6100">
                        <c:v>2.4990000000000001</c:v>
                      </c:pt>
                      <c:pt idx="6101">
                        <c:v>2.919</c:v>
                      </c:pt>
                      <c:pt idx="6102">
                        <c:v>3.8849999999999998</c:v>
                      </c:pt>
                      <c:pt idx="6103">
                        <c:v>2.7719999999999998</c:v>
                      </c:pt>
                      <c:pt idx="6104">
                        <c:v>2.73</c:v>
                      </c:pt>
                      <c:pt idx="6105">
                        <c:v>2.4569999999999999</c:v>
                      </c:pt>
                      <c:pt idx="6106">
                        <c:v>2.5830000000000002</c:v>
                      </c:pt>
                      <c:pt idx="6107">
                        <c:v>2.8769999999999998</c:v>
                      </c:pt>
                      <c:pt idx="6108">
                        <c:v>3.024</c:v>
                      </c:pt>
                      <c:pt idx="6109">
                        <c:v>2.2469999999999999</c:v>
                      </c:pt>
                      <c:pt idx="6110">
                        <c:v>2.2890000000000001</c:v>
                      </c:pt>
                      <c:pt idx="6111">
                        <c:v>3.1920000000000002</c:v>
                      </c:pt>
                      <c:pt idx="6112">
                        <c:v>2.4780000000000002</c:v>
                      </c:pt>
                      <c:pt idx="6113">
                        <c:v>3.1920000000000002</c:v>
                      </c:pt>
                      <c:pt idx="6114">
                        <c:v>3.843</c:v>
                      </c:pt>
                      <c:pt idx="6115">
                        <c:v>3.234</c:v>
                      </c:pt>
                      <c:pt idx="6116">
                        <c:v>3.5070000000000001</c:v>
                      </c:pt>
                      <c:pt idx="6117">
                        <c:v>3.633</c:v>
                      </c:pt>
                      <c:pt idx="6118">
                        <c:v>3.6749999999999998</c:v>
                      </c:pt>
                      <c:pt idx="6119">
                        <c:v>2.2469999999999999</c:v>
                      </c:pt>
                      <c:pt idx="6120">
                        <c:v>2.3940000000000001</c:v>
                      </c:pt>
                      <c:pt idx="6121">
                        <c:v>2.52</c:v>
                      </c:pt>
                      <c:pt idx="6122">
                        <c:v>2.415</c:v>
                      </c:pt>
                      <c:pt idx="6123">
                        <c:v>2.1840000000000002</c:v>
                      </c:pt>
                      <c:pt idx="6124">
                        <c:v>2.7509999999999999</c:v>
                      </c:pt>
                      <c:pt idx="6125">
                        <c:v>2.7090000000000001</c:v>
                      </c:pt>
                      <c:pt idx="6126">
                        <c:v>2.331</c:v>
                      </c:pt>
                      <c:pt idx="6127">
                        <c:v>2.5619999999999998</c:v>
                      </c:pt>
                      <c:pt idx="6128">
                        <c:v>2.6040000000000001</c:v>
                      </c:pt>
                      <c:pt idx="6129">
                        <c:v>2.7090000000000001</c:v>
                      </c:pt>
                      <c:pt idx="6130">
                        <c:v>2.3519999999999999</c:v>
                      </c:pt>
                      <c:pt idx="6131">
                        <c:v>2.7090000000000001</c:v>
                      </c:pt>
                      <c:pt idx="6132">
                        <c:v>2.7090000000000001</c:v>
                      </c:pt>
                      <c:pt idx="6133">
                        <c:v>2.3940000000000001</c:v>
                      </c:pt>
                      <c:pt idx="6134">
                        <c:v>3.024</c:v>
                      </c:pt>
                      <c:pt idx="6135">
                        <c:v>2.9820000000000002</c:v>
                      </c:pt>
                      <c:pt idx="6136">
                        <c:v>2.94</c:v>
                      </c:pt>
                      <c:pt idx="6137">
                        <c:v>2.625</c:v>
                      </c:pt>
                      <c:pt idx="6138">
                        <c:v>2.7509999999999999</c:v>
                      </c:pt>
                      <c:pt idx="6139">
                        <c:v>2.835</c:v>
                      </c:pt>
                      <c:pt idx="6140">
                        <c:v>2.3730000000000002</c:v>
                      </c:pt>
                      <c:pt idx="6141">
                        <c:v>2.4780000000000002</c:v>
                      </c:pt>
                      <c:pt idx="6142">
                        <c:v>2.4359999999999999</c:v>
                      </c:pt>
                      <c:pt idx="6143">
                        <c:v>2.6880000000000002</c:v>
                      </c:pt>
                      <c:pt idx="6144">
                        <c:v>2.415</c:v>
                      </c:pt>
                      <c:pt idx="6145">
                        <c:v>2.4359999999999999</c:v>
                      </c:pt>
                      <c:pt idx="6146">
                        <c:v>3.024</c:v>
                      </c:pt>
                      <c:pt idx="6147">
                        <c:v>2.9609999999999999</c:v>
                      </c:pt>
                      <c:pt idx="6148">
                        <c:v>2.3940000000000001</c:v>
                      </c:pt>
                      <c:pt idx="6149">
                        <c:v>2.226</c:v>
                      </c:pt>
                      <c:pt idx="6150">
                        <c:v>2.4990000000000001</c:v>
                      </c:pt>
                      <c:pt idx="6151">
                        <c:v>2.2679999999999998</c:v>
                      </c:pt>
                      <c:pt idx="6152">
                        <c:v>2.8559999999999999</c:v>
                      </c:pt>
                      <c:pt idx="6153">
                        <c:v>2.9820000000000002</c:v>
                      </c:pt>
                      <c:pt idx="6154">
                        <c:v>2.94</c:v>
                      </c:pt>
                      <c:pt idx="6155">
                        <c:v>3.2130000000000001</c:v>
                      </c:pt>
                      <c:pt idx="6156">
                        <c:v>3.633</c:v>
                      </c:pt>
                      <c:pt idx="6157">
                        <c:v>2.625</c:v>
                      </c:pt>
                      <c:pt idx="6158">
                        <c:v>2.7509999999999999</c:v>
                      </c:pt>
                      <c:pt idx="6159">
                        <c:v>2.7509999999999999</c:v>
                      </c:pt>
                      <c:pt idx="6160">
                        <c:v>2.8140000000000001</c:v>
                      </c:pt>
                      <c:pt idx="6161">
                        <c:v>2.4359999999999999</c:v>
                      </c:pt>
                      <c:pt idx="6162">
                        <c:v>3.339</c:v>
                      </c:pt>
                      <c:pt idx="6163">
                        <c:v>2.5619999999999998</c:v>
                      </c:pt>
                      <c:pt idx="6164">
                        <c:v>2.3519999999999999</c:v>
                      </c:pt>
                      <c:pt idx="6165">
                        <c:v>2.7930000000000001</c:v>
                      </c:pt>
                      <c:pt idx="6166">
                        <c:v>3.36</c:v>
                      </c:pt>
                      <c:pt idx="6167">
                        <c:v>3.78</c:v>
                      </c:pt>
                      <c:pt idx="6168">
                        <c:v>3.7170000000000001</c:v>
                      </c:pt>
                      <c:pt idx="6169">
                        <c:v>3.6120000000000001</c:v>
                      </c:pt>
                      <c:pt idx="6170">
                        <c:v>3.3809999999999998</c:v>
                      </c:pt>
                      <c:pt idx="6171">
                        <c:v>3.2130000000000001</c:v>
                      </c:pt>
                      <c:pt idx="6172">
                        <c:v>2.8980000000000001</c:v>
                      </c:pt>
                      <c:pt idx="6173">
                        <c:v>3.2549999999999999</c:v>
                      </c:pt>
                      <c:pt idx="6174">
                        <c:v>3.234</c:v>
                      </c:pt>
                      <c:pt idx="6175">
                        <c:v>2.9609999999999999</c:v>
                      </c:pt>
                      <c:pt idx="6176">
                        <c:v>2.4569999999999999</c:v>
                      </c:pt>
                      <c:pt idx="6177">
                        <c:v>2.7509999999999999</c:v>
                      </c:pt>
                      <c:pt idx="6178">
                        <c:v>2.6880000000000002</c:v>
                      </c:pt>
                      <c:pt idx="6179">
                        <c:v>3.6539999999999999</c:v>
                      </c:pt>
                      <c:pt idx="6180">
                        <c:v>3.528</c:v>
                      </c:pt>
                      <c:pt idx="6181">
                        <c:v>3.8849999999999998</c:v>
                      </c:pt>
                      <c:pt idx="6182">
                        <c:v>3.423</c:v>
                      </c:pt>
                      <c:pt idx="6183">
                        <c:v>3.8639999999999999</c:v>
                      </c:pt>
                      <c:pt idx="6184">
                        <c:v>3.8639999999999999</c:v>
                      </c:pt>
                      <c:pt idx="6185">
                        <c:v>3.8220000000000001</c:v>
                      </c:pt>
                      <c:pt idx="6186">
                        <c:v>3.5489999999999999</c:v>
                      </c:pt>
                      <c:pt idx="6187">
                        <c:v>3.5070000000000001</c:v>
                      </c:pt>
                      <c:pt idx="6188">
                        <c:v>3.843</c:v>
                      </c:pt>
                      <c:pt idx="6189">
                        <c:v>3.633</c:v>
                      </c:pt>
                      <c:pt idx="6190">
                        <c:v>3.8639999999999999</c:v>
                      </c:pt>
                      <c:pt idx="6191">
                        <c:v>3.129</c:v>
                      </c:pt>
                      <c:pt idx="6192">
                        <c:v>2.9609999999999999</c:v>
                      </c:pt>
                      <c:pt idx="6193">
                        <c:v>2.6459999999999999</c:v>
                      </c:pt>
                      <c:pt idx="6194">
                        <c:v>3.1080000000000001</c:v>
                      </c:pt>
                      <c:pt idx="6195">
                        <c:v>3.15</c:v>
                      </c:pt>
                      <c:pt idx="6196">
                        <c:v>3.843</c:v>
                      </c:pt>
                      <c:pt idx="6197">
                        <c:v>4.3470000000000004</c:v>
                      </c:pt>
                      <c:pt idx="6198">
                        <c:v>3.738</c:v>
                      </c:pt>
                      <c:pt idx="6199">
                        <c:v>3.024</c:v>
                      </c:pt>
                      <c:pt idx="6200">
                        <c:v>3.15</c:v>
                      </c:pt>
                      <c:pt idx="6201">
                        <c:v>3.234</c:v>
                      </c:pt>
                      <c:pt idx="6202">
                        <c:v>3.4020000000000001</c:v>
                      </c:pt>
                      <c:pt idx="6203">
                        <c:v>3.6539999999999999</c:v>
                      </c:pt>
                      <c:pt idx="6204">
                        <c:v>3.6120000000000001</c:v>
                      </c:pt>
                      <c:pt idx="6205">
                        <c:v>4.3680000000000003</c:v>
                      </c:pt>
                      <c:pt idx="6206">
                        <c:v>4.1159999999999997</c:v>
                      </c:pt>
                      <c:pt idx="6207">
                        <c:v>4.2629999999999999</c:v>
                      </c:pt>
                      <c:pt idx="6208">
                        <c:v>3.78</c:v>
                      </c:pt>
                      <c:pt idx="6209">
                        <c:v>3.9060000000000001</c:v>
                      </c:pt>
                      <c:pt idx="6210">
                        <c:v>4.242</c:v>
                      </c:pt>
                      <c:pt idx="6211">
                        <c:v>3.633</c:v>
                      </c:pt>
                      <c:pt idx="6212">
                        <c:v>4.0529999999999999</c:v>
                      </c:pt>
                      <c:pt idx="6213">
                        <c:v>3.4649999999999999</c:v>
                      </c:pt>
                      <c:pt idx="6214">
                        <c:v>3.57</c:v>
                      </c:pt>
                      <c:pt idx="6215">
                        <c:v>2.919</c:v>
                      </c:pt>
                      <c:pt idx="6216">
                        <c:v>2.835</c:v>
                      </c:pt>
                      <c:pt idx="6217">
                        <c:v>3.423</c:v>
                      </c:pt>
                      <c:pt idx="6218">
                        <c:v>3.5489999999999999</c:v>
                      </c:pt>
                      <c:pt idx="6219">
                        <c:v>3.8010000000000002</c:v>
                      </c:pt>
                      <c:pt idx="6220">
                        <c:v>3.8010000000000002</c:v>
                      </c:pt>
                      <c:pt idx="6221">
                        <c:v>3.2549999999999999</c:v>
                      </c:pt>
                      <c:pt idx="6222">
                        <c:v>3.423</c:v>
                      </c:pt>
                      <c:pt idx="6223">
                        <c:v>3.15</c:v>
                      </c:pt>
                      <c:pt idx="6224">
                        <c:v>3.78</c:v>
                      </c:pt>
                      <c:pt idx="6225">
                        <c:v>4.5780000000000003</c:v>
                      </c:pt>
                      <c:pt idx="6226">
                        <c:v>4.5149999999999997</c:v>
                      </c:pt>
                      <c:pt idx="6227">
                        <c:v>4.41</c:v>
                      </c:pt>
                      <c:pt idx="6228">
                        <c:v>4.242</c:v>
                      </c:pt>
                      <c:pt idx="6229">
                        <c:v>4.2629999999999999</c:v>
                      </c:pt>
                      <c:pt idx="6230">
                        <c:v>3.8010000000000002</c:v>
                      </c:pt>
                      <c:pt idx="6231">
                        <c:v>4.2629999999999999</c:v>
                      </c:pt>
                      <c:pt idx="6232">
                        <c:v>4.0110000000000001</c:v>
                      </c:pt>
                      <c:pt idx="6233">
                        <c:v>2.8769999999999998</c:v>
                      </c:pt>
                      <c:pt idx="6234">
                        <c:v>2.8559999999999999</c:v>
                      </c:pt>
                      <c:pt idx="6235">
                        <c:v>3.7589999999999999</c:v>
                      </c:pt>
                      <c:pt idx="6236">
                        <c:v>4.0110000000000001</c:v>
                      </c:pt>
                      <c:pt idx="6237">
                        <c:v>4.4729999999999999</c:v>
                      </c:pt>
                      <c:pt idx="6238">
                        <c:v>3.8010000000000002</c:v>
                      </c:pt>
                      <c:pt idx="6239">
                        <c:v>3.9060000000000001</c:v>
                      </c:pt>
                      <c:pt idx="6240">
                        <c:v>3.843</c:v>
                      </c:pt>
                      <c:pt idx="6241">
                        <c:v>3.234</c:v>
                      </c:pt>
                      <c:pt idx="6242">
                        <c:v>2.9820000000000002</c:v>
                      </c:pt>
                      <c:pt idx="6243">
                        <c:v>3.57</c:v>
                      </c:pt>
                      <c:pt idx="6244">
                        <c:v>3.4649999999999999</c:v>
                      </c:pt>
                      <c:pt idx="6245">
                        <c:v>3.8010000000000002</c:v>
                      </c:pt>
                      <c:pt idx="6246">
                        <c:v>3.444</c:v>
                      </c:pt>
                      <c:pt idx="6247">
                        <c:v>3.234</c:v>
                      </c:pt>
                      <c:pt idx="6248">
                        <c:v>3.8639999999999999</c:v>
                      </c:pt>
                      <c:pt idx="6249">
                        <c:v>3.528</c:v>
                      </c:pt>
                      <c:pt idx="6250">
                        <c:v>3.129</c:v>
                      </c:pt>
                      <c:pt idx="6251">
                        <c:v>3.9689999999999999</c:v>
                      </c:pt>
                      <c:pt idx="6252">
                        <c:v>4.1369999999999996</c:v>
                      </c:pt>
                      <c:pt idx="6253">
                        <c:v>3.339</c:v>
                      </c:pt>
                      <c:pt idx="6254">
                        <c:v>3.9060000000000001</c:v>
                      </c:pt>
                      <c:pt idx="6255">
                        <c:v>4.5149999999999997</c:v>
                      </c:pt>
                      <c:pt idx="6256">
                        <c:v>3.99</c:v>
                      </c:pt>
                      <c:pt idx="6257">
                        <c:v>3.2130000000000001</c:v>
                      </c:pt>
                      <c:pt idx="6258">
                        <c:v>3.2970000000000002</c:v>
                      </c:pt>
                      <c:pt idx="6259">
                        <c:v>3.8639999999999999</c:v>
                      </c:pt>
                      <c:pt idx="6260">
                        <c:v>3.2130000000000001</c:v>
                      </c:pt>
                      <c:pt idx="6261">
                        <c:v>3.633</c:v>
                      </c:pt>
                      <c:pt idx="6262">
                        <c:v>3.6120000000000001</c:v>
                      </c:pt>
                      <c:pt idx="6263">
                        <c:v>3.4020000000000001</c:v>
                      </c:pt>
                      <c:pt idx="6264">
                        <c:v>3.7589999999999999</c:v>
                      </c:pt>
                      <c:pt idx="6265">
                        <c:v>3.6960000000000002</c:v>
                      </c:pt>
                      <c:pt idx="6266">
                        <c:v>4.2629999999999999</c:v>
                      </c:pt>
                      <c:pt idx="6267">
                        <c:v>3.2970000000000002</c:v>
                      </c:pt>
                      <c:pt idx="6268">
                        <c:v>3.234</c:v>
                      </c:pt>
                      <c:pt idx="6269">
                        <c:v>3.7589999999999999</c:v>
                      </c:pt>
                      <c:pt idx="6270">
                        <c:v>3.0030000000000001</c:v>
                      </c:pt>
                      <c:pt idx="6271">
                        <c:v>2.625</c:v>
                      </c:pt>
                      <c:pt idx="6272">
                        <c:v>2.8559999999999999</c:v>
                      </c:pt>
                      <c:pt idx="6273">
                        <c:v>2.8140000000000001</c:v>
                      </c:pt>
                      <c:pt idx="6274">
                        <c:v>3.0030000000000001</c:v>
                      </c:pt>
                      <c:pt idx="6275">
                        <c:v>3.3809999999999998</c:v>
                      </c:pt>
                      <c:pt idx="6276">
                        <c:v>3.633</c:v>
                      </c:pt>
                      <c:pt idx="6277">
                        <c:v>2.8140000000000001</c:v>
                      </c:pt>
                      <c:pt idx="6278">
                        <c:v>2.6459999999999999</c:v>
                      </c:pt>
                      <c:pt idx="6279">
                        <c:v>3.339</c:v>
                      </c:pt>
                      <c:pt idx="6280">
                        <c:v>3.6120000000000001</c:v>
                      </c:pt>
                      <c:pt idx="6281">
                        <c:v>3.528</c:v>
                      </c:pt>
                      <c:pt idx="6282">
                        <c:v>3.5489999999999999</c:v>
                      </c:pt>
                      <c:pt idx="6283">
                        <c:v>3.4649999999999999</c:v>
                      </c:pt>
                      <c:pt idx="6284">
                        <c:v>3.4860000000000002</c:v>
                      </c:pt>
                      <c:pt idx="6285">
                        <c:v>2.9609999999999999</c:v>
                      </c:pt>
                      <c:pt idx="6286">
                        <c:v>3.1080000000000001</c:v>
                      </c:pt>
                      <c:pt idx="6287">
                        <c:v>3.4020000000000001</c:v>
                      </c:pt>
                      <c:pt idx="6288">
                        <c:v>3.423</c:v>
                      </c:pt>
                      <c:pt idx="6289">
                        <c:v>3.5489999999999999</c:v>
                      </c:pt>
                      <c:pt idx="6290">
                        <c:v>2.9820000000000002</c:v>
                      </c:pt>
                      <c:pt idx="6291">
                        <c:v>2.6669999999999998</c:v>
                      </c:pt>
                      <c:pt idx="6292">
                        <c:v>2.3940000000000001</c:v>
                      </c:pt>
                      <c:pt idx="6293">
                        <c:v>2.7090000000000001</c:v>
                      </c:pt>
                      <c:pt idx="6294">
                        <c:v>2.6669999999999998</c:v>
                      </c:pt>
                      <c:pt idx="6295">
                        <c:v>2.7930000000000001</c:v>
                      </c:pt>
                      <c:pt idx="6296">
                        <c:v>3.0030000000000001</c:v>
                      </c:pt>
                      <c:pt idx="6297">
                        <c:v>2.6040000000000001</c:v>
                      </c:pt>
                      <c:pt idx="6298">
                        <c:v>2.4990000000000001</c:v>
                      </c:pt>
                      <c:pt idx="6299">
                        <c:v>2.331</c:v>
                      </c:pt>
                      <c:pt idx="6300">
                        <c:v>2.6880000000000002</c:v>
                      </c:pt>
                      <c:pt idx="6301">
                        <c:v>2.4569999999999999</c:v>
                      </c:pt>
                      <c:pt idx="6302">
                        <c:v>2.2890000000000001</c:v>
                      </c:pt>
                      <c:pt idx="6303">
                        <c:v>2.3730000000000002</c:v>
                      </c:pt>
                      <c:pt idx="6304">
                        <c:v>2.7090000000000001</c:v>
                      </c:pt>
                      <c:pt idx="6305">
                        <c:v>2.4990000000000001</c:v>
                      </c:pt>
                      <c:pt idx="6306">
                        <c:v>2.4780000000000002</c:v>
                      </c:pt>
                      <c:pt idx="6307">
                        <c:v>3.024</c:v>
                      </c:pt>
                      <c:pt idx="6308">
                        <c:v>2.3519999999999999</c:v>
                      </c:pt>
                      <c:pt idx="6309">
                        <c:v>2.4359999999999999</c:v>
                      </c:pt>
                      <c:pt idx="6310">
                        <c:v>2.5830000000000002</c:v>
                      </c:pt>
                      <c:pt idx="6311">
                        <c:v>2.415</c:v>
                      </c:pt>
                      <c:pt idx="6312">
                        <c:v>2.5409999999999999</c:v>
                      </c:pt>
                      <c:pt idx="6313">
                        <c:v>2.6669999999999998</c:v>
                      </c:pt>
                      <c:pt idx="6314">
                        <c:v>2.835</c:v>
                      </c:pt>
                      <c:pt idx="6315">
                        <c:v>2.52</c:v>
                      </c:pt>
                      <c:pt idx="6316">
                        <c:v>2.1</c:v>
                      </c:pt>
                      <c:pt idx="6317">
                        <c:v>2.0579999999999998</c:v>
                      </c:pt>
                      <c:pt idx="6318">
                        <c:v>2.625</c:v>
                      </c:pt>
                      <c:pt idx="6319">
                        <c:v>2.4990000000000001</c:v>
                      </c:pt>
                      <c:pt idx="6320">
                        <c:v>2.2890000000000001</c:v>
                      </c:pt>
                      <c:pt idx="6321">
                        <c:v>2.2679999999999998</c:v>
                      </c:pt>
                      <c:pt idx="6322">
                        <c:v>2.1840000000000002</c:v>
                      </c:pt>
                      <c:pt idx="6323">
                        <c:v>1.9530000000000001</c:v>
                      </c:pt>
                      <c:pt idx="6324">
                        <c:v>2.1419999999999999</c:v>
                      </c:pt>
                      <c:pt idx="6325">
                        <c:v>2.4990000000000001</c:v>
                      </c:pt>
                      <c:pt idx="6326">
                        <c:v>2.1840000000000002</c:v>
                      </c:pt>
                      <c:pt idx="6327">
                        <c:v>2.0790000000000002</c:v>
                      </c:pt>
                      <c:pt idx="6328">
                        <c:v>2.0579999999999998</c:v>
                      </c:pt>
                      <c:pt idx="6329">
                        <c:v>2.4990000000000001</c:v>
                      </c:pt>
                      <c:pt idx="6330">
                        <c:v>2.2050000000000001</c:v>
                      </c:pt>
                      <c:pt idx="6331">
                        <c:v>2.1419999999999999</c:v>
                      </c:pt>
                      <c:pt idx="6332">
                        <c:v>2.3940000000000001</c:v>
                      </c:pt>
                      <c:pt idx="6333">
                        <c:v>2.3519999999999999</c:v>
                      </c:pt>
                      <c:pt idx="6334">
                        <c:v>2.226</c:v>
                      </c:pt>
                      <c:pt idx="6335">
                        <c:v>2.016</c:v>
                      </c:pt>
                      <c:pt idx="6336">
                        <c:v>2.3940000000000001</c:v>
                      </c:pt>
                      <c:pt idx="6337">
                        <c:v>2.5409999999999999</c:v>
                      </c:pt>
                      <c:pt idx="6338">
                        <c:v>2.0579999999999998</c:v>
                      </c:pt>
                      <c:pt idx="6339">
                        <c:v>3.1080000000000001</c:v>
                      </c:pt>
                      <c:pt idx="6340">
                        <c:v>2.7090000000000001</c:v>
                      </c:pt>
                      <c:pt idx="6341">
                        <c:v>2.835</c:v>
                      </c:pt>
                      <c:pt idx="6342">
                        <c:v>2.9820000000000002</c:v>
                      </c:pt>
                      <c:pt idx="6343">
                        <c:v>3.99</c:v>
                      </c:pt>
                      <c:pt idx="6344">
                        <c:v>4.431</c:v>
                      </c:pt>
                      <c:pt idx="6345">
                        <c:v>4.2</c:v>
                      </c:pt>
                      <c:pt idx="6346">
                        <c:v>3.9689999999999999</c:v>
                      </c:pt>
                      <c:pt idx="6347">
                        <c:v>2.6880000000000002</c:v>
                      </c:pt>
                      <c:pt idx="6348">
                        <c:v>2.1419999999999999</c:v>
                      </c:pt>
                      <c:pt idx="6349">
                        <c:v>2.016</c:v>
                      </c:pt>
                      <c:pt idx="6350">
                        <c:v>2.1</c:v>
                      </c:pt>
                      <c:pt idx="6351">
                        <c:v>2.4780000000000002</c:v>
                      </c:pt>
                      <c:pt idx="6352">
                        <c:v>2.8980000000000001</c:v>
                      </c:pt>
                      <c:pt idx="6353">
                        <c:v>4.1580000000000004</c:v>
                      </c:pt>
                      <c:pt idx="6354">
                        <c:v>4.6829999999999998</c:v>
                      </c:pt>
                      <c:pt idx="6355">
                        <c:v>4.0110000000000001</c:v>
                      </c:pt>
                      <c:pt idx="6356">
                        <c:v>3.738</c:v>
                      </c:pt>
                      <c:pt idx="6357">
                        <c:v>2.9609999999999999</c:v>
                      </c:pt>
                      <c:pt idx="6358">
                        <c:v>2.7930000000000001</c:v>
                      </c:pt>
                      <c:pt idx="6359">
                        <c:v>2.31</c:v>
                      </c:pt>
                      <c:pt idx="6360">
                        <c:v>3.1920000000000002</c:v>
                      </c:pt>
                      <c:pt idx="6361">
                        <c:v>2.2890000000000001</c:v>
                      </c:pt>
                      <c:pt idx="6362">
                        <c:v>2.1419999999999999</c:v>
                      </c:pt>
                      <c:pt idx="6363">
                        <c:v>2.7509999999999999</c:v>
                      </c:pt>
                      <c:pt idx="6364">
                        <c:v>3.7170000000000001</c:v>
                      </c:pt>
                      <c:pt idx="6365">
                        <c:v>2.919</c:v>
                      </c:pt>
                      <c:pt idx="6366">
                        <c:v>4.2629999999999999</c:v>
                      </c:pt>
                      <c:pt idx="6367">
                        <c:v>4.7670000000000003</c:v>
                      </c:pt>
                      <c:pt idx="6368">
                        <c:v>3.1080000000000001</c:v>
                      </c:pt>
                      <c:pt idx="6369">
                        <c:v>3.024</c:v>
                      </c:pt>
                      <c:pt idx="6370">
                        <c:v>2.8980000000000001</c:v>
                      </c:pt>
                      <c:pt idx="6371">
                        <c:v>3.738</c:v>
                      </c:pt>
                      <c:pt idx="6372">
                        <c:v>3.8849999999999998</c:v>
                      </c:pt>
                      <c:pt idx="6373">
                        <c:v>3.4860000000000002</c:v>
                      </c:pt>
                      <c:pt idx="6374">
                        <c:v>2.8980000000000001</c:v>
                      </c:pt>
                      <c:pt idx="6375">
                        <c:v>3.9060000000000001</c:v>
                      </c:pt>
                      <c:pt idx="6376">
                        <c:v>4.2210000000000001</c:v>
                      </c:pt>
                      <c:pt idx="6377">
                        <c:v>5.25</c:v>
                      </c:pt>
                      <c:pt idx="6378">
                        <c:v>5.25</c:v>
                      </c:pt>
                      <c:pt idx="6379">
                        <c:v>4.9980000000000002</c:v>
                      </c:pt>
                      <c:pt idx="6380">
                        <c:v>5.1870000000000003</c:v>
                      </c:pt>
                      <c:pt idx="6381">
                        <c:v>4.5570000000000004</c:v>
                      </c:pt>
                      <c:pt idx="6382">
                        <c:v>4.4939999999999998</c:v>
                      </c:pt>
                      <c:pt idx="6383">
                        <c:v>3.5489999999999999</c:v>
                      </c:pt>
                      <c:pt idx="6384">
                        <c:v>3.948</c:v>
                      </c:pt>
                      <c:pt idx="6385">
                        <c:v>3.7170000000000001</c:v>
                      </c:pt>
                      <c:pt idx="6386">
                        <c:v>3.0870000000000002</c:v>
                      </c:pt>
                      <c:pt idx="6387">
                        <c:v>4.3890000000000002</c:v>
                      </c:pt>
                      <c:pt idx="6388">
                        <c:v>4.3049999999999997</c:v>
                      </c:pt>
                      <c:pt idx="6389">
                        <c:v>3.5070000000000001</c:v>
                      </c:pt>
                      <c:pt idx="6390">
                        <c:v>3.738</c:v>
                      </c:pt>
                      <c:pt idx="6391">
                        <c:v>4.3680000000000003</c:v>
                      </c:pt>
                      <c:pt idx="6392">
                        <c:v>4.6829999999999998</c:v>
                      </c:pt>
                      <c:pt idx="6393">
                        <c:v>4.5149999999999997</c:v>
                      </c:pt>
                      <c:pt idx="6394">
                        <c:v>4.9349999999999996</c:v>
                      </c:pt>
                      <c:pt idx="6395">
                        <c:v>4.0110000000000001</c:v>
                      </c:pt>
                      <c:pt idx="6396">
                        <c:v>3.3809999999999998</c:v>
                      </c:pt>
                      <c:pt idx="6397">
                        <c:v>3.1080000000000001</c:v>
                      </c:pt>
                      <c:pt idx="6398">
                        <c:v>4.7249999999999996</c:v>
                      </c:pt>
                      <c:pt idx="6399">
                        <c:v>5.5439999999999996</c:v>
                      </c:pt>
                      <c:pt idx="6400">
                        <c:v>6.2789999999999999</c:v>
                      </c:pt>
                      <c:pt idx="6401">
                        <c:v>5.9640000000000004</c:v>
                      </c:pt>
                      <c:pt idx="6402">
                        <c:v>5.7960000000000003</c:v>
                      </c:pt>
                      <c:pt idx="6403">
                        <c:v>6.048</c:v>
                      </c:pt>
                      <c:pt idx="6404">
                        <c:v>5.3550000000000004</c:v>
                      </c:pt>
                      <c:pt idx="6405">
                        <c:v>4.41</c:v>
                      </c:pt>
                      <c:pt idx="6406">
                        <c:v>4.7880000000000003</c:v>
                      </c:pt>
                      <c:pt idx="6407">
                        <c:v>3.528</c:v>
                      </c:pt>
                      <c:pt idx="6408">
                        <c:v>4.3049999999999997</c:v>
                      </c:pt>
                      <c:pt idx="6409">
                        <c:v>3.0870000000000002</c:v>
                      </c:pt>
                      <c:pt idx="6410">
                        <c:v>3.2970000000000002</c:v>
                      </c:pt>
                      <c:pt idx="6411">
                        <c:v>3.9689999999999999</c:v>
                      </c:pt>
                      <c:pt idx="6412">
                        <c:v>3.1920000000000002</c:v>
                      </c:pt>
                      <c:pt idx="6413">
                        <c:v>3.0030000000000001</c:v>
                      </c:pt>
                      <c:pt idx="6414">
                        <c:v>2.8769999999999998</c:v>
                      </c:pt>
                      <c:pt idx="6415">
                        <c:v>3.2549999999999999</c:v>
                      </c:pt>
                      <c:pt idx="6416">
                        <c:v>3.1709999999999998</c:v>
                      </c:pt>
                      <c:pt idx="6417">
                        <c:v>3.948</c:v>
                      </c:pt>
                      <c:pt idx="6418">
                        <c:v>3.4649999999999999</c:v>
                      </c:pt>
                      <c:pt idx="6419">
                        <c:v>3.7170000000000001</c:v>
                      </c:pt>
                      <c:pt idx="6420">
                        <c:v>3.6539999999999999</c:v>
                      </c:pt>
                      <c:pt idx="6421">
                        <c:v>3.129</c:v>
                      </c:pt>
                      <c:pt idx="6422">
                        <c:v>4.3680000000000003</c:v>
                      </c:pt>
                      <c:pt idx="6423">
                        <c:v>4.0739999999999998</c:v>
                      </c:pt>
                      <c:pt idx="6424">
                        <c:v>4.3470000000000004</c:v>
                      </c:pt>
                      <c:pt idx="6425">
                        <c:v>3.8849999999999998</c:v>
                      </c:pt>
                      <c:pt idx="6426">
                        <c:v>4.3259999999999996</c:v>
                      </c:pt>
                      <c:pt idx="6427">
                        <c:v>4.7249999999999996</c:v>
                      </c:pt>
                      <c:pt idx="6428">
                        <c:v>4.4729999999999999</c:v>
                      </c:pt>
                      <c:pt idx="6429">
                        <c:v>3.9060000000000001</c:v>
                      </c:pt>
                      <c:pt idx="6430">
                        <c:v>2.8140000000000001</c:v>
                      </c:pt>
                      <c:pt idx="6431">
                        <c:v>2.8980000000000001</c:v>
                      </c:pt>
                      <c:pt idx="6432">
                        <c:v>3.3809999999999998</c:v>
                      </c:pt>
                      <c:pt idx="6433">
                        <c:v>3.36</c:v>
                      </c:pt>
                      <c:pt idx="6434">
                        <c:v>3.633</c:v>
                      </c:pt>
                      <c:pt idx="6435">
                        <c:v>4.3680000000000003</c:v>
                      </c:pt>
                      <c:pt idx="6436">
                        <c:v>4.62</c:v>
                      </c:pt>
                      <c:pt idx="6437">
                        <c:v>4.4729999999999999</c:v>
                      </c:pt>
                      <c:pt idx="6438">
                        <c:v>4.0949999999999998</c:v>
                      </c:pt>
                      <c:pt idx="6439">
                        <c:v>4.1580000000000004</c:v>
                      </c:pt>
                      <c:pt idx="6440">
                        <c:v>4.641</c:v>
                      </c:pt>
                      <c:pt idx="6441">
                        <c:v>4.851</c:v>
                      </c:pt>
                      <c:pt idx="6442">
                        <c:v>4.83</c:v>
                      </c:pt>
                      <c:pt idx="6443">
                        <c:v>4.7880000000000003</c:v>
                      </c:pt>
                      <c:pt idx="6444">
                        <c:v>4.83</c:v>
                      </c:pt>
                      <c:pt idx="6445">
                        <c:v>4.9980000000000002</c:v>
                      </c:pt>
                      <c:pt idx="6446">
                        <c:v>5.1660000000000004</c:v>
                      </c:pt>
                      <c:pt idx="6447">
                        <c:v>5.2709999999999999</c:v>
                      </c:pt>
                      <c:pt idx="6448">
                        <c:v>4.6829999999999998</c:v>
                      </c:pt>
                      <c:pt idx="6449">
                        <c:v>4.2629999999999999</c:v>
                      </c:pt>
                      <c:pt idx="6450">
                        <c:v>2.8769999999999998</c:v>
                      </c:pt>
                      <c:pt idx="6451">
                        <c:v>3.7170000000000001</c:v>
                      </c:pt>
                      <c:pt idx="6452">
                        <c:v>3.2549999999999999</c:v>
                      </c:pt>
                      <c:pt idx="6453">
                        <c:v>2.6880000000000002</c:v>
                      </c:pt>
                      <c:pt idx="6454">
                        <c:v>3.5489999999999999</c:v>
                      </c:pt>
                      <c:pt idx="6455">
                        <c:v>4.2210000000000001</c:v>
                      </c:pt>
                      <c:pt idx="6456">
                        <c:v>4.3890000000000002</c:v>
                      </c:pt>
                      <c:pt idx="6457">
                        <c:v>5.9850000000000003</c:v>
                      </c:pt>
                      <c:pt idx="6458">
                        <c:v>5.4390000000000001</c:v>
                      </c:pt>
                      <c:pt idx="6459">
                        <c:v>3.234</c:v>
                      </c:pt>
                      <c:pt idx="6460">
                        <c:v>2.5619999999999998</c:v>
                      </c:pt>
                      <c:pt idx="6461">
                        <c:v>2.52</c:v>
                      </c:pt>
                      <c:pt idx="6462">
                        <c:v>2.6459999999999999</c:v>
                      </c:pt>
                      <c:pt idx="6463">
                        <c:v>3.129</c:v>
                      </c:pt>
                      <c:pt idx="6464">
                        <c:v>2.919</c:v>
                      </c:pt>
                      <c:pt idx="6465">
                        <c:v>2.6880000000000002</c:v>
                      </c:pt>
                      <c:pt idx="6466">
                        <c:v>2.8769999999999998</c:v>
                      </c:pt>
                      <c:pt idx="6467">
                        <c:v>3.7589999999999999</c:v>
                      </c:pt>
                      <c:pt idx="6468">
                        <c:v>2.919</c:v>
                      </c:pt>
                      <c:pt idx="6469">
                        <c:v>2.8769999999999998</c:v>
                      </c:pt>
                      <c:pt idx="6470">
                        <c:v>2.8140000000000001</c:v>
                      </c:pt>
                      <c:pt idx="6471">
                        <c:v>2.7930000000000001</c:v>
                      </c:pt>
                      <c:pt idx="6472">
                        <c:v>2.6040000000000001</c:v>
                      </c:pt>
                      <c:pt idx="6473">
                        <c:v>2.9820000000000002</c:v>
                      </c:pt>
                      <c:pt idx="6474">
                        <c:v>2.226</c:v>
                      </c:pt>
                      <c:pt idx="6475">
                        <c:v>2.5409999999999999</c:v>
                      </c:pt>
                      <c:pt idx="6476">
                        <c:v>3.339</c:v>
                      </c:pt>
                      <c:pt idx="6477">
                        <c:v>2.7090000000000001</c:v>
                      </c:pt>
                      <c:pt idx="6478">
                        <c:v>3.36</c:v>
                      </c:pt>
                      <c:pt idx="6479">
                        <c:v>3.6539999999999999</c:v>
                      </c:pt>
                      <c:pt idx="6480">
                        <c:v>3.339</c:v>
                      </c:pt>
                      <c:pt idx="6481">
                        <c:v>3.2759999999999998</c:v>
                      </c:pt>
                      <c:pt idx="6482">
                        <c:v>3.2970000000000002</c:v>
                      </c:pt>
                      <c:pt idx="6483">
                        <c:v>3.738</c:v>
                      </c:pt>
                      <c:pt idx="6484">
                        <c:v>2.2890000000000001</c:v>
                      </c:pt>
                      <c:pt idx="6485">
                        <c:v>2.5619999999999998</c:v>
                      </c:pt>
                      <c:pt idx="6486">
                        <c:v>2.5830000000000002</c:v>
                      </c:pt>
                      <c:pt idx="6487">
                        <c:v>2.4569999999999999</c:v>
                      </c:pt>
                      <c:pt idx="6488">
                        <c:v>2.2890000000000001</c:v>
                      </c:pt>
                      <c:pt idx="6489">
                        <c:v>2.9609999999999999</c:v>
                      </c:pt>
                      <c:pt idx="6490">
                        <c:v>2.8140000000000001</c:v>
                      </c:pt>
                      <c:pt idx="6491">
                        <c:v>2.3940000000000001</c:v>
                      </c:pt>
                      <c:pt idx="6492">
                        <c:v>3.0030000000000001</c:v>
                      </c:pt>
                      <c:pt idx="6493">
                        <c:v>2.7930000000000001</c:v>
                      </c:pt>
                      <c:pt idx="6494">
                        <c:v>2.9820000000000002</c:v>
                      </c:pt>
                      <c:pt idx="6495">
                        <c:v>2.3730000000000002</c:v>
                      </c:pt>
                      <c:pt idx="6496">
                        <c:v>3.129</c:v>
                      </c:pt>
                      <c:pt idx="6497">
                        <c:v>3.0030000000000001</c:v>
                      </c:pt>
                      <c:pt idx="6498">
                        <c:v>2.7509999999999999</c:v>
                      </c:pt>
                      <c:pt idx="6499">
                        <c:v>2.8769999999999998</c:v>
                      </c:pt>
                      <c:pt idx="6500">
                        <c:v>3.0030000000000001</c:v>
                      </c:pt>
                      <c:pt idx="6501">
                        <c:v>3.423</c:v>
                      </c:pt>
                      <c:pt idx="6502">
                        <c:v>2.7930000000000001</c:v>
                      </c:pt>
                      <c:pt idx="6503">
                        <c:v>2.8769999999999998</c:v>
                      </c:pt>
                      <c:pt idx="6504">
                        <c:v>2.9609999999999999</c:v>
                      </c:pt>
                      <c:pt idx="6505">
                        <c:v>3.15</c:v>
                      </c:pt>
                      <c:pt idx="6506">
                        <c:v>2.7090000000000001</c:v>
                      </c:pt>
                      <c:pt idx="6507">
                        <c:v>2.6669999999999998</c:v>
                      </c:pt>
                      <c:pt idx="6508">
                        <c:v>2.6459999999999999</c:v>
                      </c:pt>
                      <c:pt idx="6509">
                        <c:v>2.3940000000000001</c:v>
                      </c:pt>
                      <c:pt idx="6510">
                        <c:v>2.5830000000000002</c:v>
                      </c:pt>
                      <c:pt idx="6511">
                        <c:v>3.7589999999999999</c:v>
                      </c:pt>
                      <c:pt idx="6512">
                        <c:v>3.024</c:v>
                      </c:pt>
                      <c:pt idx="6513">
                        <c:v>2.8559999999999999</c:v>
                      </c:pt>
                      <c:pt idx="6514">
                        <c:v>2.52</c:v>
                      </c:pt>
                      <c:pt idx="6515">
                        <c:v>3.0449999999999999</c:v>
                      </c:pt>
                      <c:pt idx="6516">
                        <c:v>2.6880000000000002</c:v>
                      </c:pt>
                      <c:pt idx="6517">
                        <c:v>2.919</c:v>
                      </c:pt>
                      <c:pt idx="6518">
                        <c:v>3.7589999999999999</c:v>
                      </c:pt>
                      <c:pt idx="6519">
                        <c:v>3.129</c:v>
                      </c:pt>
                      <c:pt idx="6520">
                        <c:v>3.4860000000000002</c:v>
                      </c:pt>
                      <c:pt idx="6521">
                        <c:v>3.6120000000000001</c:v>
                      </c:pt>
                      <c:pt idx="6522">
                        <c:v>3.1920000000000002</c:v>
                      </c:pt>
                      <c:pt idx="6523">
                        <c:v>2.9820000000000002</c:v>
                      </c:pt>
                      <c:pt idx="6524">
                        <c:v>2.94</c:v>
                      </c:pt>
                      <c:pt idx="6525">
                        <c:v>2.7090000000000001</c:v>
                      </c:pt>
                      <c:pt idx="6526">
                        <c:v>2.8559999999999999</c:v>
                      </c:pt>
                      <c:pt idx="6527">
                        <c:v>3.4020000000000001</c:v>
                      </c:pt>
                      <c:pt idx="6528">
                        <c:v>3.2130000000000001</c:v>
                      </c:pt>
                      <c:pt idx="6529">
                        <c:v>2.4780000000000002</c:v>
                      </c:pt>
                      <c:pt idx="6530">
                        <c:v>2.8769999999999998</c:v>
                      </c:pt>
                      <c:pt idx="6531">
                        <c:v>3.7170000000000001</c:v>
                      </c:pt>
                      <c:pt idx="6532">
                        <c:v>4.1159999999999997</c:v>
                      </c:pt>
                      <c:pt idx="6533">
                        <c:v>4.032</c:v>
                      </c:pt>
                      <c:pt idx="6534">
                        <c:v>3.7170000000000001</c:v>
                      </c:pt>
                      <c:pt idx="6535">
                        <c:v>4.032</c:v>
                      </c:pt>
                      <c:pt idx="6536">
                        <c:v>3.0870000000000002</c:v>
                      </c:pt>
                      <c:pt idx="6537">
                        <c:v>3.0870000000000002</c:v>
                      </c:pt>
                      <c:pt idx="6538">
                        <c:v>3.423</c:v>
                      </c:pt>
                      <c:pt idx="6539">
                        <c:v>3.4860000000000002</c:v>
                      </c:pt>
                      <c:pt idx="6540">
                        <c:v>3.1920000000000002</c:v>
                      </c:pt>
                      <c:pt idx="6541">
                        <c:v>3.0659999999999998</c:v>
                      </c:pt>
                      <c:pt idx="6542">
                        <c:v>3.15</c:v>
                      </c:pt>
                      <c:pt idx="6543">
                        <c:v>3.1080000000000001</c:v>
                      </c:pt>
                      <c:pt idx="6544">
                        <c:v>3.633</c:v>
                      </c:pt>
                      <c:pt idx="6545">
                        <c:v>4.0110000000000001</c:v>
                      </c:pt>
                      <c:pt idx="6546">
                        <c:v>4.431</c:v>
                      </c:pt>
                      <c:pt idx="6547">
                        <c:v>3.843</c:v>
                      </c:pt>
                      <c:pt idx="6548">
                        <c:v>4.3470000000000004</c:v>
                      </c:pt>
                      <c:pt idx="6549">
                        <c:v>3.948</c:v>
                      </c:pt>
                      <c:pt idx="6550">
                        <c:v>4.032</c:v>
                      </c:pt>
                      <c:pt idx="6551">
                        <c:v>3.57</c:v>
                      </c:pt>
                      <c:pt idx="6552">
                        <c:v>4.452</c:v>
                      </c:pt>
                      <c:pt idx="6553">
                        <c:v>4.452</c:v>
                      </c:pt>
                      <c:pt idx="6554">
                        <c:v>3.8849999999999998</c:v>
                      </c:pt>
                      <c:pt idx="6555">
                        <c:v>4.1369999999999996</c:v>
                      </c:pt>
                      <c:pt idx="6556">
                        <c:v>3.843</c:v>
                      </c:pt>
                      <c:pt idx="6557">
                        <c:v>3.2549999999999999</c:v>
                      </c:pt>
                      <c:pt idx="6558">
                        <c:v>3.024</c:v>
                      </c:pt>
                      <c:pt idx="6559">
                        <c:v>3.15</c:v>
                      </c:pt>
                      <c:pt idx="6560">
                        <c:v>3.2549999999999999</c:v>
                      </c:pt>
                      <c:pt idx="6561">
                        <c:v>4.1369999999999996</c:v>
                      </c:pt>
                      <c:pt idx="6562">
                        <c:v>3.927</c:v>
                      </c:pt>
                      <c:pt idx="6563">
                        <c:v>3.8639999999999999</c:v>
                      </c:pt>
                      <c:pt idx="6564">
                        <c:v>3.6539999999999999</c:v>
                      </c:pt>
                      <c:pt idx="6565">
                        <c:v>3.738</c:v>
                      </c:pt>
                      <c:pt idx="6566">
                        <c:v>3.5070000000000001</c:v>
                      </c:pt>
                      <c:pt idx="6567">
                        <c:v>3.5910000000000002</c:v>
                      </c:pt>
                      <c:pt idx="6568">
                        <c:v>4.0529999999999999</c:v>
                      </c:pt>
                      <c:pt idx="6569">
                        <c:v>4.1159999999999997</c:v>
                      </c:pt>
                      <c:pt idx="6570">
                        <c:v>4.5780000000000003</c:v>
                      </c:pt>
                      <c:pt idx="6571">
                        <c:v>4.4729999999999999</c:v>
                      </c:pt>
                      <c:pt idx="6572">
                        <c:v>4.41</c:v>
                      </c:pt>
                      <c:pt idx="6573">
                        <c:v>4.0739999999999998</c:v>
                      </c:pt>
                      <c:pt idx="6574">
                        <c:v>4.3049999999999997</c:v>
                      </c:pt>
                      <c:pt idx="6575">
                        <c:v>4.2210000000000001</c:v>
                      </c:pt>
                      <c:pt idx="6576">
                        <c:v>4.1159999999999997</c:v>
                      </c:pt>
                      <c:pt idx="6577">
                        <c:v>3.7589999999999999</c:v>
                      </c:pt>
                      <c:pt idx="6578">
                        <c:v>3.9689999999999999</c:v>
                      </c:pt>
                      <c:pt idx="6579">
                        <c:v>4.0529999999999999</c:v>
                      </c:pt>
                      <c:pt idx="6580">
                        <c:v>2.919</c:v>
                      </c:pt>
                      <c:pt idx="6581">
                        <c:v>3.1920000000000002</c:v>
                      </c:pt>
                      <c:pt idx="6582">
                        <c:v>3.36</c:v>
                      </c:pt>
                      <c:pt idx="6583">
                        <c:v>4.1369999999999996</c:v>
                      </c:pt>
                      <c:pt idx="6584">
                        <c:v>3.9060000000000001</c:v>
                      </c:pt>
                      <c:pt idx="6585">
                        <c:v>3.5489999999999999</c:v>
                      </c:pt>
                      <c:pt idx="6586">
                        <c:v>4.0110000000000001</c:v>
                      </c:pt>
                      <c:pt idx="6587">
                        <c:v>3.7170000000000001</c:v>
                      </c:pt>
                      <c:pt idx="6588">
                        <c:v>3.4020000000000001</c:v>
                      </c:pt>
                      <c:pt idx="6589">
                        <c:v>4.0739999999999998</c:v>
                      </c:pt>
                      <c:pt idx="6590">
                        <c:v>4.8090000000000002</c:v>
                      </c:pt>
                      <c:pt idx="6591">
                        <c:v>4.8929999999999998</c:v>
                      </c:pt>
                      <c:pt idx="6592">
                        <c:v>4.2210000000000001</c:v>
                      </c:pt>
                      <c:pt idx="6593">
                        <c:v>4.5359999999999996</c:v>
                      </c:pt>
                      <c:pt idx="6594">
                        <c:v>4.6619999999999999</c:v>
                      </c:pt>
                      <c:pt idx="6595">
                        <c:v>4.0949999999999998</c:v>
                      </c:pt>
                      <c:pt idx="6596">
                        <c:v>4.3890000000000002</c:v>
                      </c:pt>
                      <c:pt idx="6597">
                        <c:v>3.8220000000000001</c:v>
                      </c:pt>
                      <c:pt idx="6598">
                        <c:v>3.2130000000000001</c:v>
                      </c:pt>
                      <c:pt idx="6599">
                        <c:v>3.0659999999999998</c:v>
                      </c:pt>
                      <c:pt idx="6600">
                        <c:v>4.3259999999999996</c:v>
                      </c:pt>
                      <c:pt idx="6601">
                        <c:v>4.1369999999999996</c:v>
                      </c:pt>
                      <c:pt idx="6602">
                        <c:v>4.851</c:v>
                      </c:pt>
                      <c:pt idx="6603">
                        <c:v>4.0110000000000001</c:v>
                      </c:pt>
                      <c:pt idx="6604">
                        <c:v>4.2</c:v>
                      </c:pt>
                      <c:pt idx="6605">
                        <c:v>4.0529999999999999</c:v>
                      </c:pt>
                      <c:pt idx="6606">
                        <c:v>3.8639999999999999</c:v>
                      </c:pt>
                      <c:pt idx="6607">
                        <c:v>3.3809999999999998</c:v>
                      </c:pt>
                      <c:pt idx="6608">
                        <c:v>4.2629999999999999</c:v>
                      </c:pt>
                      <c:pt idx="6609">
                        <c:v>3.6960000000000002</c:v>
                      </c:pt>
                      <c:pt idx="6610">
                        <c:v>3.528</c:v>
                      </c:pt>
                      <c:pt idx="6611">
                        <c:v>4.1159999999999997</c:v>
                      </c:pt>
                      <c:pt idx="6612">
                        <c:v>3.7170000000000001</c:v>
                      </c:pt>
                      <c:pt idx="6613">
                        <c:v>3.948</c:v>
                      </c:pt>
                      <c:pt idx="6614">
                        <c:v>3.3180000000000001</c:v>
                      </c:pt>
                      <c:pt idx="6615">
                        <c:v>3.5910000000000002</c:v>
                      </c:pt>
                      <c:pt idx="6616">
                        <c:v>3.8010000000000002</c:v>
                      </c:pt>
                      <c:pt idx="6617">
                        <c:v>4.0529999999999999</c:v>
                      </c:pt>
                      <c:pt idx="6618">
                        <c:v>3.5070000000000001</c:v>
                      </c:pt>
                      <c:pt idx="6619">
                        <c:v>4.2839999999999998</c:v>
                      </c:pt>
                      <c:pt idx="6620">
                        <c:v>4.4939999999999998</c:v>
                      </c:pt>
                      <c:pt idx="6621">
                        <c:v>3.948</c:v>
                      </c:pt>
                      <c:pt idx="6622">
                        <c:v>3.1920000000000002</c:v>
                      </c:pt>
                      <c:pt idx="6623">
                        <c:v>3.8220000000000001</c:v>
                      </c:pt>
                      <c:pt idx="6624">
                        <c:v>4.1790000000000003</c:v>
                      </c:pt>
                      <c:pt idx="6625">
                        <c:v>3.423</c:v>
                      </c:pt>
                      <c:pt idx="6626">
                        <c:v>3.9060000000000001</c:v>
                      </c:pt>
                      <c:pt idx="6627">
                        <c:v>3.7589999999999999</c:v>
                      </c:pt>
                      <c:pt idx="6628">
                        <c:v>3.7589999999999999</c:v>
                      </c:pt>
                      <c:pt idx="6629">
                        <c:v>3.7589999999999999</c:v>
                      </c:pt>
                      <c:pt idx="6630">
                        <c:v>3.843</c:v>
                      </c:pt>
                      <c:pt idx="6631">
                        <c:v>4.1790000000000003</c:v>
                      </c:pt>
                      <c:pt idx="6632">
                        <c:v>3.1920000000000002</c:v>
                      </c:pt>
                      <c:pt idx="6633">
                        <c:v>3.528</c:v>
                      </c:pt>
                      <c:pt idx="6634">
                        <c:v>3.5910000000000002</c:v>
                      </c:pt>
                      <c:pt idx="6635">
                        <c:v>3.2759999999999998</c:v>
                      </c:pt>
                      <c:pt idx="6636">
                        <c:v>2.9820000000000002</c:v>
                      </c:pt>
                      <c:pt idx="6637">
                        <c:v>3.0030000000000001</c:v>
                      </c:pt>
                      <c:pt idx="6638">
                        <c:v>2.5830000000000002</c:v>
                      </c:pt>
                      <c:pt idx="6639">
                        <c:v>3.444</c:v>
                      </c:pt>
                      <c:pt idx="6640">
                        <c:v>3.528</c:v>
                      </c:pt>
                      <c:pt idx="6641">
                        <c:v>3.57</c:v>
                      </c:pt>
                      <c:pt idx="6642">
                        <c:v>3.2759999999999998</c:v>
                      </c:pt>
                      <c:pt idx="6643">
                        <c:v>2.5830000000000002</c:v>
                      </c:pt>
                      <c:pt idx="6644">
                        <c:v>3.15</c:v>
                      </c:pt>
                      <c:pt idx="6645">
                        <c:v>3.5910000000000002</c:v>
                      </c:pt>
                      <c:pt idx="6646">
                        <c:v>3.15</c:v>
                      </c:pt>
                      <c:pt idx="6647">
                        <c:v>3.528</c:v>
                      </c:pt>
                      <c:pt idx="6648">
                        <c:v>3.7170000000000001</c:v>
                      </c:pt>
                      <c:pt idx="6649">
                        <c:v>3.78</c:v>
                      </c:pt>
                      <c:pt idx="6650">
                        <c:v>2.94</c:v>
                      </c:pt>
                      <c:pt idx="6651">
                        <c:v>3.1920000000000002</c:v>
                      </c:pt>
                      <c:pt idx="6652">
                        <c:v>3.57</c:v>
                      </c:pt>
                      <c:pt idx="6653">
                        <c:v>3.423</c:v>
                      </c:pt>
                      <c:pt idx="6654">
                        <c:v>3.339</c:v>
                      </c:pt>
                      <c:pt idx="6655">
                        <c:v>3.1709999999999998</c:v>
                      </c:pt>
                      <c:pt idx="6656">
                        <c:v>3.2549999999999999</c:v>
                      </c:pt>
                      <c:pt idx="6657">
                        <c:v>2.6880000000000002</c:v>
                      </c:pt>
                      <c:pt idx="6658">
                        <c:v>3.024</c:v>
                      </c:pt>
                      <c:pt idx="6659">
                        <c:v>2.4569999999999999</c:v>
                      </c:pt>
                      <c:pt idx="6660">
                        <c:v>3.024</c:v>
                      </c:pt>
                      <c:pt idx="6661">
                        <c:v>3.2759999999999998</c:v>
                      </c:pt>
                      <c:pt idx="6662">
                        <c:v>3.129</c:v>
                      </c:pt>
                      <c:pt idx="6663">
                        <c:v>2.6040000000000001</c:v>
                      </c:pt>
                      <c:pt idx="6664">
                        <c:v>2.1629999999999998</c:v>
                      </c:pt>
                      <c:pt idx="6665">
                        <c:v>2.919</c:v>
                      </c:pt>
                      <c:pt idx="6666">
                        <c:v>2.3940000000000001</c:v>
                      </c:pt>
                      <c:pt idx="6667">
                        <c:v>2.1629999999999998</c:v>
                      </c:pt>
                      <c:pt idx="6668">
                        <c:v>2.3940000000000001</c:v>
                      </c:pt>
                      <c:pt idx="6669">
                        <c:v>2.7090000000000001</c:v>
                      </c:pt>
                      <c:pt idx="6670">
                        <c:v>2.5409999999999999</c:v>
                      </c:pt>
                      <c:pt idx="6671">
                        <c:v>2.6040000000000001</c:v>
                      </c:pt>
                      <c:pt idx="6672">
                        <c:v>3.024</c:v>
                      </c:pt>
                      <c:pt idx="6673">
                        <c:v>2.31</c:v>
                      </c:pt>
                      <c:pt idx="6674">
                        <c:v>2.3730000000000002</c:v>
                      </c:pt>
                      <c:pt idx="6675">
                        <c:v>2.7719999999999998</c:v>
                      </c:pt>
                      <c:pt idx="6676">
                        <c:v>2.625</c:v>
                      </c:pt>
                      <c:pt idx="6677">
                        <c:v>2.4990000000000001</c:v>
                      </c:pt>
                      <c:pt idx="6678">
                        <c:v>2.4569999999999999</c:v>
                      </c:pt>
                      <c:pt idx="6679">
                        <c:v>3.0449999999999999</c:v>
                      </c:pt>
                      <c:pt idx="6680">
                        <c:v>2.5619999999999998</c:v>
                      </c:pt>
                      <c:pt idx="6681">
                        <c:v>2.2890000000000001</c:v>
                      </c:pt>
                      <c:pt idx="6682">
                        <c:v>2.4990000000000001</c:v>
                      </c:pt>
                      <c:pt idx="6683">
                        <c:v>2.6040000000000001</c:v>
                      </c:pt>
                      <c:pt idx="6684">
                        <c:v>2.2679999999999998</c:v>
                      </c:pt>
                      <c:pt idx="6685">
                        <c:v>2.0369999999999999</c:v>
                      </c:pt>
                      <c:pt idx="6686">
                        <c:v>2.0579999999999998</c:v>
                      </c:pt>
                      <c:pt idx="6687">
                        <c:v>2.4990000000000001</c:v>
                      </c:pt>
                      <c:pt idx="6688">
                        <c:v>2.0579999999999998</c:v>
                      </c:pt>
                      <c:pt idx="6689">
                        <c:v>2.3940000000000001</c:v>
                      </c:pt>
                      <c:pt idx="6690">
                        <c:v>2.4359999999999999</c:v>
                      </c:pt>
                      <c:pt idx="6691">
                        <c:v>2.6040000000000001</c:v>
                      </c:pt>
                      <c:pt idx="6692">
                        <c:v>1.911</c:v>
                      </c:pt>
                      <c:pt idx="6693">
                        <c:v>2.2679999999999998</c:v>
                      </c:pt>
                      <c:pt idx="6694">
                        <c:v>2.31</c:v>
                      </c:pt>
                      <c:pt idx="6695">
                        <c:v>2.4359999999999999</c:v>
                      </c:pt>
                      <c:pt idx="6696">
                        <c:v>2.2469999999999999</c:v>
                      </c:pt>
                      <c:pt idx="6697">
                        <c:v>2.52</c:v>
                      </c:pt>
                      <c:pt idx="6698">
                        <c:v>2.52</c:v>
                      </c:pt>
                      <c:pt idx="6699">
                        <c:v>2.2679999999999998</c:v>
                      </c:pt>
                      <c:pt idx="6700">
                        <c:v>2.2890000000000001</c:v>
                      </c:pt>
                      <c:pt idx="6701">
                        <c:v>2.1419999999999999</c:v>
                      </c:pt>
                      <c:pt idx="6702">
                        <c:v>2.6459999999999999</c:v>
                      </c:pt>
                      <c:pt idx="6703">
                        <c:v>2.2679999999999998</c:v>
                      </c:pt>
                      <c:pt idx="6704">
                        <c:v>2.9609999999999999</c:v>
                      </c:pt>
                      <c:pt idx="6705">
                        <c:v>2.73</c:v>
                      </c:pt>
                      <c:pt idx="6706">
                        <c:v>2.52</c:v>
                      </c:pt>
                      <c:pt idx="6707">
                        <c:v>3.15</c:v>
                      </c:pt>
                      <c:pt idx="6708">
                        <c:v>4.0110000000000001</c:v>
                      </c:pt>
                      <c:pt idx="6709">
                        <c:v>4.2</c:v>
                      </c:pt>
                      <c:pt idx="6710">
                        <c:v>4.452</c:v>
                      </c:pt>
                      <c:pt idx="6711">
                        <c:v>3.4649999999999999</c:v>
                      </c:pt>
                      <c:pt idx="6712">
                        <c:v>2.4990000000000001</c:v>
                      </c:pt>
                      <c:pt idx="6713">
                        <c:v>2.2890000000000001</c:v>
                      </c:pt>
                      <c:pt idx="6714">
                        <c:v>2.2469999999999999</c:v>
                      </c:pt>
                      <c:pt idx="6715">
                        <c:v>2.121</c:v>
                      </c:pt>
                      <c:pt idx="6716">
                        <c:v>2.52</c:v>
                      </c:pt>
                      <c:pt idx="6717">
                        <c:v>3.339</c:v>
                      </c:pt>
                      <c:pt idx="6718">
                        <c:v>4.0739999999999998</c:v>
                      </c:pt>
                      <c:pt idx="6719">
                        <c:v>4.62</c:v>
                      </c:pt>
                      <c:pt idx="6720">
                        <c:v>3.78</c:v>
                      </c:pt>
                      <c:pt idx="6721">
                        <c:v>3.6749999999999998</c:v>
                      </c:pt>
                      <c:pt idx="6722">
                        <c:v>2.9609999999999999</c:v>
                      </c:pt>
                      <c:pt idx="6723">
                        <c:v>2.7509999999999999</c:v>
                      </c:pt>
                      <c:pt idx="6724">
                        <c:v>2.415</c:v>
                      </c:pt>
                      <c:pt idx="6725">
                        <c:v>2.919</c:v>
                      </c:pt>
                      <c:pt idx="6726">
                        <c:v>2.31</c:v>
                      </c:pt>
                      <c:pt idx="6727">
                        <c:v>2.0369999999999999</c:v>
                      </c:pt>
                      <c:pt idx="6728">
                        <c:v>2.835</c:v>
                      </c:pt>
                      <c:pt idx="6729">
                        <c:v>3.3809999999999998</c:v>
                      </c:pt>
                      <c:pt idx="6730">
                        <c:v>2.9609999999999999</c:v>
                      </c:pt>
                      <c:pt idx="6731">
                        <c:v>4.1580000000000004</c:v>
                      </c:pt>
                      <c:pt idx="6732">
                        <c:v>4.641</c:v>
                      </c:pt>
                      <c:pt idx="6733">
                        <c:v>3.1920000000000002</c:v>
                      </c:pt>
                      <c:pt idx="6734">
                        <c:v>2.6669999999999998</c:v>
                      </c:pt>
                      <c:pt idx="6735">
                        <c:v>2.9609999999999999</c:v>
                      </c:pt>
                      <c:pt idx="6736">
                        <c:v>3.4860000000000002</c:v>
                      </c:pt>
                      <c:pt idx="6737">
                        <c:v>3.8639999999999999</c:v>
                      </c:pt>
                      <c:pt idx="6738">
                        <c:v>3.15</c:v>
                      </c:pt>
                      <c:pt idx="6739">
                        <c:v>2.9820000000000002</c:v>
                      </c:pt>
                      <c:pt idx="6740">
                        <c:v>3.738</c:v>
                      </c:pt>
                      <c:pt idx="6741">
                        <c:v>4.1159999999999997</c:v>
                      </c:pt>
                      <c:pt idx="6742">
                        <c:v>5.1029999999999998</c:v>
                      </c:pt>
                      <c:pt idx="6743">
                        <c:v>5.04</c:v>
                      </c:pt>
                      <c:pt idx="6744">
                        <c:v>4.83</c:v>
                      </c:pt>
                      <c:pt idx="6745">
                        <c:v>5.1029999999999998</c:v>
                      </c:pt>
                      <c:pt idx="6746">
                        <c:v>4.452</c:v>
                      </c:pt>
                      <c:pt idx="6747">
                        <c:v>4.2210000000000001</c:v>
                      </c:pt>
                      <c:pt idx="6748">
                        <c:v>3.423</c:v>
                      </c:pt>
                      <c:pt idx="6749">
                        <c:v>3.4020000000000001</c:v>
                      </c:pt>
                      <c:pt idx="6750">
                        <c:v>3.4020000000000001</c:v>
                      </c:pt>
                      <c:pt idx="6751">
                        <c:v>2.9820000000000002</c:v>
                      </c:pt>
                      <c:pt idx="6752">
                        <c:v>4.3470000000000004</c:v>
                      </c:pt>
                      <c:pt idx="6753">
                        <c:v>4.1580000000000004</c:v>
                      </c:pt>
                      <c:pt idx="6754">
                        <c:v>3.444</c:v>
                      </c:pt>
                      <c:pt idx="6755">
                        <c:v>3.6749999999999998</c:v>
                      </c:pt>
                      <c:pt idx="6756">
                        <c:v>4.5570000000000004</c:v>
                      </c:pt>
                      <c:pt idx="6757">
                        <c:v>4.7670000000000003</c:v>
                      </c:pt>
                      <c:pt idx="6758">
                        <c:v>4.62</c:v>
                      </c:pt>
                      <c:pt idx="6759">
                        <c:v>5.0190000000000001</c:v>
                      </c:pt>
                      <c:pt idx="6760">
                        <c:v>3.927</c:v>
                      </c:pt>
                      <c:pt idx="6761">
                        <c:v>3.2970000000000002</c:v>
                      </c:pt>
                      <c:pt idx="6762">
                        <c:v>2.9609999999999999</c:v>
                      </c:pt>
                      <c:pt idx="6763">
                        <c:v>4.1790000000000003</c:v>
                      </c:pt>
                      <c:pt idx="6764">
                        <c:v>5.6070000000000002</c:v>
                      </c:pt>
                      <c:pt idx="6765">
                        <c:v>6.0270000000000001</c:v>
                      </c:pt>
                      <c:pt idx="6766">
                        <c:v>5.88</c:v>
                      </c:pt>
                      <c:pt idx="6767">
                        <c:v>5.8380000000000001</c:v>
                      </c:pt>
                      <c:pt idx="6768">
                        <c:v>6.1529999999999996</c:v>
                      </c:pt>
                      <c:pt idx="6769">
                        <c:v>5.04</c:v>
                      </c:pt>
                      <c:pt idx="6770">
                        <c:v>4.0110000000000001</c:v>
                      </c:pt>
                      <c:pt idx="6771">
                        <c:v>4.641</c:v>
                      </c:pt>
                      <c:pt idx="6772">
                        <c:v>3.5910000000000002</c:v>
                      </c:pt>
                      <c:pt idx="6773">
                        <c:v>4.3049999999999997</c:v>
                      </c:pt>
                      <c:pt idx="6774">
                        <c:v>2.8769999999999998</c:v>
                      </c:pt>
                      <c:pt idx="6775">
                        <c:v>3.57</c:v>
                      </c:pt>
                      <c:pt idx="6776">
                        <c:v>3.633</c:v>
                      </c:pt>
                      <c:pt idx="6777">
                        <c:v>3.5489999999999999</c:v>
                      </c:pt>
                      <c:pt idx="6778">
                        <c:v>3.2130000000000001</c:v>
                      </c:pt>
                      <c:pt idx="6779">
                        <c:v>2.7930000000000001</c:v>
                      </c:pt>
                      <c:pt idx="6780">
                        <c:v>3.3180000000000001</c:v>
                      </c:pt>
                      <c:pt idx="6781">
                        <c:v>3.234</c:v>
                      </c:pt>
                      <c:pt idx="6782">
                        <c:v>3.7589999999999999</c:v>
                      </c:pt>
                      <c:pt idx="6783">
                        <c:v>3.234</c:v>
                      </c:pt>
                      <c:pt idx="6784">
                        <c:v>3.7170000000000001</c:v>
                      </c:pt>
                      <c:pt idx="6785">
                        <c:v>3.5489999999999999</c:v>
                      </c:pt>
                      <c:pt idx="6786">
                        <c:v>3.024</c:v>
                      </c:pt>
                      <c:pt idx="6787">
                        <c:v>4.2839999999999998</c:v>
                      </c:pt>
                      <c:pt idx="6788">
                        <c:v>4.0949999999999998</c:v>
                      </c:pt>
                      <c:pt idx="6789">
                        <c:v>4.1369999999999996</c:v>
                      </c:pt>
                      <c:pt idx="6790">
                        <c:v>3.7170000000000001</c:v>
                      </c:pt>
                      <c:pt idx="6791">
                        <c:v>4.0739999999999998</c:v>
                      </c:pt>
                      <c:pt idx="6792">
                        <c:v>4.7039999999999997</c:v>
                      </c:pt>
                      <c:pt idx="6793">
                        <c:v>4.41</c:v>
                      </c:pt>
                      <c:pt idx="6794">
                        <c:v>3.444</c:v>
                      </c:pt>
                      <c:pt idx="6795">
                        <c:v>2.5830000000000002</c:v>
                      </c:pt>
                      <c:pt idx="6796">
                        <c:v>2.4990000000000001</c:v>
                      </c:pt>
                      <c:pt idx="6797">
                        <c:v>2.7509999999999999</c:v>
                      </c:pt>
                      <c:pt idx="6798">
                        <c:v>3.2130000000000001</c:v>
                      </c:pt>
                      <c:pt idx="6799">
                        <c:v>3.444</c:v>
                      </c:pt>
                      <c:pt idx="6800">
                        <c:v>3.8010000000000002</c:v>
                      </c:pt>
                      <c:pt idx="6801">
                        <c:v>4.8090000000000002</c:v>
                      </c:pt>
                      <c:pt idx="6802">
                        <c:v>3.9689999999999999</c:v>
                      </c:pt>
                      <c:pt idx="6803">
                        <c:v>3.99</c:v>
                      </c:pt>
                      <c:pt idx="6804">
                        <c:v>4.0110000000000001</c:v>
                      </c:pt>
                      <c:pt idx="6805">
                        <c:v>4.242</c:v>
                      </c:pt>
                      <c:pt idx="6806">
                        <c:v>4.8719999999999999</c:v>
                      </c:pt>
                      <c:pt idx="6807">
                        <c:v>4.83</c:v>
                      </c:pt>
                      <c:pt idx="6808">
                        <c:v>4.8090000000000002</c:v>
                      </c:pt>
                      <c:pt idx="6809">
                        <c:v>4.8929999999999998</c:v>
                      </c:pt>
                      <c:pt idx="6810">
                        <c:v>4.851</c:v>
                      </c:pt>
                      <c:pt idx="6811">
                        <c:v>4.7880000000000003</c:v>
                      </c:pt>
                      <c:pt idx="6812">
                        <c:v>4.7880000000000003</c:v>
                      </c:pt>
                      <c:pt idx="6813">
                        <c:v>4.5359999999999996</c:v>
                      </c:pt>
                      <c:pt idx="6814">
                        <c:v>4.242</c:v>
                      </c:pt>
                      <c:pt idx="6815">
                        <c:v>2.7509999999999999</c:v>
                      </c:pt>
                      <c:pt idx="6816">
                        <c:v>3.423</c:v>
                      </c:pt>
                      <c:pt idx="6817">
                        <c:v>3.2549999999999999</c:v>
                      </c:pt>
                      <c:pt idx="6818">
                        <c:v>2.4990000000000001</c:v>
                      </c:pt>
                      <c:pt idx="6819">
                        <c:v>3.528</c:v>
                      </c:pt>
                      <c:pt idx="6820">
                        <c:v>3.6539999999999999</c:v>
                      </c:pt>
                      <c:pt idx="6821">
                        <c:v>4.7249999999999996</c:v>
                      </c:pt>
                      <c:pt idx="6822">
                        <c:v>5.7750000000000004</c:v>
                      </c:pt>
                      <c:pt idx="6823">
                        <c:v>5.2080000000000002</c:v>
                      </c:pt>
                      <c:pt idx="6824">
                        <c:v>3.3180000000000001</c:v>
                      </c:pt>
                      <c:pt idx="6825">
                        <c:v>2.0790000000000002</c:v>
                      </c:pt>
                      <c:pt idx="6826">
                        <c:v>2.6880000000000002</c:v>
                      </c:pt>
                      <c:pt idx="6827">
                        <c:v>2.6880000000000002</c:v>
                      </c:pt>
                      <c:pt idx="6828">
                        <c:v>2.625</c:v>
                      </c:pt>
                      <c:pt idx="6829">
                        <c:v>2.7719999999999998</c:v>
                      </c:pt>
                      <c:pt idx="6830">
                        <c:v>2.5619999999999998</c:v>
                      </c:pt>
                      <c:pt idx="6831">
                        <c:v>3.0030000000000001</c:v>
                      </c:pt>
                      <c:pt idx="6832">
                        <c:v>3.9060000000000001</c:v>
                      </c:pt>
                      <c:pt idx="6833">
                        <c:v>2.7090000000000001</c:v>
                      </c:pt>
                      <c:pt idx="6834">
                        <c:v>3.423</c:v>
                      </c:pt>
                      <c:pt idx="6835">
                        <c:v>2.9609999999999999</c:v>
                      </c:pt>
                      <c:pt idx="6836">
                        <c:v>2.835</c:v>
                      </c:pt>
                      <c:pt idx="6837">
                        <c:v>2.52</c:v>
                      </c:pt>
                      <c:pt idx="6838">
                        <c:v>2.625</c:v>
                      </c:pt>
                      <c:pt idx="6839">
                        <c:v>2.2890000000000001</c:v>
                      </c:pt>
                      <c:pt idx="6840">
                        <c:v>2.7090000000000001</c:v>
                      </c:pt>
                      <c:pt idx="6841">
                        <c:v>3.1080000000000001</c:v>
                      </c:pt>
                      <c:pt idx="6842">
                        <c:v>2.8980000000000001</c:v>
                      </c:pt>
                      <c:pt idx="6843">
                        <c:v>3.1080000000000001</c:v>
                      </c:pt>
                      <c:pt idx="6844">
                        <c:v>3.6749999999999998</c:v>
                      </c:pt>
                      <c:pt idx="6845">
                        <c:v>3.2130000000000001</c:v>
                      </c:pt>
                      <c:pt idx="6846">
                        <c:v>3.339</c:v>
                      </c:pt>
                      <c:pt idx="6847">
                        <c:v>3.3809999999999998</c:v>
                      </c:pt>
                      <c:pt idx="6848">
                        <c:v>3.78</c:v>
                      </c:pt>
                      <c:pt idx="6849">
                        <c:v>2.5619999999999998</c:v>
                      </c:pt>
                      <c:pt idx="6850">
                        <c:v>3.0030000000000001</c:v>
                      </c:pt>
                      <c:pt idx="6851">
                        <c:v>2.4569999999999999</c:v>
                      </c:pt>
                      <c:pt idx="6852">
                        <c:v>2.3940000000000001</c:v>
                      </c:pt>
                      <c:pt idx="6853">
                        <c:v>2.226</c:v>
                      </c:pt>
                      <c:pt idx="6854">
                        <c:v>2.9820000000000002</c:v>
                      </c:pt>
                      <c:pt idx="6855">
                        <c:v>2.835</c:v>
                      </c:pt>
                      <c:pt idx="6856">
                        <c:v>2.6669999999999998</c:v>
                      </c:pt>
                      <c:pt idx="6857">
                        <c:v>3.024</c:v>
                      </c:pt>
                      <c:pt idx="6858">
                        <c:v>2.94</c:v>
                      </c:pt>
                      <c:pt idx="6859">
                        <c:v>3.15</c:v>
                      </c:pt>
                      <c:pt idx="6860">
                        <c:v>2.3730000000000002</c:v>
                      </c:pt>
                      <c:pt idx="6861">
                        <c:v>3.2549999999999999</c:v>
                      </c:pt>
                      <c:pt idx="6862">
                        <c:v>3.2130000000000001</c:v>
                      </c:pt>
                      <c:pt idx="6863">
                        <c:v>3.0449999999999999</c:v>
                      </c:pt>
                      <c:pt idx="6864">
                        <c:v>3.0030000000000001</c:v>
                      </c:pt>
                      <c:pt idx="6865">
                        <c:v>3.9689999999999999</c:v>
                      </c:pt>
                      <c:pt idx="6866">
                        <c:v>3.2549999999999999</c:v>
                      </c:pt>
                      <c:pt idx="6867">
                        <c:v>2.6880000000000002</c:v>
                      </c:pt>
                      <c:pt idx="6868">
                        <c:v>3.2130000000000001</c:v>
                      </c:pt>
                      <c:pt idx="6869">
                        <c:v>3.1080000000000001</c:v>
                      </c:pt>
                      <c:pt idx="6870">
                        <c:v>3.3180000000000001</c:v>
                      </c:pt>
                      <c:pt idx="6871">
                        <c:v>2.6880000000000002</c:v>
                      </c:pt>
                      <c:pt idx="6872">
                        <c:v>3.0449999999999999</c:v>
                      </c:pt>
                      <c:pt idx="6873">
                        <c:v>2.73</c:v>
                      </c:pt>
                      <c:pt idx="6874">
                        <c:v>2.4569999999999999</c:v>
                      </c:pt>
                      <c:pt idx="6875">
                        <c:v>2.8559999999999999</c:v>
                      </c:pt>
                      <c:pt idx="6876">
                        <c:v>3.4649999999999999</c:v>
                      </c:pt>
                      <c:pt idx="6877">
                        <c:v>2.9609999999999999</c:v>
                      </c:pt>
                      <c:pt idx="6878">
                        <c:v>3.1920000000000002</c:v>
                      </c:pt>
                      <c:pt idx="6879">
                        <c:v>2.5409999999999999</c:v>
                      </c:pt>
                      <c:pt idx="6880">
                        <c:v>3.0449999999999999</c:v>
                      </c:pt>
                      <c:pt idx="6881">
                        <c:v>3.0870000000000002</c:v>
                      </c:pt>
                      <c:pt idx="6882">
                        <c:v>2.835</c:v>
                      </c:pt>
                      <c:pt idx="6883">
                        <c:v>3.6539999999999999</c:v>
                      </c:pt>
                      <c:pt idx="6884">
                        <c:v>3.2549999999999999</c:v>
                      </c:pt>
                      <c:pt idx="6885">
                        <c:v>4.0529999999999999</c:v>
                      </c:pt>
                      <c:pt idx="6886">
                        <c:v>3.6749999999999998</c:v>
                      </c:pt>
                      <c:pt idx="6887">
                        <c:v>3.4020000000000001</c:v>
                      </c:pt>
                      <c:pt idx="6888">
                        <c:v>3.0030000000000001</c:v>
                      </c:pt>
                      <c:pt idx="6889">
                        <c:v>2.7509999999999999</c:v>
                      </c:pt>
                      <c:pt idx="6890">
                        <c:v>2.7090000000000001</c:v>
                      </c:pt>
                      <c:pt idx="6891">
                        <c:v>3.1920000000000002</c:v>
                      </c:pt>
                      <c:pt idx="6892">
                        <c:v>3.4860000000000002</c:v>
                      </c:pt>
                      <c:pt idx="6893">
                        <c:v>3.15</c:v>
                      </c:pt>
                      <c:pt idx="6894">
                        <c:v>2.6669999999999998</c:v>
                      </c:pt>
                      <c:pt idx="6895">
                        <c:v>2.7090000000000001</c:v>
                      </c:pt>
                      <c:pt idx="6896">
                        <c:v>3.6749999999999998</c:v>
                      </c:pt>
                      <c:pt idx="6897">
                        <c:v>4.0739999999999998</c:v>
                      </c:pt>
                      <c:pt idx="6898">
                        <c:v>4.242</c:v>
                      </c:pt>
                      <c:pt idx="6899">
                        <c:v>3.7170000000000001</c:v>
                      </c:pt>
                      <c:pt idx="6900">
                        <c:v>4.2839999999999998</c:v>
                      </c:pt>
                      <c:pt idx="6901">
                        <c:v>3.2970000000000002</c:v>
                      </c:pt>
                      <c:pt idx="6902">
                        <c:v>3.4860000000000002</c:v>
                      </c:pt>
                      <c:pt idx="6903">
                        <c:v>3.7589999999999999</c:v>
                      </c:pt>
                      <c:pt idx="6904">
                        <c:v>3.8010000000000002</c:v>
                      </c:pt>
                      <c:pt idx="6905">
                        <c:v>3.6960000000000002</c:v>
                      </c:pt>
                      <c:pt idx="6906">
                        <c:v>3.528</c:v>
                      </c:pt>
                      <c:pt idx="6907">
                        <c:v>3.1709999999999998</c:v>
                      </c:pt>
                      <c:pt idx="6908">
                        <c:v>3.0870000000000002</c:v>
                      </c:pt>
                      <c:pt idx="6909">
                        <c:v>3.9060000000000001</c:v>
                      </c:pt>
                      <c:pt idx="6910">
                        <c:v>3.948</c:v>
                      </c:pt>
                      <c:pt idx="6911">
                        <c:v>4.62</c:v>
                      </c:pt>
                      <c:pt idx="6912">
                        <c:v>3.843</c:v>
                      </c:pt>
                      <c:pt idx="6913">
                        <c:v>4.3680000000000003</c:v>
                      </c:pt>
                      <c:pt idx="6914">
                        <c:v>4.1369999999999996</c:v>
                      </c:pt>
                      <c:pt idx="6915">
                        <c:v>4.3259999999999996</c:v>
                      </c:pt>
                      <c:pt idx="6916">
                        <c:v>3.8220000000000001</c:v>
                      </c:pt>
                      <c:pt idx="6917">
                        <c:v>4.1159999999999997</c:v>
                      </c:pt>
                      <c:pt idx="6918">
                        <c:v>4.641</c:v>
                      </c:pt>
                      <c:pt idx="6919">
                        <c:v>4.1369999999999996</c:v>
                      </c:pt>
                      <c:pt idx="6920">
                        <c:v>4.3049999999999997</c:v>
                      </c:pt>
                      <c:pt idx="6921">
                        <c:v>3.948</c:v>
                      </c:pt>
                      <c:pt idx="6922">
                        <c:v>3.5070000000000001</c:v>
                      </c:pt>
                      <c:pt idx="6923">
                        <c:v>3.024</c:v>
                      </c:pt>
                      <c:pt idx="6924">
                        <c:v>3.0030000000000001</c:v>
                      </c:pt>
                      <c:pt idx="6925">
                        <c:v>3.78</c:v>
                      </c:pt>
                      <c:pt idx="6926">
                        <c:v>4.1580000000000004</c:v>
                      </c:pt>
                      <c:pt idx="6927">
                        <c:v>3.927</c:v>
                      </c:pt>
                      <c:pt idx="6928">
                        <c:v>3.7170000000000001</c:v>
                      </c:pt>
                      <c:pt idx="6929">
                        <c:v>3.8220000000000001</c:v>
                      </c:pt>
                      <c:pt idx="6930">
                        <c:v>3.738</c:v>
                      </c:pt>
                      <c:pt idx="6931">
                        <c:v>3.444</c:v>
                      </c:pt>
                      <c:pt idx="6932">
                        <c:v>3.528</c:v>
                      </c:pt>
                      <c:pt idx="6933">
                        <c:v>4.3890000000000002</c:v>
                      </c:pt>
                      <c:pt idx="6934">
                        <c:v>4.242</c:v>
                      </c:pt>
                      <c:pt idx="6935">
                        <c:v>4.641</c:v>
                      </c:pt>
                      <c:pt idx="6936">
                        <c:v>4.3470000000000004</c:v>
                      </c:pt>
                      <c:pt idx="6937">
                        <c:v>4.7249999999999996</c:v>
                      </c:pt>
                      <c:pt idx="6938">
                        <c:v>3.99</c:v>
                      </c:pt>
                      <c:pt idx="6939">
                        <c:v>4.2839999999999998</c:v>
                      </c:pt>
                      <c:pt idx="6940">
                        <c:v>4.1369999999999996</c:v>
                      </c:pt>
                      <c:pt idx="6941">
                        <c:v>3.99</c:v>
                      </c:pt>
                      <c:pt idx="6942">
                        <c:v>3.7170000000000001</c:v>
                      </c:pt>
                      <c:pt idx="6943">
                        <c:v>4.032</c:v>
                      </c:pt>
                      <c:pt idx="6944">
                        <c:v>3.528</c:v>
                      </c:pt>
                      <c:pt idx="6945">
                        <c:v>2.919</c:v>
                      </c:pt>
                      <c:pt idx="6946">
                        <c:v>3.1080000000000001</c:v>
                      </c:pt>
                      <c:pt idx="6947">
                        <c:v>3.129</c:v>
                      </c:pt>
                      <c:pt idx="6948">
                        <c:v>3.7170000000000001</c:v>
                      </c:pt>
                      <c:pt idx="6949">
                        <c:v>3.6120000000000001</c:v>
                      </c:pt>
                      <c:pt idx="6950">
                        <c:v>3.5070000000000001</c:v>
                      </c:pt>
                      <c:pt idx="6951">
                        <c:v>3.948</c:v>
                      </c:pt>
                      <c:pt idx="6952">
                        <c:v>3.6539999999999999</c:v>
                      </c:pt>
                      <c:pt idx="6953">
                        <c:v>3.3180000000000001</c:v>
                      </c:pt>
                      <c:pt idx="6954">
                        <c:v>3.6960000000000002</c:v>
                      </c:pt>
                      <c:pt idx="6955">
                        <c:v>4.8929999999999998</c:v>
                      </c:pt>
                      <c:pt idx="6956">
                        <c:v>4.9139999999999997</c:v>
                      </c:pt>
                      <c:pt idx="6957">
                        <c:v>4.452</c:v>
                      </c:pt>
                      <c:pt idx="6958">
                        <c:v>4.641</c:v>
                      </c:pt>
                      <c:pt idx="6959">
                        <c:v>4.7670000000000003</c:v>
                      </c:pt>
                      <c:pt idx="6960">
                        <c:v>4.1159999999999997</c:v>
                      </c:pt>
                      <c:pt idx="6961">
                        <c:v>4.242</c:v>
                      </c:pt>
                      <c:pt idx="6962">
                        <c:v>3.4860000000000002</c:v>
                      </c:pt>
                      <c:pt idx="6963">
                        <c:v>3.15</c:v>
                      </c:pt>
                      <c:pt idx="6964">
                        <c:v>2.94</c:v>
                      </c:pt>
                      <c:pt idx="6965">
                        <c:v>4.2210000000000001</c:v>
                      </c:pt>
                      <c:pt idx="6966">
                        <c:v>4.242</c:v>
                      </c:pt>
                      <c:pt idx="6967">
                        <c:v>4.3890000000000002</c:v>
                      </c:pt>
                      <c:pt idx="6968">
                        <c:v>4.0110000000000001</c:v>
                      </c:pt>
                      <c:pt idx="6969">
                        <c:v>4.1580000000000004</c:v>
                      </c:pt>
                      <c:pt idx="6970">
                        <c:v>3.8639999999999999</c:v>
                      </c:pt>
                      <c:pt idx="6971">
                        <c:v>3.8010000000000002</c:v>
                      </c:pt>
                      <c:pt idx="6972">
                        <c:v>3.5070000000000001</c:v>
                      </c:pt>
                      <c:pt idx="6973">
                        <c:v>3.9689999999999999</c:v>
                      </c:pt>
                      <c:pt idx="6974">
                        <c:v>3.843</c:v>
                      </c:pt>
                      <c:pt idx="6975">
                        <c:v>3.6539999999999999</c:v>
                      </c:pt>
                      <c:pt idx="6976">
                        <c:v>4.0529999999999999</c:v>
                      </c:pt>
                      <c:pt idx="6977">
                        <c:v>3.7589999999999999</c:v>
                      </c:pt>
                      <c:pt idx="6978">
                        <c:v>4.0739999999999998</c:v>
                      </c:pt>
                      <c:pt idx="6979">
                        <c:v>3.633</c:v>
                      </c:pt>
                      <c:pt idx="6980">
                        <c:v>3.2970000000000002</c:v>
                      </c:pt>
                      <c:pt idx="6981">
                        <c:v>4.1159999999999997</c:v>
                      </c:pt>
                      <c:pt idx="6982">
                        <c:v>4.2629999999999999</c:v>
                      </c:pt>
                      <c:pt idx="6983">
                        <c:v>3.7589999999999999</c:v>
                      </c:pt>
                      <c:pt idx="6984">
                        <c:v>3.927</c:v>
                      </c:pt>
                      <c:pt idx="6985">
                        <c:v>4.431</c:v>
                      </c:pt>
                      <c:pt idx="6986">
                        <c:v>3.9689999999999999</c:v>
                      </c:pt>
                      <c:pt idx="6987">
                        <c:v>3.633</c:v>
                      </c:pt>
                      <c:pt idx="6988">
                        <c:v>3.78</c:v>
                      </c:pt>
                      <c:pt idx="6989">
                        <c:v>3.948</c:v>
                      </c:pt>
                      <c:pt idx="6990">
                        <c:v>3.5070000000000001</c:v>
                      </c:pt>
                      <c:pt idx="6991">
                        <c:v>4.0739999999999998</c:v>
                      </c:pt>
                      <c:pt idx="6992">
                        <c:v>3.423</c:v>
                      </c:pt>
                      <c:pt idx="6993">
                        <c:v>3.5910000000000002</c:v>
                      </c:pt>
                      <c:pt idx="6994">
                        <c:v>3.8849999999999998</c:v>
                      </c:pt>
                      <c:pt idx="6995">
                        <c:v>3.9060000000000001</c:v>
                      </c:pt>
                      <c:pt idx="6996">
                        <c:v>4.41</c:v>
                      </c:pt>
                      <c:pt idx="6997">
                        <c:v>3.3809999999999998</c:v>
                      </c:pt>
                      <c:pt idx="6998">
                        <c:v>3.6120000000000001</c:v>
                      </c:pt>
                      <c:pt idx="6999">
                        <c:v>3.57</c:v>
                      </c:pt>
                      <c:pt idx="7000">
                        <c:v>3.339</c:v>
                      </c:pt>
                      <c:pt idx="7001">
                        <c:v>3.2130000000000001</c:v>
                      </c:pt>
                      <c:pt idx="7002">
                        <c:v>3.2130000000000001</c:v>
                      </c:pt>
                      <c:pt idx="7003">
                        <c:v>2.6040000000000001</c:v>
                      </c:pt>
                      <c:pt idx="7004">
                        <c:v>3.15</c:v>
                      </c:pt>
                      <c:pt idx="7005">
                        <c:v>3.5910000000000002</c:v>
                      </c:pt>
                      <c:pt idx="7006">
                        <c:v>3.7589999999999999</c:v>
                      </c:pt>
                      <c:pt idx="7007">
                        <c:v>3.4649999999999999</c:v>
                      </c:pt>
                      <c:pt idx="7008">
                        <c:v>2.8140000000000001</c:v>
                      </c:pt>
                      <c:pt idx="7009">
                        <c:v>3.234</c:v>
                      </c:pt>
                      <c:pt idx="7010">
                        <c:v>3.8010000000000002</c:v>
                      </c:pt>
                      <c:pt idx="7011">
                        <c:v>3.2759999999999998</c:v>
                      </c:pt>
                      <c:pt idx="7012">
                        <c:v>3.5910000000000002</c:v>
                      </c:pt>
                      <c:pt idx="7013">
                        <c:v>4.0949999999999998</c:v>
                      </c:pt>
                      <c:pt idx="7014">
                        <c:v>3.927</c:v>
                      </c:pt>
                      <c:pt idx="7015">
                        <c:v>3.6539999999999999</c:v>
                      </c:pt>
                      <c:pt idx="7016">
                        <c:v>3.2549999999999999</c:v>
                      </c:pt>
                      <c:pt idx="7017">
                        <c:v>3.633</c:v>
                      </c:pt>
                      <c:pt idx="7018">
                        <c:v>3.948</c:v>
                      </c:pt>
                      <c:pt idx="7019">
                        <c:v>3.36</c:v>
                      </c:pt>
                      <c:pt idx="7020">
                        <c:v>3.1920000000000002</c:v>
                      </c:pt>
                      <c:pt idx="7021">
                        <c:v>3.36</c:v>
                      </c:pt>
                      <c:pt idx="7022">
                        <c:v>2.8980000000000001</c:v>
                      </c:pt>
                      <c:pt idx="7023">
                        <c:v>3.024</c:v>
                      </c:pt>
                      <c:pt idx="7024">
                        <c:v>3.2130000000000001</c:v>
                      </c:pt>
                      <c:pt idx="7025">
                        <c:v>3.5070000000000001</c:v>
                      </c:pt>
                      <c:pt idx="7026">
                        <c:v>3.6749999999999998</c:v>
                      </c:pt>
                      <c:pt idx="7027">
                        <c:v>3.423</c:v>
                      </c:pt>
                      <c:pt idx="7028">
                        <c:v>3.0659999999999998</c:v>
                      </c:pt>
                      <c:pt idx="7029">
                        <c:v>2.6880000000000002</c:v>
                      </c:pt>
                      <c:pt idx="7030">
                        <c:v>2.6669999999999998</c:v>
                      </c:pt>
                      <c:pt idx="7031">
                        <c:v>2.8140000000000001</c:v>
                      </c:pt>
                      <c:pt idx="7032">
                        <c:v>2.4569999999999999</c:v>
                      </c:pt>
                      <c:pt idx="7033">
                        <c:v>2.6040000000000001</c:v>
                      </c:pt>
                      <c:pt idx="7034">
                        <c:v>2.6669999999999998</c:v>
                      </c:pt>
                      <c:pt idx="7035">
                        <c:v>2.6880000000000002</c:v>
                      </c:pt>
                      <c:pt idx="7036">
                        <c:v>2.9609999999999999</c:v>
                      </c:pt>
                      <c:pt idx="7037">
                        <c:v>3.0449999999999999</c:v>
                      </c:pt>
                      <c:pt idx="7038">
                        <c:v>2.919</c:v>
                      </c:pt>
                      <c:pt idx="7039">
                        <c:v>2.4359999999999999</c:v>
                      </c:pt>
                      <c:pt idx="7040">
                        <c:v>2.4780000000000002</c:v>
                      </c:pt>
                      <c:pt idx="7041">
                        <c:v>2.4780000000000002</c:v>
                      </c:pt>
                      <c:pt idx="7042">
                        <c:v>2.6669999999999998</c:v>
                      </c:pt>
                      <c:pt idx="7043">
                        <c:v>2.6669999999999998</c:v>
                      </c:pt>
                      <c:pt idx="7044">
                        <c:v>2.9820000000000002</c:v>
                      </c:pt>
                      <c:pt idx="7045">
                        <c:v>2.73</c:v>
                      </c:pt>
                      <c:pt idx="7046">
                        <c:v>2.3730000000000002</c:v>
                      </c:pt>
                      <c:pt idx="7047">
                        <c:v>2.7930000000000001</c:v>
                      </c:pt>
                      <c:pt idx="7048">
                        <c:v>2.7090000000000001</c:v>
                      </c:pt>
                      <c:pt idx="7049">
                        <c:v>2.7930000000000001</c:v>
                      </c:pt>
                      <c:pt idx="7050">
                        <c:v>2.1840000000000002</c:v>
                      </c:pt>
                      <c:pt idx="7051">
                        <c:v>2.2679999999999998</c:v>
                      </c:pt>
                      <c:pt idx="7052">
                        <c:v>2.6459999999999999</c:v>
                      </c:pt>
                      <c:pt idx="7053">
                        <c:v>2.4990000000000001</c:v>
                      </c:pt>
                      <c:pt idx="7054">
                        <c:v>2.73</c:v>
                      </c:pt>
                      <c:pt idx="7055">
                        <c:v>2.3940000000000001</c:v>
                      </c:pt>
                      <c:pt idx="7056">
                        <c:v>2.6669999999999998</c:v>
                      </c:pt>
                      <c:pt idx="7057">
                        <c:v>1.9530000000000001</c:v>
                      </c:pt>
                      <c:pt idx="7058">
                        <c:v>2.331</c:v>
                      </c:pt>
                      <c:pt idx="7059">
                        <c:v>2.6040000000000001</c:v>
                      </c:pt>
                      <c:pt idx="7060">
                        <c:v>2.4359999999999999</c:v>
                      </c:pt>
                      <c:pt idx="7061">
                        <c:v>2.2890000000000001</c:v>
                      </c:pt>
                      <c:pt idx="7062">
                        <c:v>2.52</c:v>
                      </c:pt>
                      <c:pt idx="7063">
                        <c:v>2.73</c:v>
                      </c:pt>
                      <c:pt idx="7064">
                        <c:v>2.1</c:v>
                      </c:pt>
                      <c:pt idx="7065">
                        <c:v>2.415</c:v>
                      </c:pt>
                      <c:pt idx="7066">
                        <c:v>2.226</c:v>
                      </c:pt>
                      <c:pt idx="7067">
                        <c:v>2.8769999999999998</c:v>
                      </c:pt>
                      <c:pt idx="7068">
                        <c:v>2.6040000000000001</c:v>
                      </c:pt>
                      <c:pt idx="7069">
                        <c:v>3.2130000000000001</c:v>
                      </c:pt>
                      <c:pt idx="7070">
                        <c:v>2.7930000000000001</c:v>
                      </c:pt>
                      <c:pt idx="7071">
                        <c:v>2.4569999999999999</c:v>
                      </c:pt>
                      <c:pt idx="7072">
                        <c:v>3.15</c:v>
                      </c:pt>
                      <c:pt idx="7073">
                        <c:v>3.633</c:v>
                      </c:pt>
                      <c:pt idx="7074">
                        <c:v>4.1159999999999997</c:v>
                      </c:pt>
                      <c:pt idx="7075">
                        <c:v>4.4939999999999998</c:v>
                      </c:pt>
                      <c:pt idx="7076">
                        <c:v>3.444</c:v>
                      </c:pt>
                      <c:pt idx="7077">
                        <c:v>2.52</c:v>
                      </c:pt>
                      <c:pt idx="7078">
                        <c:v>2.2679999999999998</c:v>
                      </c:pt>
                      <c:pt idx="7079">
                        <c:v>2.1840000000000002</c:v>
                      </c:pt>
                      <c:pt idx="7080">
                        <c:v>1.869</c:v>
                      </c:pt>
                      <c:pt idx="7081">
                        <c:v>2.625</c:v>
                      </c:pt>
                      <c:pt idx="7082">
                        <c:v>3.3180000000000001</c:v>
                      </c:pt>
                      <c:pt idx="7083">
                        <c:v>3.7589999999999999</c:v>
                      </c:pt>
                      <c:pt idx="7084">
                        <c:v>4.242</c:v>
                      </c:pt>
                      <c:pt idx="7085">
                        <c:v>3.6960000000000002</c:v>
                      </c:pt>
                      <c:pt idx="7086">
                        <c:v>3.78</c:v>
                      </c:pt>
                      <c:pt idx="7087">
                        <c:v>3.0449999999999999</c:v>
                      </c:pt>
                      <c:pt idx="7088">
                        <c:v>2.73</c:v>
                      </c:pt>
                      <c:pt idx="7089">
                        <c:v>2.3730000000000002</c:v>
                      </c:pt>
                      <c:pt idx="7090">
                        <c:v>3.0030000000000001</c:v>
                      </c:pt>
                      <c:pt idx="7091">
                        <c:v>2.5619999999999998</c:v>
                      </c:pt>
                      <c:pt idx="7092">
                        <c:v>1.9530000000000001</c:v>
                      </c:pt>
                      <c:pt idx="7093">
                        <c:v>2.7090000000000001</c:v>
                      </c:pt>
                      <c:pt idx="7094">
                        <c:v>3.0870000000000002</c:v>
                      </c:pt>
                      <c:pt idx="7095">
                        <c:v>3.024</c:v>
                      </c:pt>
                      <c:pt idx="7096">
                        <c:v>4.3049999999999997</c:v>
                      </c:pt>
                      <c:pt idx="7097">
                        <c:v>4.5570000000000004</c:v>
                      </c:pt>
                      <c:pt idx="7098">
                        <c:v>2.9820000000000002</c:v>
                      </c:pt>
                      <c:pt idx="7099">
                        <c:v>2.5619999999999998</c:v>
                      </c:pt>
                      <c:pt idx="7100">
                        <c:v>3.3809999999999998</c:v>
                      </c:pt>
                      <c:pt idx="7101">
                        <c:v>3.3180000000000001</c:v>
                      </c:pt>
                      <c:pt idx="7102">
                        <c:v>3.8220000000000001</c:v>
                      </c:pt>
                      <c:pt idx="7103">
                        <c:v>2.8980000000000001</c:v>
                      </c:pt>
                      <c:pt idx="7104">
                        <c:v>2.7090000000000001</c:v>
                      </c:pt>
                      <c:pt idx="7105">
                        <c:v>3.4649999999999999</c:v>
                      </c:pt>
                      <c:pt idx="7106">
                        <c:v>3.7589999999999999</c:v>
                      </c:pt>
                      <c:pt idx="7107">
                        <c:v>4.9980000000000002</c:v>
                      </c:pt>
                      <c:pt idx="7108">
                        <c:v>4.6619999999999999</c:v>
                      </c:pt>
                      <c:pt idx="7109">
                        <c:v>4.851</c:v>
                      </c:pt>
                      <c:pt idx="7110">
                        <c:v>4.6619999999999999</c:v>
                      </c:pt>
                      <c:pt idx="7111">
                        <c:v>4.3259999999999996</c:v>
                      </c:pt>
                      <c:pt idx="7112">
                        <c:v>4.1790000000000003</c:v>
                      </c:pt>
                      <c:pt idx="7113">
                        <c:v>3.15</c:v>
                      </c:pt>
                      <c:pt idx="7114">
                        <c:v>3.4020000000000001</c:v>
                      </c:pt>
                      <c:pt idx="7115">
                        <c:v>3.2549999999999999</c:v>
                      </c:pt>
                      <c:pt idx="7116">
                        <c:v>2.835</c:v>
                      </c:pt>
                      <c:pt idx="7117">
                        <c:v>3.99</c:v>
                      </c:pt>
                      <c:pt idx="7118">
                        <c:v>4.1369999999999996</c:v>
                      </c:pt>
                      <c:pt idx="7119">
                        <c:v>3.36</c:v>
                      </c:pt>
                      <c:pt idx="7120">
                        <c:v>3.36</c:v>
                      </c:pt>
                      <c:pt idx="7121">
                        <c:v>4.3470000000000004</c:v>
                      </c:pt>
                      <c:pt idx="7122">
                        <c:v>4.431</c:v>
                      </c:pt>
                      <c:pt idx="7123">
                        <c:v>4.5570000000000004</c:v>
                      </c:pt>
                      <c:pt idx="7124">
                        <c:v>4.5149999999999997</c:v>
                      </c:pt>
                      <c:pt idx="7125">
                        <c:v>3.4649999999999999</c:v>
                      </c:pt>
                      <c:pt idx="7126">
                        <c:v>3.1080000000000001</c:v>
                      </c:pt>
                      <c:pt idx="7127">
                        <c:v>3.2549999999999999</c:v>
                      </c:pt>
                      <c:pt idx="7128">
                        <c:v>4.1580000000000004</c:v>
                      </c:pt>
                      <c:pt idx="7129">
                        <c:v>5.6909999999999998</c:v>
                      </c:pt>
                      <c:pt idx="7130">
                        <c:v>5.8170000000000002</c:v>
                      </c:pt>
                      <c:pt idx="7131">
                        <c:v>5.7539999999999996</c:v>
                      </c:pt>
                      <c:pt idx="7132">
                        <c:v>6.0270000000000001</c:v>
                      </c:pt>
                      <c:pt idx="7133">
                        <c:v>5.9429999999999996</c:v>
                      </c:pt>
                      <c:pt idx="7134">
                        <c:v>4.851</c:v>
                      </c:pt>
                      <c:pt idx="7135">
                        <c:v>3.6120000000000001</c:v>
                      </c:pt>
                      <c:pt idx="7136">
                        <c:v>4.5990000000000002</c:v>
                      </c:pt>
                      <c:pt idx="7137">
                        <c:v>3.4020000000000001</c:v>
                      </c:pt>
                      <c:pt idx="7138">
                        <c:v>3.738</c:v>
                      </c:pt>
                      <c:pt idx="7139">
                        <c:v>2.7090000000000001</c:v>
                      </c:pt>
                      <c:pt idx="7140">
                        <c:v>3.129</c:v>
                      </c:pt>
                      <c:pt idx="7141">
                        <c:v>3.3180000000000001</c:v>
                      </c:pt>
                      <c:pt idx="7142">
                        <c:v>3.024</c:v>
                      </c:pt>
                      <c:pt idx="7143">
                        <c:v>2.8769999999999998</c:v>
                      </c:pt>
                      <c:pt idx="7144">
                        <c:v>2.73</c:v>
                      </c:pt>
                      <c:pt idx="7145">
                        <c:v>3.6749999999999998</c:v>
                      </c:pt>
                      <c:pt idx="7146">
                        <c:v>3.1920000000000002</c:v>
                      </c:pt>
                      <c:pt idx="7147">
                        <c:v>3.633</c:v>
                      </c:pt>
                      <c:pt idx="7148">
                        <c:v>2.8140000000000001</c:v>
                      </c:pt>
                      <c:pt idx="7149">
                        <c:v>3.4649999999999999</c:v>
                      </c:pt>
                      <c:pt idx="7150">
                        <c:v>3.2549999999999999</c:v>
                      </c:pt>
                      <c:pt idx="7151">
                        <c:v>2.919</c:v>
                      </c:pt>
                      <c:pt idx="7152">
                        <c:v>4.2210000000000001</c:v>
                      </c:pt>
                      <c:pt idx="7153">
                        <c:v>4.0110000000000001</c:v>
                      </c:pt>
                      <c:pt idx="7154">
                        <c:v>4.0949999999999998</c:v>
                      </c:pt>
                      <c:pt idx="7155">
                        <c:v>3.6960000000000002</c:v>
                      </c:pt>
                      <c:pt idx="7156">
                        <c:v>3.948</c:v>
                      </c:pt>
                      <c:pt idx="7157">
                        <c:v>4.5149999999999997</c:v>
                      </c:pt>
                      <c:pt idx="7158">
                        <c:v>4.0529999999999999</c:v>
                      </c:pt>
                      <c:pt idx="7159">
                        <c:v>3.1080000000000001</c:v>
                      </c:pt>
                      <c:pt idx="7160">
                        <c:v>2.5830000000000002</c:v>
                      </c:pt>
                      <c:pt idx="7161">
                        <c:v>2.5830000000000002</c:v>
                      </c:pt>
                      <c:pt idx="7162">
                        <c:v>2.7719999999999998</c:v>
                      </c:pt>
                      <c:pt idx="7163">
                        <c:v>3.3809999999999998</c:v>
                      </c:pt>
                      <c:pt idx="7164">
                        <c:v>3.843</c:v>
                      </c:pt>
                      <c:pt idx="7165">
                        <c:v>3.843</c:v>
                      </c:pt>
                      <c:pt idx="7166">
                        <c:v>4.3680000000000003</c:v>
                      </c:pt>
                      <c:pt idx="7167">
                        <c:v>3.57</c:v>
                      </c:pt>
                      <c:pt idx="7168">
                        <c:v>3.8220000000000001</c:v>
                      </c:pt>
                      <c:pt idx="7169">
                        <c:v>3.927</c:v>
                      </c:pt>
                      <c:pt idx="7170">
                        <c:v>4.2210000000000001</c:v>
                      </c:pt>
                      <c:pt idx="7171">
                        <c:v>4.641</c:v>
                      </c:pt>
                      <c:pt idx="7172">
                        <c:v>4.2839999999999998</c:v>
                      </c:pt>
                      <c:pt idx="7173">
                        <c:v>4.5149999999999997</c:v>
                      </c:pt>
                      <c:pt idx="7174">
                        <c:v>4.7249999999999996</c:v>
                      </c:pt>
                      <c:pt idx="7175">
                        <c:v>4.7460000000000004</c:v>
                      </c:pt>
                      <c:pt idx="7176">
                        <c:v>4.7880000000000003</c:v>
                      </c:pt>
                      <c:pt idx="7177">
                        <c:v>4.4729999999999999</c:v>
                      </c:pt>
                      <c:pt idx="7178">
                        <c:v>4.5990000000000002</c:v>
                      </c:pt>
                      <c:pt idx="7179">
                        <c:v>4.0110000000000001</c:v>
                      </c:pt>
                      <c:pt idx="7180">
                        <c:v>2.625</c:v>
                      </c:pt>
                      <c:pt idx="7181">
                        <c:v>3.1709999999999998</c:v>
                      </c:pt>
                      <c:pt idx="7182">
                        <c:v>3.4649999999999999</c:v>
                      </c:pt>
                      <c:pt idx="7183">
                        <c:v>2.6669999999999998</c:v>
                      </c:pt>
                      <c:pt idx="7184">
                        <c:v>3.843</c:v>
                      </c:pt>
                      <c:pt idx="7185">
                        <c:v>3.6749999999999998</c:v>
                      </c:pt>
                      <c:pt idx="7186">
                        <c:v>4.83</c:v>
                      </c:pt>
                      <c:pt idx="7187">
                        <c:v>5.67</c:v>
                      </c:pt>
                      <c:pt idx="7188">
                        <c:v>5.04</c:v>
                      </c:pt>
                      <c:pt idx="7189">
                        <c:v>3.6120000000000001</c:v>
                      </c:pt>
                      <c:pt idx="7190">
                        <c:v>2.2050000000000001</c:v>
                      </c:pt>
                      <c:pt idx="7191">
                        <c:v>2.7719999999999998</c:v>
                      </c:pt>
                      <c:pt idx="7192">
                        <c:v>3.2970000000000002</c:v>
                      </c:pt>
                      <c:pt idx="7193">
                        <c:v>2.8559999999999999</c:v>
                      </c:pt>
                      <c:pt idx="7194">
                        <c:v>3.1709999999999998</c:v>
                      </c:pt>
                      <c:pt idx="7195">
                        <c:v>3.129</c:v>
                      </c:pt>
                      <c:pt idx="7196">
                        <c:v>3.0870000000000002</c:v>
                      </c:pt>
                      <c:pt idx="7197">
                        <c:v>4.1159999999999997</c:v>
                      </c:pt>
                      <c:pt idx="7198">
                        <c:v>2.5409999999999999</c:v>
                      </c:pt>
                      <c:pt idx="7199">
                        <c:v>3.024</c:v>
                      </c:pt>
                      <c:pt idx="7200">
                        <c:v>2.835</c:v>
                      </c:pt>
                      <c:pt idx="7201">
                        <c:v>2.6669999999999998</c:v>
                      </c:pt>
                      <c:pt idx="7202">
                        <c:v>2.6669999999999998</c:v>
                      </c:pt>
                      <c:pt idx="7203">
                        <c:v>2.9820000000000002</c:v>
                      </c:pt>
                      <c:pt idx="7204">
                        <c:v>2.3730000000000002</c:v>
                      </c:pt>
                      <c:pt idx="7205">
                        <c:v>2.5409999999999999</c:v>
                      </c:pt>
                      <c:pt idx="7206">
                        <c:v>3.528</c:v>
                      </c:pt>
                      <c:pt idx="7207">
                        <c:v>3.0449999999999999</c:v>
                      </c:pt>
                      <c:pt idx="7208">
                        <c:v>3.0870000000000002</c:v>
                      </c:pt>
                      <c:pt idx="7209">
                        <c:v>3.948</c:v>
                      </c:pt>
                      <c:pt idx="7210">
                        <c:v>3.5910000000000002</c:v>
                      </c:pt>
                      <c:pt idx="7211">
                        <c:v>3.444</c:v>
                      </c:pt>
                      <c:pt idx="7212">
                        <c:v>3.5489999999999999</c:v>
                      </c:pt>
                      <c:pt idx="7213">
                        <c:v>3.99</c:v>
                      </c:pt>
                      <c:pt idx="7214">
                        <c:v>2.5409999999999999</c:v>
                      </c:pt>
                      <c:pt idx="7215">
                        <c:v>2.73</c:v>
                      </c:pt>
                      <c:pt idx="7216">
                        <c:v>2.7719999999999998</c:v>
                      </c:pt>
                      <c:pt idx="7217">
                        <c:v>2.2890000000000001</c:v>
                      </c:pt>
                      <c:pt idx="7218">
                        <c:v>2.415</c:v>
                      </c:pt>
                      <c:pt idx="7219">
                        <c:v>3.0030000000000001</c:v>
                      </c:pt>
                      <c:pt idx="7220">
                        <c:v>2.8559999999999999</c:v>
                      </c:pt>
                      <c:pt idx="7221">
                        <c:v>3.0659999999999998</c:v>
                      </c:pt>
                      <c:pt idx="7222">
                        <c:v>3.1920000000000002</c:v>
                      </c:pt>
                      <c:pt idx="7223">
                        <c:v>2.6880000000000002</c:v>
                      </c:pt>
                      <c:pt idx="7224">
                        <c:v>2.9609999999999999</c:v>
                      </c:pt>
                      <c:pt idx="7225">
                        <c:v>2.8140000000000001</c:v>
                      </c:pt>
                      <c:pt idx="7226">
                        <c:v>3.0659999999999998</c:v>
                      </c:pt>
                      <c:pt idx="7227">
                        <c:v>3.5489999999999999</c:v>
                      </c:pt>
                      <c:pt idx="7228">
                        <c:v>3.1080000000000001</c:v>
                      </c:pt>
                      <c:pt idx="7229">
                        <c:v>3.2970000000000002</c:v>
                      </c:pt>
                      <c:pt idx="7230">
                        <c:v>3.444</c:v>
                      </c:pt>
                      <c:pt idx="7231">
                        <c:v>3.2759999999999998</c:v>
                      </c:pt>
                      <c:pt idx="7232">
                        <c:v>2.9609999999999999</c:v>
                      </c:pt>
                      <c:pt idx="7233">
                        <c:v>3.0870000000000002</c:v>
                      </c:pt>
                      <c:pt idx="7234">
                        <c:v>3.0449999999999999</c:v>
                      </c:pt>
                      <c:pt idx="7235">
                        <c:v>3.1709999999999998</c:v>
                      </c:pt>
                      <c:pt idx="7236">
                        <c:v>3.024</c:v>
                      </c:pt>
                      <c:pt idx="7237">
                        <c:v>3.1709999999999998</c:v>
                      </c:pt>
                      <c:pt idx="7238">
                        <c:v>3.0449999999999999</c:v>
                      </c:pt>
                      <c:pt idx="7239">
                        <c:v>2.6459999999999999</c:v>
                      </c:pt>
                      <c:pt idx="7240">
                        <c:v>3.2130000000000001</c:v>
                      </c:pt>
                      <c:pt idx="7241">
                        <c:v>3.633</c:v>
                      </c:pt>
                      <c:pt idx="7242">
                        <c:v>3.0659999999999998</c:v>
                      </c:pt>
                      <c:pt idx="7243">
                        <c:v>3.0449999999999999</c:v>
                      </c:pt>
                      <c:pt idx="7244">
                        <c:v>3.0030000000000001</c:v>
                      </c:pt>
                      <c:pt idx="7245">
                        <c:v>3.1920000000000002</c:v>
                      </c:pt>
                      <c:pt idx="7246">
                        <c:v>3.024</c:v>
                      </c:pt>
                      <c:pt idx="7247">
                        <c:v>2.73</c:v>
                      </c:pt>
                      <c:pt idx="7248">
                        <c:v>3.6960000000000002</c:v>
                      </c:pt>
                      <c:pt idx="7249">
                        <c:v>3.444</c:v>
                      </c:pt>
                      <c:pt idx="7250">
                        <c:v>4.1580000000000004</c:v>
                      </c:pt>
                      <c:pt idx="7251">
                        <c:v>3.444</c:v>
                      </c:pt>
                      <c:pt idx="7252">
                        <c:v>3.5489999999999999</c:v>
                      </c:pt>
                      <c:pt idx="7253">
                        <c:v>3.0870000000000002</c:v>
                      </c:pt>
                      <c:pt idx="7254">
                        <c:v>2.7509999999999999</c:v>
                      </c:pt>
                      <c:pt idx="7255">
                        <c:v>3.0030000000000001</c:v>
                      </c:pt>
                      <c:pt idx="7256">
                        <c:v>3.36</c:v>
                      </c:pt>
                      <c:pt idx="7257">
                        <c:v>3.4020000000000001</c:v>
                      </c:pt>
                      <c:pt idx="7258">
                        <c:v>2.8769999999999998</c:v>
                      </c:pt>
                      <c:pt idx="7259">
                        <c:v>2.7719999999999998</c:v>
                      </c:pt>
                      <c:pt idx="7260">
                        <c:v>2.7509999999999999</c:v>
                      </c:pt>
                      <c:pt idx="7261">
                        <c:v>3.6960000000000002</c:v>
                      </c:pt>
                      <c:pt idx="7262">
                        <c:v>4.0110000000000001</c:v>
                      </c:pt>
                      <c:pt idx="7263">
                        <c:v>4.0949999999999998</c:v>
                      </c:pt>
                      <c:pt idx="7264">
                        <c:v>3.738</c:v>
                      </c:pt>
                      <c:pt idx="7265">
                        <c:v>3.927</c:v>
                      </c:pt>
                      <c:pt idx="7266">
                        <c:v>3.444</c:v>
                      </c:pt>
                      <c:pt idx="7267">
                        <c:v>3.6539999999999999</c:v>
                      </c:pt>
                      <c:pt idx="7268">
                        <c:v>3.5489999999999999</c:v>
                      </c:pt>
                      <c:pt idx="7269">
                        <c:v>3.6120000000000001</c:v>
                      </c:pt>
                      <c:pt idx="7270">
                        <c:v>3.6749999999999998</c:v>
                      </c:pt>
                      <c:pt idx="7271">
                        <c:v>3.5070000000000001</c:v>
                      </c:pt>
                      <c:pt idx="7272">
                        <c:v>3.234</c:v>
                      </c:pt>
                      <c:pt idx="7273">
                        <c:v>3.339</c:v>
                      </c:pt>
                      <c:pt idx="7274">
                        <c:v>3.927</c:v>
                      </c:pt>
                      <c:pt idx="7275">
                        <c:v>4.1580000000000004</c:v>
                      </c:pt>
                      <c:pt idx="7276">
                        <c:v>4.83</c:v>
                      </c:pt>
                      <c:pt idx="7277">
                        <c:v>3.6749999999999998</c:v>
                      </c:pt>
                      <c:pt idx="7278">
                        <c:v>4.5570000000000004</c:v>
                      </c:pt>
                      <c:pt idx="7279">
                        <c:v>4.032</c:v>
                      </c:pt>
                      <c:pt idx="7280">
                        <c:v>4.5780000000000003</c:v>
                      </c:pt>
                      <c:pt idx="7281">
                        <c:v>3.78</c:v>
                      </c:pt>
                      <c:pt idx="7282">
                        <c:v>4.0110000000000001</c:v>
                      </c:pt>
                      <c:pt idx="7283">
                        <c:v>4.7460000000000004</c:v>
                      </c:pt>
                      <c:pt idx="7284">
                        <c:v>4.2210000000000001</c:v>
                      </c:pt>
                      <c:pt idx="7285">
                        <c:v>4.7460000000000004</c:v>
                      </c:pt>
                      <c:pt idx="7286">
                        <c:v>3.8639999999999999</c:v>
                      </c:pt>
                      <c:pt idx="7287">
                        <c:v>3.5910000000000002</c:v>
                      </c:pt>
                      <c:pt idx="7288">
                        <c:v>3.129</c:v>
                      </c:pt>
                      <c:pt idx="7289">
                        <c:v>3.1920000000000002</c:v>
                      </c:pt>
                      <c:pt idx="7290">
                        <c:v>3.4860000000000002</c:v>
                      </c:pt>
                      <c:pt idx="7291">
                        <c:v>3.843</c:v>
                      </c:pt>
                      <c:pt idx="7292">
                        <c:v>4.4939999999999998</c:v>
                      </c:pt>
                      <c:pt idx="7293">
                        <c:v>3.8220000000000001</c:v>
                      </c:pt>
                      <c:pt idx="7294">
                        <c:v>4.0110000000000001</c:v>
                      </c:pt>
                      <c:pt idx="7295">
                        <c:v>3.8639999999999999</c:v>
                      </c:pt>
                      <c:pt idx="7296">
                        <c:v>3.423</c:v>
                      </c:pt>
                      <c:pt idx="7297">
                        <c:v>4.0529999999999999</c:v>
                      </c:pt>
                      <c:pt idx="7298">
                        <c:v>4.2210000000000001</c:v>
                      </c:pt>
                      <c:pt idx="7299">
                        <c:v>4.0949999999999998</c:v>
                      </c:pt>
                      <c:pt idx="7300">
                        <c:v>4.452</c:v>
                      </c:pt>
                      <c:pt idx="7301">
                        <c:v>4.3890000000000002</c:v>
                      </c:pt>
                      <c:pt idx="7302">
                        <c:v>4.5359999999999996</c:v>
                      </c:pt>
                      <c:pt idx="7303">
                        <c:v>4.2</c:v>
                      </c:pt>
                      <c:pt idx="7304">
                        <c:v>3.6749999999999998</c:v>
                      </c:pt>
                      <c:pt idx="7305">
                        <c:v>4.1369999999999996</c:v>
                      </c:pt>
                      <c:pt idx="7306">
                        <c:v>3.99</c:v>
                      </c:pt>
                      <c:pt idx="7307">
                        <c:v>4.032</c:v>
                      </c:pt>
                      <c:pt idx="7308">
                        <c:v>4.0110000000000001</c:v>
                      </c:pt>
                      <c:pt idx="7309">
                        <c:v>3.5910000000000002</c:v>
                      </c:pt>
                      <c:pt idx="7310">
                        <c:v>2.8140000000000001</c:v>
                      </c:pt>
                      <c:pt idx="7311">
                        <c:v>2.835</c:v>
                      </c:pt>
                      <c:pt idx="7312">
                        <c:v>3.1080000000000001</c:v>
                      </c:pt>
                      <c:pt idx="7313">
                        <c:v>3.7170000000000001</c:v>
                      </c:pt>
                      <c:pt idx="7314">
                        <c:v>3.8010000000000002</c:v>
                      </c:pt>
                      <c:pt idx="7315">
                        <c:v>3.8639999999999999</c:v>
                      </c:pt>
                      <c:pt idx="7316">
                        <c:v>4.4939999999999998</c:v>
                      </c:pt>
                      <c:pt idx="7317">
                        <c:v>3.948</c:v>
                      </c:pt>
                      <c:pt idx="7318">
                        <c:v>3.15</c:v>
                      </c:pt>
                      <c:pt idx="7319">
                        <c:v>4.2</c:v>
                      </c:pt>
                      <c:pt idx="7320">
                        <c:v>5.0190000000000001</c:v>
                      </c:pt>
                      <c:pt idx="7321">
                        <c:v>5.3760000000000003</c:v>
                      </c:pt>
                      <c:pt idx="7322">
                        <c:v>4.62</c:v>
                      </c:pt>
                      <c:pt idx="7323">
                        <c:v>4.5149999999999997</c:v>
                      </c:pt>
                      <c:pt idx="7324">
                        <c:v>4.8090000000000002</c:v>
                      </c:pt>
                      <c:pt idx="7325">
                        <c:v>4.5780000000000003</c:v>
                      </c:pt>
                      <c:pt idx="7326">
                        <c:v>4.242</c:v>
                      </c:pt>
                      <c:pt idx="7327">
                        <c:v>3.6960000000000002</c:v>
                      </c:pt>
                      <c:pt idx="7328">
                        <c:v>3.0659999999999998</c:v>
                      </c:pt>
                      <c:pt idx="7329">
                        <c:v>3.2130000000000001</c:v>
                      </c:pt>
                      <c:pt idx="7330">
                        <c:v>4.3259999999999996</c:v>
                      </c:pt>
                      <c:pt idx="7331">
                        <c:v>4.3680000000000003</c:v>
                      </c:pt>
                      <c:pt idx="7332">
                        <c:v>4.3259999999999996</c:v>
                      </c:pt>
                      <c:pt idx="7333">
                        <c:v>3.99</c:v>
                      </c:pt>
                      <c:pt idx="7334">
                        <c:v>4.0739999999999998</c:v>
                      </c:pt>
                      <c:pt idx="7335">
                        <c:v>3.78</c:v>
                      </c:pt>
                      <c:pt idx="7336">
                        <c:v>4.2839999999999998</c:v>
                      </c:pt>
                      <c:pt idx="7337">
                        <c:v>3.99</c:v>
                      </c:pt>
                      <c:pt idx="7338">
                        <c:v>4.1369999999999996</c:v>
                      </c:pt>
                      <c:pt idx="7339">
                        <c:v>3.738</c:v>
                      </c:pt>
                      <c:pt idx="7340">
                        <c:v>3.78</c:v>
                      </c:pt>
                      <c:pt idx="7341">
                        <c:v>3.927</c:v>
                      </c:pt>
                      <c:pt idx="7342">
                        <c:v>4.0110000000000001</c:v>
                      </c:pt>
                      <c:pt idx="7343">
                        <c:v>4.0739999999999998</c:v>
                      </c:pt>
                      <c:pt idx="7344">
                        <c:v>3.927</c:v>
                      </c:pt>
                      <c:pt idx="7345">
                        <c:v>3.4649999999999999</c:v>
                      </c:pt>
                      <c:pt idx="7346">
                        <c:v>4.0949999999999998</c:v>
                      </c:pt>
                      <c:pt idx="7347">
                        <c:v>4.41</c:v>
                      </c:pt>
                      <c:pt idx="7348">
                        <c:v>3.738</c:v>
                      </c:pt>
                      <c:pt idx="7349">
                        <c:v>4.2839999999999998</c:v>
                      </c:pt>
                      <c:pt idx="7350">
                        <c:v>4.242</c:v>
                      </c:pt>
                      <c:pt idx="7351">
                        <c:v>4.3470000000000004</c:v>
                      </c:pt>
                      <c:pt idx="7352">
                        <c:v>3.5910000000000002</c:v>
                      </c:pt>
                      <c:pt idx="7353">
                        <c:v>3.6120000000000001</c:v>
                      </c:pt>
                      <c:pt idx="7354">
                        <c:v>3.738</c:v>
                      </c:pt>
                      <c:pt idx="7355">
                        <c:v>4.1369999999999996</c:v>
                      </c:pt>
                      <c:pt idx="7356">
                        <c:v>3.78</c:v>
                      </c:pt>
                      <c:pt idx="7357">
                        <c:v>3.8220000000000001</c:v>
                      </c:pt>
                      <c:pt idx="7358">
                        <c:v>3.948</c:v>
                      </c:pt>
                      <c:pt idx="7359">
                        <c:v>3.738</c:v>
                      </c:pt>
                      <c:pt idx="7360">
                        <c:v>3.8010000000000002</c:v>
                      </c:pt>
                      <c:pt idx="7361">
                        <c:v>4.032</c:v>
                      </c:pt>
                      <c:pt idx="7362">
                        <c:v>3.5070000000000001</c:v>
                      </c:pt>
                      <c:pt idx="7363">
                        <c:v>3.8639999999999999</c:v>
                      </c:pt>
                      <c:pt idx="7364">
                        <c:v>3.7589999999999999</c:v>
                      </c:pt>
                      <c:pt idx="7365">
                        <c:v>3.6120000000000001</c:v>
                      </c:pt>
                      <c:pt idx="7366">
                        <c:v>3.4649999999999999</c:v>
                      </c:pt>
                      <c:pt idx="7367">
                        <c:v>3.15</c:v>
                      </c:pt>
                      <c:pt idx="7368">
                        <c:v>2.8980000000000001</c:v>
                      </c:pt>
                      <c:pt idx="7369">
                        <c:v>3.0030000000000001</c:v>
                      </c:pt>
                      <c:pt idx="7370">
                        <c:v>3.738</c:v>
                      </c:pt>
                      <c:pt idx="7371">
                        <c:v>4.0529999999999999</c:v>
                      </c:pt>
                      <c:pt idx="7372">
                        <c:v>4.0739999999999998</c:v>
                      </c:pt>
                      <c:pt idx="7373">
                        <c:v>3.234</c:v>
                      </c:pt>
                      <c:pt idx="7374">
                        <c:v>3.0449999999999999</c:v>
                      </c:pt>
                      <c:pt idx="7375">
                        <c:v>3.8010000000000002</c:v>
                      </c:pt>
                      <c:pt idx="7376">
                        <c:v>3.2130000000000001</c:v>
                      </c:pt>
                      <c:pt idx="7377">
                        <c:v>3.8849999999999998</c:v>
                      </c:pt>
                      <c:pt idx="7378">
                        <c:v>4.2210000000000001</c:v>
                      </c:pt>
                      <c:pt idx="7379">
                        <c:v>4.2</c:v>
                      </c:pt>
                      <c:pt idx="7380">
                        <c:v>3.6960000000000002</c:v>
                      </c:pt>
                      <c:pt idx="7381">
                        <c:v>3.15</c:v>
                      </c:pt>
                      <c:pt idx="7382">
                        <c:v>3.5070000000000001</c:v>
                      </c:pt>
                      <c:pt idx="7383">
                        <c:v>3.633</c:v>
                      </c:pt>
                      <c:pt idx="7384">
                        <c:v>3.5910000000000002</c:v>
                      </c:pt>
                      <c:pt idx="7385">
                        <c:v>3.423</c:v>
                      </c:pt>
                      <c:pt idx="7386">
                        <c:v>3.0449999999999999</c:v>
                      </c:pt>
                      <c:pt idx="7387">
                        <c:v>2.8980000000000001</c:v>
                      </c:pt>
                      <c:pt idx="7388">
                        <c:v>3.15</c:v>
                      </c:pt>
                      <c:pt idx="7389">
                        <c:v>3.234</c:v>
                      </c:pt>
                      <c:pt idx="7390">
                        <c:v>3.36</c:v>
                      </c:pt>
                      <c:pt idx="7391">
                        <c:v>3.7589999999999999</c:v>
                      </c:pt>
                      <c:pt idx="7392">
                        <c:v>3.444</c:v>
                      </c:pt>
                      <c:pt idx="7393">
                        <c:v>2.6880000000000002</c:v>
                      </c:pt>
                      <c:pt idx="7394">
                        <c:v>3.0659999999999998</c:v>
                      </c:pt>
                      <c:pt idx="7395">
                        <c:v>2.9820000000000002</c:v>
                      </c:pt>
                      <c:pt idx="7396">
                        <c:v>2.8980000000000001</c:v>
                      </c:pt>
                      <c:pt idx="7397">
                        <c:v>2.5619999999999998</c:v>
                      </c:pt>
                      <c:pt idx="7398">
                        <c:v>2.6669999999999998</c:v>
                      </c:pt>
                      <c:pt idx="7399">
                        <c:v>2.6669999999999998</c:v>
                      </c:pt>
                      <c:pt idx="7400">
                        <c:v>2.8140000000000001</c:v>
                      </c:pt>
                      <c:pt idx="7401">
                        <c:v>3.15</c:v>
                      </c:pt>
                      <c:pt idx="7402">
                        <c:v>3.15</c:v>
                      </c:pt>
                      <c:pt idx="7403">
                        <c:v>2.7930000000000001</c:v>
                      </c:pt>
                      <c:pt idx="7404">
                        <c:v>2.7090000000000001</c:v>
                      </c:pt>
                      <c:pt idx="7405">
                        <c:v>2.7719999999999998</c:v>
                      </c:pt>
                      <c:pt idx="7406">
                        <c:v>2.5619999999999998</c:v>
                      </c:pt>
                      <c:pt idx="7407">
                        <c:v>3.024</c:v>
                      </c:pt>
                      <c:pt idx="7408">
                        <c:v>2.8559999999999999</c:v>
                      </c:pt>
                      <c:pt idx="7409">
                        <c:v>2.835</c:v>
                      </c:pt>
                      <c:pt idx="7410">
                        <c:v>2.7509999999999999</c:v>
                      </c:pt>
                      <c:pt idx="7411">
                        <c:v>2.7719999999999998</c:v>
                      </c:pt>
                      <c:pt idx="7412">
                        <c:v>2.5409999999999999</c:v>
                      </c:pt>
                      <c:pt idx="7413">
                        <c:v>3.0870000000000002</c:v>
                      </c:pt>
                      <c:pt idx="7414">
                        <c:v>2.7509999999999999</c:v>
                      </c:pt>
                      <c:pt idx="7415">
                        <c:v>2.4359999999999999</c:v>
                      </c:pt>
                      <c:pt idx="7416">
                        <c:v>2.1840000000000002</c:v>
                      </c:pt>
                      <c:pt idx="7417">
                        <c:v>2.6669999999999998</c:v>
                      </c:pt>
                      <c:pt idx="7418">
                        <c:v>2.6669999999999998</c:v>
                      </c:pt>
                      <c:pt idx="7419">
                        <c:v>2.5830000000000002</c:v>
                      </c:pt>
                      <c:pt idx="7420">
                        <c:v>2.625</c:v>
                      </c:pt>
                      <c:pt idx="7421">
                        <c:v>2.31</c:v>
                      </c:pt>
                      <c:pt idx="7422">
                        <c:v>2.331</c:v>
                      </c:pt>
                      <c:pt idx="7423">
                        <c:v>2.8769999999999998</c:v>
                      </c:pt>
                      <c:pt idx="7424">
                        <c:v>2.6669999999999998</c:v>
                      </c:pt>
                      <c:pt idx="7425">
                        <c:v>2.3940000000000001</c:v>
                      </c:pt>
                      <c:pt idx="7426">
                        <c:v>2.31</c:v>
                      </c:pt>
                      <c:pt idx="7427">
                        <c:v>2.7090000000000001</c:v>
                      </c:pt>
                      <c:pt idx="7428">
                        <c:v>2.5830000000000002</c:v>
                      </c:pt>
                      <c:pt idx="7429">
                        <c:v>2.4359999999999999</c:v>
                      </c:pt>
                      <c:pt idx="7430">
                        <c:v>2.4569999999999999</c:v>
                      </c:pt>
                      <c:pt idx="7431">
                        <c:v>2.7090000000000001</c:v>
                      </c:pt>
                      <c:pt idx="7432">
                        <c:v>2.625</c:v>
                      </c:pt>
                      <c:pt idx="7433">
                        <c:v>2.7930000000000001</c:v>
                      </c:pt>
                      <c:pt idx="7434">
                        <c:v>3.5070000000000001</c:v>
                      </c:pt>
                      <c:pt idx="7435">
                        <c:v>2.8980000000000001</c:v>
                      </c:pt>
                      <c:pt idx="7436">
                        <c:v>2.7090000000000001</c:v>
                      </c:pt>
                      <c:pt idx="7437">
                        <c:v>3.1920000000000002</c:v>
                      </c:pt>
                      <c:pt idx="7438">
                        <c:v>3.423</c:v>
                      </c:pt>
                      <c:pt idx="7439">
                        <c:v>4.0949999999999998</c:v>
                      </c:pt>
                      <c:pt idx="7440">
                        <c:v>4.242</c:v>
                      </c:pt>
                      <c:pt idx="7441">
                        <c:v>3.7170000000000001</c:v>
                      </c:pt>
                      <c:pt idx="7442">
                        <c:v>2.7509999999999999</c:v>
                      </c:pt>
                      <c:pt idx="7443">
                        <c:v>2.415</c:v>
                      </c:pt>
                      <c:pt idx="7444">
                        <c:v>2.3519999999999999</c:v>
                      </c:pt>
                      <c:pt idx="7445">
                        <c:v>2.2050000000000001</c:v>
                      </c:pt>
                      <c:pt idx="7446">
                        <c:v>2.4359999999999999</c:v>
                      </c:pt>
                      <c:pt idx="7447">
                        <c:v>3.4649999999999999</c:v>
                      </c:pt>
                      <c:pt idx="7448">
                        <c:v>3.8010000000000002</c:v>
                      </c:pt>
                      <c:pt idx="7449">
                        <c:v>4.4939999999999998</c:v>
                      </c:pt>
                      <c:pt idx="7450">
                        <c:v>3.5910000000000002</c:v>
                      </c:pt>
                      <c:pt idx="7451">
                        <c:v>3.339</c:v>
                      </c:pt>
                      <c:pt idx="7452">
                        <c:v>2.7930000000000001</c:v>
                      </c:pt>
                      <c:pt idx="7453">
                        <c:v>2.4990000000000001</c:v>
                      </c:pt>
                      <c:pt idx="7454">
                        <c:v>2.7509999999999999</c:v>
                      </c:pt>
                      <c:pt idx="7455">
                        <c:v>3.234</c:v>
                      </c:pt>
                      <c:pt idx="7456">
                        <c:v>2.5619999999999998</c:v>
                      </c:pt>
                      <c:pt idx="7457">
                        <c:v>2.1629999999999998</c:v>
                      </c:pt>
                      <c:pt idx="7458">
                        <c:v>2.6040000000000001</c:v>
                      </c:pt>
                      <c:pt idx="7459">
                        <c:v>3.633</c:v>
                      </c:pt>
                      <c:pt idx="7460">
                        <c:v>3.5070000000000001</c:v>
                      </c:pt>
                      <c:pt idx="7461">
                        <c:v>3.6749999999999998</c:v>
                      </c:pt>
                      <c:pt idx="7462">
                        <c:v>4.4939999999999998</c:v>
                      </c:pt>
                      <c:pt idx="7463">
                        <c:v>2.94</c:v>
                      </c:pt>
                      <c:pt idx="7464">
                        <c:v>2.4780000000000002</c:v>
                      </c:pt>
                      <c:pt idx="7465">
                        <c:v>2.919</c:v>
                      </c:pt>
                      <c:pt idx="7466">
                        <c:v>3.3180000000000001</c:v>
                      </c:pt>
                      <c:pt idx="7467">
                        <c:v>3.633</c:v>
                      </c:pt>
                      <c:pt idx="7468">
                        <c:v>3.0030000000000001</c:v>
                      </c:pt>
                      <c:pt idx="7469">
                        <c:v>2.73</c:v>
                      </c:pt>
                      <c:pt idx="7470">
                        <c:v>3.6120000000000001</c:v>
                      </c:pt>
                      <c:pt idx="7471">
                        <c:v>3.843</c:v>
                      </c:pt>
                      <c:pt idx="7472">
                        <c:v>4.3049999999999997</c:v>
                      </c:pt>
                      <c:pt idx="7473">
                        <c:v>4.83</c:v>
                      </c:pt>
                      <c:pt idx="7474">
                        <c:v>5.0819999999999999</c:v>
                      </c:pt>
                      <c:pt idx="7475">
                        <c:v>4.4939999999999998</c:v>
                      </c:pt>
                      <c:pt idx="7476">
                        <c:v>4.1790000000000003</c:v>
                      </c:pt>
                      <c:pt idx="7477">
                        <c:v>4.1369999999999996</c:v>
                      </c:pt>
                      <c:pt idx="7478">
                        <c:v>3.339</c:v>
                      </c:pt>
                      <c:pt idx="7479">
                        <c:v>3.423</c:v>
                      </c:pt>
                      <c:pt idx="7480">
                        <c:v>3.3180000000000001</c:v>
                      </c:pt>
                      <c:pt idx="7481">
                        <c:v>3.1080000000000001</c:v>
                      </c:pt>
                      <c:pt idx="7482">
                        <c:v>3.738</c:v>
                      </c:pt>
                      <c:pt idx="7483">
                        <c:v>4.0529999999999999</c:v>
                      </c:pt>
                      <c:pt idx="7484">
                        <c:v>3.0030000000000001</c:v>
                      </c:pt>
                      <c:pt idx="7485">
                        <c:v>3.6539999999999999</c:v>
                      </c:pt>
                      <c:pt idx="7486">
                        <c:v>3.99</c:v>
                      </c:pt>
                      <c:pt idx="7487">
                        <c:v>4.1790000000000003</c:v>
                      </c:pt>
                      <c:pt idx="7488">
                        <c:v>4.452</c:v>
                      </c:pt>
                      <c:pt idx="7489">
                        <c:v>4.1790000000000003</c:v>
                      </c:pt>
                      <c:pt idx="7490">
                        <c:v>3.36</c:v>
                      </c:pt>
                      <c:pt idx="7491">
                        <c:v>3.2759999999999998</c:v>
                      </c:pt>
                      <c:pt idx="7492">
                        <c:v>3.1709999999999998</c:v>
                      </c:pt>
                      <c:pt idx="7493">
                        <c:v>4.41</c:v>
                      </c:pt>
                      <c:pt idx="7494">
                        <c:v>5.0190000000000001</c:v>
                      </c:pt>
                      <c:pt idx="7495">
                        <c:v>5.5229999999999997</c:v>
                      </c:pt>
                      <c:pt idx="7496">
                        <c:v>5.25</c:v>
                      </c:pt>
                      <c:pt idx="7497">
                        <c:v>5.5019999999999998</c:v>
                      </c:pt>
                      <c:pt idx="7498">
                        <c:v>5.9429999999999996</c:v>
                      </c:pt>
                      <c:pt idx="7499">
                        <c:v>4.7460000000000004</c:v>
                      </c:pt>
                      <c:pt idx="7500">
                        <c:v>3.9060000000000001</c:v>
                      </c:pt>
                      <c:pt idx="7501">
                        <c:v>4.1369999999999996</c:v>
                      </c:pt>
                      <c:pt idx="7502">
                        <c:v>3.5489999999999999</c:v>
                      </c:pt>
                      <c:pt idx="7503">
                        <c:v>4.1580000000000004</c:v>
                      </c:pt>
                      <c:pt idx="7504">
                        <c:v>2.8980000000000001</c:v>
                      </c:pt>
                      <c:pt idx="7505">
                        <c:v>3.15</c:v>
                      </c:pt>
                      <c:pt idx="7506">
                        <c:v>3.4020000000000001</c:v>
                      </c:pt>
                      <c:pt idx="7507">
                        <c:v>3.2130000000000001</c:v>
                      </c:pt>
                      <c:pt idx="7508">
                        <c:v>2.9609999999999999</c:v>
                      </c:pt>
                      <c:pt idx="7509">
                        <c:v>2.835</c:v>
                      </c:pt>
                      <c:pt idx="7510">
                        <c:v>3.6960000000000002</c:v>
                      </c:pt>
                      <c:pt idx="7511">
                        <c:v>3.0449999999999999</c:v>
                      </c:pt>
                      <c:pt idx="7512">
                        <c:v>3.7589999999999999</c:v>
                      </c:pt>
                      <c:pt idx="7513">
                        <c:v>3.024</c:v>
                      </c:pt>
                      <c:pt idx="7514">
                        <c:v>3.4649999999999999</c:v>
                      </c:pt>
                      <c:pt idx="7515">
                        <c:v>3.2130000000000001</c:v>
                      </c:pt>
                      <c:pt idx="7516">
                        <c:v>3.2549999999999999</c:v>
                      </c:pt>
                      <c:pt idx="7517">
                        <c:v>4.2</c:v>
                      </c:pt>
                      <c:pt idx="7518">
                        <c:v>4.032</c:v>
                      </c:pt>
                      <c:pt idx="7519">
                        <c:v>4.2629999999999999</c:v>
                      </c:pt>
                      <c:pt idx="7520">
                        <c:v>3.6960000000000002</c:v>
                      </c:pt>
                      <c:pt idx="7521">
                        <c:v>3.5910000000000002</c:v>
                      </c:pt>
                      <c:pt idx="7522">
                        <c:v>4.242</c:v>
                      </c:pt>
                      <c:pt idx="7523">
                        <c:v>4.0110000000000001</c:v>
                      </c:pt>
                      <c:pt idx="7524">
                        <c:v>3.1920000000000002</c:v>
                      </c:pt>
                      <c:pt idx="7525">
                        <c:v>2.8769999999999998</c:v>
                      </c:pt>
                      <c:pt idx="7526">
                        <c:v>3.1920000000000002</c:v>
                      </c:pt>
                      <c:pt idx="7527">
                        <c:v>2.9820000000000002</c:v>
                      </c:pt>
                      <c:pt idx="7528">
                        <c:v>3.024</c:v>
                      </c:pt>
                      <c:pt idx="7529">
                        <c:v>3.6749999999999998</c:v>
                      </c:pt>
                      <c:pt idx="7530">
                        <c:v>3.927</c:v>
                      </c:pt>
                      <c:pt idx="7531">
                        <c:v>4.0529999999999999</c:v>
                      </c:pt>
                      <c:pt idx="7532">
                        <c:v>4.0739999999999998</c:v>
                      </c:pt>
                      <c:pt idx="7533">
                        <c:v>3.9060000000000001</c:v>
                      </c:pt>
                      <c:pt idx="7534">
                        <c:v>3.843</c:v>
                      </c:pt>
                      <c:pt idx="7535">
                        <c:v>3.7170000000000001</c:v>
                      </c:pt>
                      <c:pt idx="7536">
                        <c:v>4.62</c:v>
                      </c:pt>
                      <c:pt idx="7537">
                        <c:v>4.6829999999999998</c:v>
                      </c:pt>
                      <c:pt idx="7538">
                        <c:v>4.1790000000000003</c:v>
                      </c:pt>
                      <c:pt idx="7539">
                        <c:v>4.5149999999999997</c:v>
                      </c:pt>
                      <c:pt idx="7540">
                        <c:v>4.41</c:v>
                      </c:pt>
                      <c:pt idx="7541">
                        <c:v>4.4939999999999998</c:v>
                      </c:pt>
                      <c:pt idx="7542">
                        <c:v>4.2629999999999999</c:v>
                      </c:pt>
                      <c:pt idx="7543">
                        <c:v>4.2629999999999999</c:v>
                      </c:pt>
                      <c:pt idx="7544">
                        <c:v>4.032</c:v>
                      </c:pt>
                      <c:pt idx="7545">
                        <c:v>2.7930000000000001</c:v>
                      </c:pt>
                      <c:pt idx="7546">
                        <c:v>3.36</c:v>
                      </c:pt>
                      <c:pt idx="7547">
                        <c:v>3.024</c:v>
                      </c:pt>
                      <c:pt idx="7548">
                        <c:v>2.8140000000000001</c:v>
                      </c:pt>
                      <c:pt idx="7549">
                        <c:v>3.948</c:v>
                      </c:pt>
                      <c:pt idx="7550">
                        <c:v>3.5070000000000001</c:v>
                      </c:pt>
                      <c:pt idx="7551">
                        <c:v>4.851</c:v>
                      </c:pt>
                      <c:pt idx="7552">
                        <c:v>5.859</c:v>
                      </c:pt>
                      <c:pt idx="7553">
                        <c:v>4.7249999999999996</c:v>
                      </c:pt>
                      <c:pt idx="7554">
                        <c:v>3.2549999999999999</c:v>
                      </c:pt>
                      <c:pt idx="7555">
                        <c:v>2.3519999999999999</c:v>
                      </c:pt>
                      <c:pt idx="7556">
                        <c:v>2.4359999999999999</c:v>
                      </c:pt>
                      <c:pt idx="7557">
                        <c:v>2.919</c:v>
                      </c:pt>
                      <c:pt idx="7558">
                        <c:v>2.94</c:v>
                      </c:pt>
                      <c:pt idx="7559">
                        <c:v>3.2759999999999998</c:v>
                      </c:pt>
                      <c:pt idx="7560">
                        <c:v>2.6880000000000002</c:v>
                      </c:pt>
                      <c:pt idx="7561">
                        <c:v>3.15</c:v>
                      </c:pt>
                      <c:pt idx="7562">
                        <c:v>3.78</c:v>
                      </c:pt>
                      <c:pt idx="7563">
                        <c:v>2.625</c:v>
                      </c:pt>
                      <c:pt idx="7564">
                        <c:v>2.73</c:v>
                      </c:pt>
                      <c:pt idx="7565">
                        <c:v>2.8559999999999999</c:v>
                      </c:pt>
                      <c:pt idx="7566">
                        <c:v>2.73</c:v>
                      </c:pt>
                      <c:pt idx="7567">
                        <c:v>2.73</c:v>
                      </c:pt>
                      <c:pt idx="7568">
                        <c:v>2.7090000000000001</c:v>
                      </c:pt>
                      <c:pt idx="7569">
                        <c:v>2.331</c:v>
                      </c:pt>
                      <c:pt idx="7570">
                        <c:v>2.52</c:v>
                      </c:pt>
                      <c:pt idx="7571">
                        <c:v>3.15</c:v>
                      </c:pt>
                      <c:pt idx="7572">
                        <c:v>2.919</c:v>
                      </c:pt>
                      <c:pt idx="7573">
                        <c:v>3.024</c:v>
                      </c:pt>
                      <c:pt idx="7574">
                        <c:v>3.36</c:v>
                      </c:pt>
                      <c:pt idx="7575">
                        <c:v>3.3180000000000001</c:v>
                      </c:pt>
                      <c:pt idx="7576">
                        <c:v>3.36</c:v>
                      </c:pt>
                      <c:pt idx="7577">
                        <c:v>3.444</c:v>
                      </c:pt>
                      <c:pt idx="7578">
                        <c:v>3.57</c:v>
                      </c:pt>
                      <c:pt idx="7579">
                        <c:v>2.625</c:v>
                      </c:pt>
                      <c:pt idx="7580">
                        <c:v>2.8980000000000001</c:v>
                      </c:pt>
                      <c:pt idx="7581">
                        <c:v>2.6040000000000001</c:v>
                      </c:pt>
                      <c:pt idx="7582">
                        <c:v>2.6669999999999998</c:v>
                      </c:pt>
                      <c:pt idx="7583">
                        <c:v>2.7509999999999999</c:v>
                      </c:pt>
                      <c:pt idx="7584">
                        <c:v>2.9820000000000002</c:v>
                      </c:pt>
                      <c:pt idx="7585">
                        <c:v>2.8559999999999999</c:v>
                      </c:pt>
                      <c:pt idx="7586">
                        <c:v>3.339</c:v>
                      </c:pt>
                      <c:pt idx="7587">
                        <c:v>2.7930000000000001</c:v>
                      </c:pt>
                      <c:pt idx="7588">
                        <c:v>2.625</c:v>
                      </c:pt>
                      <c:pt idx="7589">
                        <c:v>2.8769999999999998</c:v>
                      </c:pt>
                      <c:pt idx="7590">
                        <c:v>2.7090000000000001</c:v>
                      </c:pt>
                      <c:pt idx="7591">
                        <c:v>2.9609999999999999</c:v>
                      </c:pt>
                      <c:pt idx="7592">
                        <c:v>3.1709999999999998</c:v>
                      </c:pt>
                      <c:pt idx="7593">
                        <c:v>2.9820000000000002</c:v>
                      </c:pt>
                      <c:pt idx="7594">
                        <c:v>3.129</c:v>
                      </c:pt>
                      <c:pt idx="7595">
                        <c:v>3.1080000000000001</c:v>
                      </c:pt>
                      <c:pt idx="7596">
                        <c:v>3.339</c:v>
                      </c:pt>
                      <c:pt idx="7597">
                        <c:v>2.8980000000000001</c:v>
                      </c:pt>
                      <c:pt idx="7598">
                        <c:v>2.6880000000000002</c:v>
                      </c:pt>
                      <c:pt idx="7599">
                        <c:v>3.024</c:v>
                      </c:pt>
                      <c:pt idx="7600">
                        <c:v>2.7930000000000001</c:v>
                      </c:pt>
                      <c:pt idx="7601">
                        <c:v>2.7930000000000001</c:v>
                      </c:pt>
                      <c:pt idx="7602">
                        <c:v>2.8980000000000001</c:v>
                      </c:pt>
                      <c:pt idx="7603">
                        <c:v>2.7090000000000001</c:v>
                      </c:pt>
                      <c:pt idx="7604">
                        <c:v>2.9820000000000002</c:v>
                      </c:pt>
                      <c:pt idx="7605">
                        <c:v>2.919</c:v>
                      </c:pt>
                      <c:pt idx="7606">
                        <c:v>3.8010000000000002</c:v>
                      </c:pt>
                      <c:pt idx="7607">
                        <c:v>2.9820000000000002</c:v>
                      </c:pt>
                      <c:pt idx="7608">
                        <c:v>3.423</c:v>
                      </c:pt>
                      <c:pt idx="7609">
                        <c:v>3.0870000000000002</c:v>
                      </c:pt>
                      <c:pt idx="7610">
                        <c:v>3.339</c:v>
                      </c:pt>
                      <c:pt idx="7611">
                        <c:v>3.36</c:v>
                      </c:pt>
                      <c:pt idx="7612">
                        <c:v>2.6669999999999998</c:v>
                      </c:pt>
                      <c:pt idx="7613">
                        <c:v>3.6749999999999998</c:v>
                      </c:pt>
                      <c:pt idx="7614">
                        <c:v>3.4649999999999999</c:v>
                      </c:pt>
                      <c:pt idx="7615">
                        <c:v>3.9060000000000001</c:v>
                      </c:pt>
                      <c:pt idx="7616">
                        <c:v>3.5910000000000002</c:v>
                      </c:pt>
                      <c:pt idx="7617">
                        <c:v>3.633</c:v>
                      </c:pt>
                      <c:pt idx="7618">
                        <c:v>3.0449999999999999</c:v>
                      </c:pt>
                      <c:pt idx="7619">
                        <c:v>2.8559999999999999</c:v>
                      </c:pt>
                      <c:pt idx="7620">
                        <c:v>3.3180000000000001</c:v>
                      </c:pt>
                      <c:pt idx="7621">
                        <c:v>3.339</c:v>
                      </c:pt>
                      <c:pt idx="7622">
                        <c:v>3.6749999999999998</c:v>
                      </c:pt>
                      <c:pt idx="7623">
                        <c:v>3.4860000000000002</c:v>
                      </c:pt>
                      <c:pt idx="7624">
                        <c:v>3.444</c:v>
                      </c:pt>
                      <c:pt idx="7625">
                        <c:v>2.835</c:v>
                      </c:pt>
                      <c:pt idx="7626">
                        <c:v>3.6960000000000002</c:v>
                      </c:pt>
                      <c:pt idx="7627">
                        <c:v>4.1790000000000003</c:v>
                      </c:pt>
                      <c:pt idx="7628">
                        <c:v>3.8220000000000001</c:v>
                      </c:pt>
                      <c:pt idx="7629">
                        <c:v>3.8639999999999999</c:v>
                      </c:pt>
                      <c:pt idx="7630">
                        <c:v>4.0529999999999999</c:v>
                      </c:pt>
                      <c:pt idx="7631">
                        <c:v>3.4020000000000001</c:v>
                      </c:pt>
                      <c:pt idx="7632">
                        <c:v>3.927</c:v>
                      </c:pt>
                      <c:pt idx="7633">
                        <c:v>3.3809999999999998</c:v>
                      </c:pt>
                      <c:pt idx="7634">
                        <c:v>3.8849999999999998</c:v>
                      </c:pt>
                      <c:pt idx="7635">
                        <c:v>3.5070000000000001</c:v>
                      </c:pt>
                      <c:pt idx="7636">
                        <c:v>3.423</c:v>
                      </c:pt>
                      <c:pt idx="7637">
                        <c:v>3.129</c:v>
                      </c:pt>
                      <c:pt idx="7638">
                        <c:v>3.57</c:v>
                      </c:pt>
                      <c:pt idx="7639">
                        <c:v>3.948</c:v>
                      </c:pt>
                      <c:pt idx="7640">
                        <c:v>4.242</c:v>
                      </c:pt>
                      <c:pt idx="7641">
                        <c:v>4.4729999999999999</c:v>
                      </c:pt>
                      <c:pt idx="7642">
                        <c:v>4.0949999999999998</c:v>
                      </c:pt>
                      <c:pt idx="7643">
                        <c:v>4.452</c:v>
                      </c:pt>
                      <c:pt idx="7644">
                        <c:v>4.3259999999999996</c:v>
                      </c:pt>
                      <c:pt idx="7645">
                        <c:v>4.9980000000000002</c:v>
                      </c:pt>
                      <c:pt idx="7646">
                        <c:v>4.032</c:v>
                      </c:pt>
                      <c:pt idx="7647">
                        <c:v>4.1580000000000004</c:v>
                      </c:pt>
                      <c:pt idx="7648">
                        <c:v>4.3049999999999997</c:v>
                      </c:pt>
                      <c:pt idx="7649">
                        <c:v>4.2839999999999998</c:v>
                      </c:pt>
                      <c:pt idx="7650">
                        <c:v>4.1790000000000003</c:v>
                      </c:pt>
                      <c:pt idx="7651">
                        <c:v>4.1369999999999996</c:v>
                      </c:pt>
                      <c:pt idx="7652">
                        <c:v>3.8010000000000002</c:v>
                      </c:pt>
                      <c:pt idx="7653">
                        <c:v>3.1709999999999998</c:v>
                      </c:pt>
                      <c:pt idx="7654">
                        <c:v>3.0870000000000002</c:v>
                      </c:pt>
                      <c:pt idx="7655">
                        <c:v>3.1709999999999998</c:v>
                      </c:pt>
                      <c:pt idx="7656">
                        <c:v>4.0110000000000001</c:v>
                      </c:pt>
                      <c:pt idx="7657">
                        <c:v>4.7039999999999997</c:v>
                      </c:pt>
                      <c:pt idx="7658">
                        <c:v>4.032</c:v>
                      </c:pt>
                      <c:pt idx="7659">
                        <c:v>4.0529999999999999</c:v>
                      </c:pt>
                      <c:pt idx="7660">
                        <c:v>3.7589999999999999</c:v>
                      </c:pt>
                      <c:pt idx="7661">
                        <c:v>3.57</c:v>
                      </c:pt>
                      <c:pt idx="7662">
                        <c:v>3.738</c:v>
                      </c:pt>
                      <c:pt idx="7663">
                        <c:v>4.0949999999999998</c:v>
                      </c:pt>
                      <c:pt idx="7664">
                        <c:v>4.0949999999999998</c:v>
                      </c:pt>
                      <c:pt idx="7665">
                        <c:v>4.242</c:v>
                      </c:pt>
                      <c:pt idx="7666">
                        <c:v>4.3680000000000003</c:v>
                      </c:pt>
                      <c:pt idx="7667">
                        <c:v>4.2</c:v>
                      </c:pt>
                      <c:pt idx="7668">
                        <c:v>3.78</c:v>
                      </c:pt>
                      <c:pt idx="7669">
                        <c:v>3.99</c:v>
                      </c:pt>
                      <c:pt idx="7670">
                        <c:v>4.032</c:v>
                      </c:pt>
                      <c:pt idx="7671">
                        <c:v>3.7170000000000001</c:v>
                      </c:pt>
                      <c:pt idx="7672">
                        <c:v>3.6539999999999999</c:v>
                      </c:pt>
                      <c:pt idx="7673">
                        <c:v>3.78</c:v>
                      </c:pt>
                      <c:pt idx="7674">
                        <c:v>3.1920000000000002</c:v>
                      </c:pt>
                      <c:pt idx="7675">
                        <c:v>3.1080000000000001</c:v>
                      </c:pt>
                      <c:pt idx="7676">
                        <c:v>2.6880000000000002</c:v>
                      </c:pt>
                      <c:pt idx="7677">
                        <c:v>3.1080000000000001</c:v>
                      </c:pt>
                      <c:pt idx="7678">
                        <c:v>3.6749999999999998</c:v>
                      </c:pt>
                      <c:pt idx="7679">
                        <c:v>3.843</c:v>
                      </c:pt>
                      <c:pt idx="7680">
                        <c:v>3.6539999999999999</c:v>
                      </c:pt>
                      <c:pt idx="7681">
                        <c:v>3.8010000000000002</c:v>
                      </c:pt>
                      <c:pt idx="7682">
                        <c:v>3.633</c:v>
                      </c:pt>
                      <c:pt idx="7683">
                        <c:v>3.1920000000000002</c:v>
                      </c:pt>
                      <c:pt idx="7684">
                        <c:v>4.1159999999999997</c:v>
                      </c:pt>
                      <c:pt idx="7685">
                        <c:v>4.5780000000000003</c:v>
                      </c:pt>
                      <c:pt idx="7686">
                        <c:v>4.9560000000000004</c:v>
                      </c:pt>
                      <c:pt idx="7687">
                        <c:v>4.41</c:v>
                      </c:pt>
                      <c:pt idx="7688">
                        <c:v>4.851</c:v>
                      </c:pt>
                      <c:pt idx="7689">
                        <c:v>4.3890000000000002</c:v>
                      </c:pt>
                      <c:pt idx="7690">
                        <c:v>4.2210000000000001</c:v>
                      </c:pt>
                      <c:pt idx="7691">
                        <c:v>3.8220000000000001</c:v>
                      </c:pt>
                      <c:pt idx="7692">
                        <c:v>3.7589999999999999</c:v>
                      </c:pt>
                      <c:pt idx="7693">
                        <c:v>2.835</c:v>
                      </c:pt>
                      <c:pt idx="7694">
                        <c:v>3.2970000000000002</c:v>
                      </c:pt>
                      <c:pt idx="7695">
                        <c:v>4.0949999999999998</c:v>
                      </c:pt>
                      <c:pt idx="7696">
                        <c:v>4.2839999999999998</c:v>
                      </c:pt>
                      <c:pt idx="7697">
                        <c:v>3.948</c:v>
                      </c:pt>
                      <c:pt idx="7698">
                        <c:v>4.0739999999999998</c:v>
                      </c:pt>
                      <c:pt idx="7699">
                        <c:v>3.9060000000000001</c:v>
                      </c:pt>
                      <c:pt idx="7700">
                        <c:v>3.9060000000000001</c:v>
                      </c:pt>
                      <c:pt idx="7701">
                        <c:v>3.948</c:v>
                      </c:pt>
                      <c:pt idx="7702">
                        <c:v>3.5489999999999999</c:v>
                      </c:pt>
                      <c:pt idx="7703">
                        <c:v>3.8220000000000001</c:v>
                      </c:pt>
                      <c:pt idx="7704">
                        <c:v>3.528</c:v>
                      </c:pt>
                      <c:pt idx="7705">
                        <c:v>3.6120000000000001</c:v>
                      </c:pt>
                      <c:pt idx="7706">
                        <c:v>3.7589999999999999</c:v>
                      </c:pt>
                      <c:pt idx="7707">
                        <c:v>3.78</c:v>
                      </c:pt>
                      <c:pt idx="7708">
                        <c:v>3.7589999999999999</c:v>
                      </c:pt>
                      <c:pt idx="7709">
                        <c:v>3.6120000000000001</c:v>
                      </c:pt>
                      <c:pt idx="7710">
                        <c:v>3.6539999999999999</c:v>
                      </c:pt>
                      <c:pt idx="7711">
                        <c:v>4.0739999999999998</c:v>
                      </c:pt>
                      <c:pt idx="7712">
                        <c:v>4.0739999999999998</c:v>
                      </c:pt>
                      <c:pt idx="7713">
                        <c:v>3.78</c:v>
                      </c:pt>
                      <c:pt idx="7714">
                        <c:v>4.0529999999999999</c:v>
                      </c:pt>
                      <c:pt idx="7715">
                        <c:v>4.1790000000000003</c:v>
                      </c:pt>
                      <c:pt idx="7716">
                        <c:v>4.6829999999999998</c:v>
                      </c:pt>
                      <c:pt idx="7717">
                        <c:v>3.6120000000000001</c:v>
                      </c:pt>
                      <c:pt idx="7718">
                        <c:v>3.6539999999999999</c:v>
                      </c:pt>
                      <c:pt idx="7719">
                        <c:v>3.738</c:v>
                      </c:pt>
                      <c:pt idx="7720">
                        <c:v>4.1369999999999996</c:v>
                      </c:pt>
                      <c:pt idx="7721">
                        <c:v>3.5070000000000001</c:v>
                      </c:pt>
                      <c:pt idx="7722">
                        <c:v>3.8849999999999998</c:v>
                      </c:pt>
                      <c:pt idx="7723">
                        <c:v>3.948</c:v>
                      </c:pt>
                      <c:pt idx="7724">
                        <c:v>3.738</c:v>
                      </c:pt>
                      <c:pt idx="7725">
                        <c:v>4.0949999999999998</c:v>
                      </c:pt>
                      <c:pt idx="7726">
                        <c:v>4.2839999999999998</c:v>
                      </c:pt>
                      <c:pt idx="7727">
                        <c:v>3.8639999999999999</c:v>
                      </c:pt>
                      <c:pt idx="7728">
                        <c:v>3.7589999999999999</c:v>
                      </c:pt>
                      <c:pt idx="7729">
                        <c:v>3.7589999999999999</c:v>
                      </c:pt>
                      <c:pt idx="7730">
                        <c:v>3.8010000000000002</c:v>
                      </c:pt>
                      <c:pt idx="7731">
                        <c:v>3.36</c:v>
                      </c:pt>
                      <c:pt idx="7732">
                        <c:v>2.9609999999999999</c:v>
                      </c:pt>
                      <c:pt idx="7733">
                        <c:v>2.8769999999999998</c:v>
                      </c:pt>
                      <c:pt idx="7734">
                        <c:v>3.024</c:v>
                      </c:pt>
                      <c:pt idx="7735">
                        <c:v>3.444</c:v>
                      </c:pt>
                      <c:pt idx="7736">
                        <c:v>3.9060000000000001</c:v>
                      </c:pt>
                      <c:pt idx="7737">
                        <c:v>3.8010000000000002</c:v>
                      </c:pt>
                      <c:pt idx="7738">
                        <c:v>3.3809999999999998</c:v>
                      </c:pt>
                      <c:pt idx="7739">
                        <c:v>3.1080000000000001</c:v>
                      </c:pt>
                      <c:pt idx="7740">
                        <c:v>3.7170000000000001</c:v>
                      </c:pt>
                      <c:pt idx="7741">
                        <c:v>3.3180000000000001</c:v>
                      </c:pt>
                      <c:pt idx="7742">
                        <c:v>3.9060000000000001</c:v>
                      </c:pt>
                      <c:pt idx="7743">
                        <c:v>3.8010000000000002</c:v>
                      </c:pt>
                      <c:pt idx="7744">
                        <c:v>4.0529999999999999</c:v>
                      </c:pt>
                      <c:pt idx="7745">
                        <c:v>3.5489999999999999</c:v>
                      </c:pt>
                      <c:pt idx="7746">
                        <c:v>3.4020000000000001</c:v>
                      </c:pt>
                      <c:pt idx="7747">
                        <c:v>3.36</c:v>
                      </c:pt>
                      <c:pt idx="7748">
                        <c:v>3.423</c:v>
                      </c:pt>
                      <c:pt idx="7749">
                        <c:v>3.6120000000000001</c:v>
                      </c:pt>
                      <c:pt idx="7750">
                        <c:v>3.2130000000000001</c:v>
                      </c:pt>
                      <c:pt idx="7751">
                        <c:v>3.0449999999999999</c:v>
                      </c:pt>
                      <c:pt idx="7752">
                        <c:v>3.024</c:v>
                      </c:pt>
                      <c:pt idx="7753">
                        <c:v>2.8769999999999998</c:v>
                      </c:pt>
                      <c:pt idx="7754">
                        <c:v>2.919</c:v>
                      </c:pt>
                      <c:pt idx="7755">
                        <c:v>3.4860000000000002</c:v>
                      </c:pt>
                      <c:pt idx="7756">
                        <c:v>3.2549999999999999</c:v>
                      </c:pt>
                      <c:pt idx="7757">
                        <c:v>3.2970000000000002</c:v>
                      </c:pt>
                      <c:pt idx="7758">
                        <c:v>2.9609999999999999</c:v>
                      </c:pt>
                      <c:pt idx="7759">
                        <c:v>2.6040000000000001</c:v>
                      </c:pt>
                      <c:pt idx="7760">
                        <c:v>2.7090000000000001</c:v>
                      </c:pt>
                      <c:pt idx="7761">
                        <c:v>2.919</c:v>
                      </c:pt>
                      <c:pt idx="7762">
                        <c:v>2.73</c:v>
                      </c:pt>
                      <c:pt idx="7763">
                        <c:v>2.4780000000000002</c:v>
                      </c:pt>
                      <c:pt idx="7764">
                        <c:v>2.7509999999999999</c:v>
                      </c:pt>
                      <c:pt idx="7765">
                        <c:v>2.7719999999999998</c:v>
                      </c:pt>
                      <c:pt idx="7766">
                        <c:v>3.1920000000000002</c:v>
                      </c:pt>
                      <c:pt idx="7767">
                        <c:v>2.7930000000000001</c:v>
                      </c:pt>
                      <c:pt idx="7768">
                        <c:v>2.7719999999999998</c:v>
                      </c:pt>
                      <c:pt idx="7769">
                        <c:v>2.4990000000000001</c:v>
                      </c:pt>
                      <c:pt idx="7770">
                        <c:v>2.3730000000000002</c:v>
                      </c:pt>
                      <c:pt idx="7771">
                        <c:v>2.331</c:v>
                      </c:pt>
                      <c:pt idx="7772">
                        <c:v>2.8769999999999998</c:v>
                      </c:pt>
                      <c:pt idx="7773">
                        <c:v>2.625</c:v>
                      </c:pt>
                      <c:pt idx="7774">
                        <c:v>2.7090000000000001</c:v>
                      </c:pt>
                      <c:pt idx="7775">
                        <c:v>2.9820000000000002</c:v>
                      </c:pt>
                      <c:pt idx="7776">
                        <c:v>2.52</c:v>
                      </c:pt>
                      <c:pt idx="7777">
                        <c:v>2.415</c:v>
                      </c:pt>
                      <c:pt idx="7778">
                        <c:v>2.7930000000000001</c:v>
                      </c:pt>
                      <c:pt idx="7779">
                        <c:v>2.7090000000000001</c:v>
                      </c:pt>
                      <c:pt idx="7780">
                        <c:v>2.1</c:v>
                      </c:pt>
                      <c:pt idx="7781">
                        <c:v>2.2050000000000001</c:v>
                      </c:pt>
                      <c:pt idx="7782">
                        <c:v>2.4780000000000002</c:v>
                      </c:pt>
                      <c:pt idx="7783">
                        <c:v>2.1840000000000002</c:v>
                      </c:pt>
                      <c:pt idx="7784">
                        <c:v>2.31</c:v>
                      </c:pt>
                      <c:pt idx="7785">
                        <c:v>2.52</c:v>
                      </c:pt>
                      <c:pt idx="7786">
                        <c:v>2.3940000000000001</c:v>
                      </c:pt>
                      <c:pt idx="7787">
                        <c:v>2.331</c:v>
                      </c:pt>
                      <c:pt idx="7788">
                        <c:v>2.4990000000000001</c:v>
                      </c:pt>
                      <c:pt idx="7789">
                        <c:v>2.3519999999999999</c:v>
                      </c:pt>
                      <c:pt idx="7790">
                        <c:v>2.415</c:v>
                      </c:pt>
                      <c:pt idx="7791">
                        <c:v>2.625</c:v>
                      </c:pt>
                      <c:pt idx="7792">
                        <c:v>2.3730000000000002</c:v>
                      </c:pt>
                      <c:pt idx="7793">
                        <c:v>2.52</c:v>
                      </c:pt>
                      <c:pt idx="7794">
                        <c:v>2.31</c:v>
                      </c:pt>
                      <c:pt idx="7795">
                        <c:v>2.2679999999999998</c:v>
                      </c:pt>
                      <c:pt idx="7796">
                        <c:v>2.6880000000000002</c:v>
                      </c:pt>
                      <c:pt idx="7797">
                        <c:v>2.8559999999999999</c:v>
                      </c:pt>
                      <c:pt idx="7798">
                        <c:v>2.6040000000000001</c:v>
                      </c:pt>
                      <c:pt idx="7799">
                        <c:v>3.15</c:v>
                      </c:pt>
                      <c:pt idx="7800">
                        <c:v>2.8140000000000001</c:v>
                      </c:pt>
                      <c:pt idx="7801">
                        <c:v>2.4780000000000002</c:v>
                      </c:pt>
                      <c:pt idx="7802">
                        <c:v>3.4020000000000001</c:v>
                      </c:pt>
                      <c:pt idx="7803">
                        <c:v>3.2549999999999999</c:v>
                      </c:pt>
                      <c:pt idx="7804">
                        <c:v>3.8010000000000002</c:v>
                      </c:pt>
                      <c:pt idx="7805">
                        <c:v>3.9689999999999999</c:v>
                      </c:pt>
                      <c:pt idx="7806">
                        <c:v>3.633</c:v>
                      </c:pt>
                      <c:pt idx="7807">
                        <c:v>2.4359999999999999</c:v>
                      </c:pt>
                      <c:pt idx="7808">
                        <c:v>2.4359999999999999</c:v>
                      </c:pt>
                      <c:pt idx="7809">
                        <c:v>2.121</c:v>
                      </c:pt>
                      <c:pt idx="7810">
                        <c:v>2.31</c:v>
                      </c:pt>
                      <c:pt idx="7811">
                        <c:v>2.4569999999999999</c:v>
                      </c:pt>
                      <c:pt idx="7812">
                        <c:v>3.36</c:v>
                      </c:pt>
                      <c:pt idx="7813">
                        <c:v>3.6960000000000002</c:v>
                      </c:pt>
                      <c:pt idx="7814">
                        <c:v>4.0529999999999999</c:v>
                      </c:pt>
                      <c:pt idx="7815">
                        <c:v>3.4649999999999999</c:v>
                      </c:pt>
                      <c:pt idx="7816">
                        <c:v>3.2970000000000002</c:v>
                      </c:pt>
                      <c:pt idx="7817">
                        <c:v>2.8140000000000001</c:v>
                      </c:pt>
                      <c:pt idx="7818">
                        <c:v>2.2890000000000001</c:v>
                      </c:pt>
                      <c:pt idx="7819">
                        <c:v>2.835</c:v>
                      </c:pt>
                      <c:pt idx="7820">
                        <c:v>3.1920000000000002</c:v>
                      </c:pt>
                      <c:pt idx="7821">
                        <c:v>2.331</c:v>
                      </c:pt>
                      <c:pt idx="7822">
                        <c:v>2.2469999999999999</c:v>
                      </c:pt>
                      <c:pt idx="7823">
                        <c:v>2.6459999999999999</c:v>
                      </c:pt>
                      <c:pt idx="7824">
                        <c:v>3.1920000000000002</c:v>
                      </c:pt>
                      <c:pt idx="7825">
                        <c:v>3.0449999999999999</c:v>
                      </c:pt>
                      <c:pt idx="7826">
                        <c:v>3.423</c:v>
                      </c:pt>
                      <c:pt idx="7827">
                        <c:v>4.2210000000000001</c:v>
                      </c:pt>
                      <c:pt idx="7828">
                        <c:v>3.0870000000000002</c:v>
                      </c:pt>
                      <c:pt idx="7829">
                        <c:v>2.4569999999999999</c:v>
                      </c:pt>
                      <c:pt idx="7830">
                        <c:v>3.024</c:v>
                      </c:pt>
                      <c:pt idx="7831">
                        <c:v>3.2970000000000002</c:v>
                      </c:pt>
                      <c:pt idx="7832">
                        <c:v>3.3180000000000001</c:v>
                      </c:pt>
                      <c:pt idx="7833">
                        <c:v>2.9820000000000002</c:v>
                      </c:pt>
                      <c:pt idx="7834">
                        <c:v>2.8980000000000001</c:v>
                      </c:pt>
                      <c:pt idx="7835">
                        <c:v>3.4649999999999999</c:v>
                      </c:pt>
                      <c:pt idx="7836">
                        <c:v>3.3809999999999998</c:v>
                      </c:pt>
                      <c:pt idx="7837">
                        <c:v>4.1159999999999997</c:v>
                      </c:pt>
                      <c:pt idx="7838">
                        <c:v>4.4729999999999999</c:v>
                      </c:pt>
                      <c:pt idx="7839">
                        <c:v>4.3890000000000002</c:v>
                      </c:pt>
                      <c:pt idx="7840">
                        <c:v>4.1790000000000003</c:v>
                      </c:pt>
                      <c:pt idx="7841">
                        <c:v>3.8220000000000001</c:v>
                      </c:pt>
                      <c:pt idx="7842">
                        <c:v>3.78</c:v>
                      </c:pt>
                      <c:pt idx="7843">
                        <c:v>3.633</c:v>
                      </c:pt>
                      <c:pt idx="7844">
                        <c:v>3.4860000000000002</c:v>
                      </c:pt>
                      <c:pt idx="7845">
                        <c:v>3.234</c:v>
                      </c:pt>
                      <c:pt idx="7846">
                        <c:v>2.94</c:v>
                      </c:pt>
                      <c:pt idx="7847">
                        <c:v>3.738</c:v>
                      </c:pt>
                      <c:pt idx="7848">
                        <c:v>3.948</c:v>
                      </c:pt>
                      <c:pt idx="7849">
                        <c:v>3.15</c:v>
                      </c:pt>
                      <c:pt idx="7850">
                        <c:v>3.36</c:v>
                      </c:pt>
                      <c:pt idx="7851">
                        <c:v>3.8220000000000001</c:v>
                      </c:pt>
                      <c:pt idx="7852">
                        <c:v>4.242</c:v>
                      </c:pt>
                      <c:pt idx="7853">
                        <c:v>4.032</c:v>
                      </c:pt>
                      <c:pt idx="7854">
                        <c:v>3.528</c:v>
                      </c:pt>
                      <c:pt idx="7855">
                        <c:v>3.0030000000000001</c:v>
                      </c:pt>
                      <c:pt idx="7856">
                        <c:v>3.0870000000000002</c:v>
                      </c:pt>
                      <c:pt idx="7857">
                        <c:v>3.2970000000000002</c:v>
                      </c:pt>
                      <c:pt idx="7858">
                        <c:v>4.0949999999999998</c:v>
                      </c:pt>
                      <c:pt idx="7859">
                        <c:v>4.9560000000000004</c:v>
                      </c:pt>
                      <c:pt idx="7860">
                        <c:v>4.9349999999999996</c:v>
                      </c:pt>
                      <c:pt idx="7861">
                        <c:v>4.9349999999999996</c:v>
                      </c:pt>
                      <c:pt idx="7862">
                        <c:v>5.1870000000000003</c:v>
                      </c:pt>
                      <c:pt idx="7863">
                        <c:v>5.2290000000000001</c:v>
                      </c:pt>
                      <c:pt idx="7864">
                        <c:v>4.4729999999999999</c:v>
                      </c:pt>
                      <c:pt idx="7865">
                        <c:v>3.9060000000000001</c:v>
                      </c:pt>
                      <c:pt idx="7866">
                        <c:v>4.0529999999999999</c:v>
                      </c:pt>
                      <c:pt idx="7867">
                        <c:v>3.444</c:v>
                      </c:pt>
                      <c:pt idx="7868">
                        <c:v>3.738</c:v>
                      </c:pt>
                      <c:pt idx="7869">
                        <c:v>2.7090000000000001</c:v>
                      </c:pt>
                      <c:pt idx="7870">
                        <c:v>3.0449999999999999</c:v>
                      </c:pt>
                      <c:pt idx="7871">
                        <c:v>3.2549999999999999</c:v>
                      </c:pt>
                      <c:pt idx="7872">
                        <c:v>2.8769999999999998</c:v>
                      </c:pt>
                      <c:pt idx="7873">
                        <c:v>2.7719999999999998</c:v>
                      </c:pt>
                      <c:pt idx="7874">
                        <c:v>2.7930000000000001</c:v>
                      </c:pt>
                      <c:pt idx="7875">
                        <c:v>3.0030000000000001</c:v>
                      </c:pt>
                      <c:pt idx="7876">
                        <c:v>3.0030000000000001</c:v>
                      </c:pt>
                      <c:pt idx="7877">
                        <c:v>3.423</c:v>
                      </c:pt>
                      <c:pt idx="7878">
                        <c:v>2.7930000000000001</c:v>
                      </c:pt>
                      <c:pt idx="7879">
                        <c:v>3.3180000000000001</c:v>
                      </c:pt>
                      <c:pt idx="7880">
                        <c:v>3.3809999999999998</c:v>
                      </c:pt>
                      <c:pt idx="7881">
                        <c:v>2.919</c:v>
                      </c:pt>
                      <c:pt idx="7882">
                        <c:v>3.5489999999999999</c:v>
                      </c:pt>
                      <c:pt idx="7883">
                        <c:v>4.032</c:v>
                      </c:pt>
                      <c:pt idx="7884">
                        <c:v>4.0529999999999999</c:v>
                      </c:pt>
                      <c:pt idx="7885">
                        <c:v>3.36</c:v>
                      </c:pt>
                      <c:pt idx="7886">
                        <c:v>3.339</c:v>
                      </c:pt>
                      <c:pt idx="7887">
                        <c:v>3.8849999999999998</c:v>
                      </c:pt>
                      <c:pt idx="7888">
                        <c:v>4.0529999999999999</c:v>
                      </c:pt>
                      <c:pt idx="7889">
                        <c:v>2.625</c:v>
                      </c:pt>
                      <c:pt idx="7890">
                        <c:v>2.3940000000000001</c:v>
                      </c:pt>
                      <c:pt idx="7891">
                        <c:v>3.0449999999999999</c:v>
                      </c:pt>
                      <c:pt idx="7892">
                        <c:v>2.5830000000000002</c:v>
                      </c:pt>
                      <c:pt idx="7893">
                        <c:v>2.7719999999999998</c:v>
                      </c:pt>
                      <c:pt idx="7894">
                        <c:v>3.36</c:v>
                      </c:pt>
                      <c:pt idx="7895">
                        <c:v>3.5489999999999999</c:v>
                      </c:pt>
                      <c:pt idx="7896">
                        <c:v>3.6749999999999998</c:v>
                      </c:pt>
                      <c:pt idx="7897">
                        <c:v>3.5910000000000002</c:v>
                      </c:pt>
                      <c:pt idx="7898">
                        <c:v>3.5489999999999999</c:v>
                      </c:pt>
                      <c:pt idx="7899">
                        <c:v>3.9689999999999999</c:v>
                      </c:pt>
                      <c:pt idx="7900">
                        <c:v>3.1920000000000002</c:v>
                      </c:pt>
                      <c:pt idx="7901">
                        <c:v>3.8849999999999998</c:v>
                      </c:pt>
                      <c:pt idx="7902">
                        <c:v>4.032</c:v>
                      </c:pt>
                      <c:pt idx="7903">
                        <c:v>4.2629999999999999</c:v>
                      </c:pt>
                      <c:pt idx="7904">
                        <c:v>4.0529999999999999</c:v>
                      </c:pt>
                      <c:pt idx="7905">
                        <c:v>3.927</c:v>
                      </c:pt>
                      <c:pt idx="7906">
                        <c:v>3.9689999999999999</c:v>
                      </c:pt>
                      <c:pt idx="7907">
                        <c:v>3.7589999999999999</c:v>
                      </c:pt>
                      <c:pt idx="7908">
                        <c:v>4.032</c:v>
                      </c:pt>
                      <c:pt idx="7909">
                        <c:v>3.3809999999999998</c:v>
                      </c:pt>
                      <c:pt idx="7910">
                        <c:v>2.7090000000000001</c:v>
                      </c:pt>
                      <c:pt idx="7911">
                        <c:v>2.6669999999999998</c:v>
                      </c:pt>
                      <c:pt idx="7912">
                        <c:v>2.5830000000000002</c:v>
                      </c:pt>
                      <c:pt idx="7913">
                        <c:v>2.73</c:v>
                      </c:pt>
                      <c:pt idx="7914">
                        <c:v>3.3180000000000001</c:v>
                      </c:pt>
                      <c:pt idx="7915">
                        <c:v>3.2130000000000001</c:v>
                      </c:pt>
                      <c:pt idx="7916">
                        <c:v>3.7589999999999999</c:v>
                      </c:pt>
                      <c:pt idx="7917">
                        <c:v>4.6619999999999999</c:v>
                      </c:pt>
                      <c:pt idx="7918">
                        <c:v>4.5359999999999996</c:v>
                      </c:pt>
                      <c:pt idx="7919">
                        <c:v>2.7719999999999998</c:v>
                      </c:pt>
                      <c:pt idx="7920">
                        <c:v>2.2469999999999999</c:v>
                      </c:pt>
                      <c:pt idx="7921">
                        <c:v>2.2890000000000001</c:v>
                      </c:pt>
                      <c:pt idx="7922">
                        <c:v>2.6459999999999999</c:v>
                      </c:pt>
                      <c:pt idx="7923">
                        <c:v>2.3519999999999999</c:v>
                      </c:pt>
                      <c:pt idx="7924">
                        <c:v>2.1629999999999998</c:v>
                      </c:pt>
                      <c:pt idx="7925">
                        <c:v>2.2890000000000001</c:v>
                      </c:pt>
                      <c:pt idx="7926">
                        <c:v>2.8769999999999998</c:v>
                      </c:pt>
                      <c:pt idx="7927">
                        <c:v>3.0870000000000002</c:v>
                      </c:pt>
                      <c:pt idx="7928">
                        <c:v>2.6459999999999999</c:v>
                      </c:pt>
                      <c:pt idx="7929">
                        <c:v>2.331</c:v>
                      </c:pt>
                      <c:pt idx="7930">
                        <c:v>2.3730000000000002</c:v>
                      </c:pt>
                      <c:pt idx="7931">
                        <c:v>2.1629999999999998</c:v>
                      </c:pt>
                      <c:pt idx="7932">
                        <c:v>2.3519999999999999</c:v>
                      </c:pt>
                      <c:pt idx="7933">
                        <c:v>2.1840000000000002</c:v>
                      </c:pt>
                      <c:pt idx="7934">
                        <c:v>2.1629999999999998</c:v>
                      </c:pt>
                      <c:pt idx="7935">
                        <c:v>2.415</c:v>
                      </c:pt>
                      <c:pt idx="7936">
                        <c:v>2.8140000000000001</c:v>
                      </c:pt>
                      <c:pt idx="7937">
                        <c:v>2.4359999999999999</c:v>
                      </c:pt>
                      <c:pt idx="7938">
                        <c:v>2.415</c:v>
                      </c:pt>
                      <c:pt idx="7939">
                        <c:v>2.919</c:v>
                      </c:pt>
                      <c:pt idx="7940">
                        <c:v>3.024</c:v>
                      </c:pt>
                      <c:pt idx="7941">
                        <c:v>2.8559999999999999</c:v>
                      </c:pt>
                      <c:pt idx="7942">
                        <c:v>3.36</c:v>
                      </c:pt>
                      <c:pt idx="7943">
                        <c:v>3.0449999999999999</c:v>
                      </c:pt>
                      <c:pt idx="7944">
                        <c:v>2.226</c:v>
                      </c:pt>
                      <c:pt idx="7945">
                        <c:v>2.5409999999999999</c:v>
                      </c:pt>
                      <c:pt idx="7946">
                        <c:v>2.31</c:v>
                      </c:pt>
                      <c:pt idx="7947">
                        <c:v>2.2679999999999998</c:v>
                      </c:pt>
                      <c:pt idx="7948">
                        <c:v>2.415</c:v>
                      </c:pt>
                      <c:pt idx="7949">
                        <c:v>2.625</c:v>
                      </c:pt>
                      <c:pt idx="7950">
                        <c:v>2.4359999999999999</c:v>
                      </c:pt>
                      <c:pt idx="7951">
                        <c:v>2.4780000000000002</c:v>
                      </c:pt>
                      <c:pt idx="7952">
                        <c:v>2.1629999999999998</c:v>
                      </c:pt>
                      <c:pt idx="7953">
                        <c:v>2.415</c:v>
                      </c:pt>
                      <c:pt idx="7954">
                        <c:v>2.5619999999999998</c:v>
                      </c:pt>
                      <c:pt idx="7955">
                        <c:v>2.226</c:v>
                      </c:pt>
                      <c:pt idx="7956">
                        <c:v>3.024</c:v>
                      </c:pt>
                      <c:pt idx="7957">
                        <c:v>2.835</c:v>
                      </c:pt>
                      <c:pt idx="7958">
                        <c:v>2.5409999999999999</c:v>
                      </c:pt>
                      <c:pt idx="7959">
                        <c:v>2.835</c:v>
                      </c:pt>
                      <c:pt idx="7960">
                        <c:v>2.919</c:v>
                      </c:pt>
                      <c:pt idx="7961">
                        <c:v>3.15</c:v>
                      </c:pt>
                      <c:pt idx="7962">
                        <c:v>2.8980000000000001</c:v>
                      </c:pt>
                      <c:pt idx="7963">
                        <c:v>2.6040000000000001</c:v>
                      </c:pt>
                      <c:pt idx="7964">
                        <c:v>2.73</c:v>
                      </c:pt>
                      <c:pt idx="7965">
                        <c:v>2.5830000000000002</c:v>
                      </c:pt>
                      <c:pt idx="7966">
                        <c:v>2.4780000000000002</c:v>
                      </c:pt>
                      <c:pt idx="7967">
                        <c:v>2.5409999999999999</c:v>
                      </c:pt>
                      <c:pt idx="7968">
                        <c:v>2.4990000000000001</c:v>
                      </c:pt>
                      <c:pt idx="7969">
                        <c:v>2.4359999999999999</c:v>
                      </c:pt>
                      <c:pt idx="7970">
                        <c:v>2.8559999999999999</c:v>
                      </c:pt>
                      <c:pt idx="7971">
                        <c:v>3.3180000000000001</c:v>
                      </c:pt>
                      <c:pt idx="7972">
                        <c:v>3.0030000000000001</c:v>
                      </c:pt>
                      <c:pt idx="7973">
                        <c:v>3.1709999999999998</c:v>
                      </c:pt>
                      <c:pt idx="7974">
                        <c:v>2.6459999999999999</c:v>
                      </c:pt>
                      <c:pt idx="7975">
                        <c:v>3.423</c:v>
                      </c:pt>
                      <c:pt idx="7976">
                        <c:v>3.0659999999999998</c:v>
                      </c:pt>
                      <c:pt idx="7977">
                        <c:v>2.6459999999999999</c:v>
                      </c:pt>
                      <c:pt idx="7978">
                        <c:v>3.528</c:v>
                      </c:pt>
                      <c:pt idx="7979">
                        <c:v>3.339</c:v>
                      </c:pt>
                      <c:pt idx="7980">
                        <c:v>3.6960000000000002</c:v>
                      </c:pt>
                      <c:pt idx="7981">
                        <c:v>4.032</c:v>
                      </c:pt>
                      <c:pt idx="7982">
                        <c:v>3.2970000000000002</c:v>
                      </c:pt>
                      <c:pt idx="7983">
                        <c:v>2.835</c:v>
                      </c:pt>
                      <c:pt idx="7984">
                        <c:v>2.5619999999999998</c:v>
                      </c:pt>
                      <c:pt idx="7985">
                        <c:v>2.919</c:v>
                      </c:pt>
                      <c:pt idx="7986">
                        <c:v>3.444</c:v>
                      </c:pt>
                      <c:pt idx="7987">
                        <c:v>3.2970000000000002</c:v>
                      </c:pt>
                      <c:pt idx="7988">
                        <c:v>3.36</c:v>
                      </c:pt>
                      <c:pt idx="7989">
                        <c:v>3.4020000000000001</c:v>
                      </c:pt>
                      <c:pt idx="7990">
                        <c:v>2.8980000000000001</c:v>
                      </c:pt>
                      <c:pt idx="7991">
                        <c:v>3.5910000000000002</c:v>
                      </c:pt>
                      <c:pt idx="7992">
                        <c:v>4.2629999999999999</c:v>
                      </c:pt>
                      <c:pt idx="7993">
                        <c:v>3.5910000000000002</c:v>
                      </c:pt>
                      <c:pt idx="7994">
                        <c:v>3.7589999999999999</c:v>
                      </c:pt>
                      <c:pt idx="7995">
                        <c:v>3.6960000000000002</c:v>
                      </c:pt>
                      <c:pt idx="7996">
                        <c:v>3.444</c:v>
                      </c:pt>
                      <c:pt idx="7997">
                        <c:v>4.1159999999999997</c:v>
                      </c:pt>
                      <c:pt idx="7998">
                        <c:v>3.528</c:v>
                      </c:pt>
                      <c:pt idx="7999">
                        <c:v>3.4860000000000002</c:v>
                      </c:pt>
                      <c:pt idx="8000">
                        <c:v>3.2970000000000002</c:v>
                      </c:pt>
                      <c:pt idx="8001">
                        <c:v>3.5489999999999999</c:v>
                      </c:pt>
                      <c:pt idx="8002">
                        <c:v>3.129</c:v>
                      </c:pt>
                      <c:pt idx="8003">
                        <c:v>3.4860000000000002</c:v>
                      </c:pt>
                      <c:pt idx="8004">
                        <c:v>3.8010000000000002</c:v>
                      </c:pt>
                      <c:pt idx="8005">
                        <c:v>4.4939999999999998</c:v>
                      </c:pt>
                      <c:pt idx="8006">
                        <c:v>4.5570000000000004</c:v>
                      </c:pt>
                      <c:pt idx="8007">
                        <c:v>4.0110000000000001</c:v>
                      </c:pt>
                      <c:pt idx="8008">
                        <c:v>4.62</c:v>
                      </c:pt>
                      <c:pt idx="8009">
                        <c:v>4.1369999999999996</c:v>
                      </c:pt>
                      <c:pt idx="8010">
                        <c:v>4.7249999999999996</c:v>
                      </c:pt>
                      <c:pt idx="8011">
                        <c:v>3.948</c:v>
                      </c:pt>
                      <c:pt idx="8012">
                        <c:v>3.6960000000000002</c:v>
                      </c:pt>
                      <c:pt idx="8013">
                        <c:v>4.2</c:v>
                      </c:pt>
                      <c:pt idx="8014">
                        <c:v>4.0739999999999998</c:v>
                      </c:pt>
                      <c:pt idx="8015">
                        <c:v>4.0110000000000001</c:v>
                      </c:pt>
                      <c:pt idx="8016">
                        <c:v>3.7589999999999999</c:v>
                      </c:pt>
                      <c:pt idx="8017">
                        <c:v>3.7170000000000001</c:v>
                      </c:pt>
                      <c:pt idx="8018">
                        <c:v>3.0870000000000002</c:v>
                      </c:pt>
                      <c:pt idx="8019">
                        <c:v>3.4649999999999999</c:v>
                      </c:pt>
                      <c:pt idx="8020">
                        <c:v>2.94</c:v>
                      </c:pt>
                      <c:pt idx="8021">
                        <c:v>4.0110000000000001</c:v>
                      </c:pt>
                      <c:pt idx="8022">
                        <c:v>4.3890000000000002</c:v>
                      </c:pt>
                      <c:pt idx="8023">
                        <c:v>4.1790000000000003</c:v>
                      </c:pt>
                      <c:pt idx="8024">
                        <c:v>3.948</c:v>
                      </c:pt>
                      <c:pt idx="8025">
                        <c:v>3.6120000000000001</c:v>
                      </c:pt>
                      <c:pt idx="8026">
                        <c:v>3.423</c:v>
                      </c:pt>
                      <c:pt idx="8027">
                        <c:v>3.5910000000000002</c:v>
                      </c:pt>
                      <c:pt idx="8028">
                        <c:v>3.843</c:v>
                      </c:pt>
                      <c:pt idx="8029">
                        <c:v>4.0949999999999998</c:v>
                      </c:pt>
                      <c:pt idx="8030">
                        <c:v>3.8639999999999999</c:v>
                      </c:pt>
                      <c:pt idx="8031">
                        <c:v>3.9689999999999999</c:v>
                      </c:pt>
                      <c:pt idx="8032">
                        <c:v>3.7170000000000001</c:v>
                      </c:pt>
                      <c:pt idx="8033">
                        <c:v>3.927</c:v>
                      </c:pt>
                      <c:pt idx="8034">
                        <c:v>3.444</c:v>
                      </c:pt>
                      <c:pt idx="8035">
                        <c:v>3.6960000000000002</c:v>
                      </c:pt>
                      <c:pt idx="8036">
                        <c:v>3.4860000000000002</c:v>
                      </c:pt>
                      <c:pt idx="8037">
                        <c:v>3.423</c:v>
                      </c:pt>
                      <c:pt idx="8038">
                        <c:v>3.4860000000000002</c:v>
                      </c:pt>
                      <c:pt idx="8039">
                        <c:v>3.1080000000000001</c:v>
                      </c:pt>
                      <c:pt idx="8040">
                        <c:v>2.8140000000000001</c:v>
                      </c:pt>
                      <c:pt idx="8041">
                        <c:v>2.4990000000000001</c:v>
                      </c:pt>
                      <c:pt idx="8042">
                        <c:v>2.6880000000000002</c:v>
                      </c:pt>
                      <c:pt idx="8043">
                        <c:v>3.4020000000000001</c:v>
                      </c:pt>
                      <c:pt idx="8044">
                        <c:v>3.4020000000000001</c:v>
                      </c:pt>
                      <c:pt idx="8045">
                        <c:v>3.2759999999999998</c:v>
                      </c:pt>
                      <c:pt idx="8046">
                        <c:v>3.528</c:v>
                      </c:pt>
                      <c:pt idx="8047">
                        <c:v>3.843</c:v>
                      </c:pt>
                      <c:pt idx="8048">
                        <c:v>3.024</c:v>
                      </c:pt>
                      <c:pt idx="8049">
                        <c:v>4.1159999999999997</c:v>
                      </c:pt>
                      <c:pt idx="8050">
                        <c:v>4.2839999999999998</c:v>
                      </c:pt>
                      <c:pt idx="8051">
                        <c:v>4.452</c:v>
                      </c:pt>
                      <c:pt idx="8052">
                        <c:v>4.032</c:v>
                      </c:pt>
                      <c:pt idx="8053">
                        <c:v>4.0739999999999998</c:v>
                      </c:pt>
                      <c:pt idx="8054">
                        <c:v>4.0739999999999998</c:v>
                      </c:pt>
                      <c:pt idx="8055">
                        <c:v>4.0110000000000001</c:v>
                      </c:pt>
                      <c:pt idx="8056">
                        <c:v>3.528</c:v>
                      </c:pt>
                      <c:pt idx="8057">
                        <c:v>3.0659999999999998</c:v>
                      </c:pt>
                      <c:pt idx="8058">
                        <c:v>2.7930000000000001</c:v>
                      </c:pt>
                      <c:pt idx="8059">
                        <c:v>3.1080000000000001</c:v>
                      </c:pt>
                      <c:pt idx="8060">
                        <c:v>3.843</c:v>
                      </c:pt>
                      <c:pt idx="8061">
                        <c:v>4.3049999999999997</c:v>
                      </c:pt>
                      <c:pt idx="8062">
                        <c:v>3.57</c:v>
                      </c:pt>
                      <c:pt idx="8063">
                        <c:v>3.927</c:v>
                      </c:pt>
                      <c:pt idx="8064">
                        <c:v>3.7589999999999999</c:v>
                      </c:pt>
                      <c:pt idx="8065">
                        <c:v>3.4020000000000001</c:v>
                      </c:pt>
                      <c:pt idx="8066">
                        <c:v>3.8849999999999998</c:v>
                      </c:pt>
                      <c:pt idx="8067">
                        <c:v>3.2130000000000001</c:v>
                      </c:pt>
                      <c:pt idx="8068">
                        <c:v>3.5910000000000002</c:v>
                      </c:pt>
                      <c:pt idx="8069">
                        <c:v>3.36</c:v>
                      </c:pt>
                      <c:pt idx="8070">
                        <c:v>3.234</c:v>
                      </c:pt>
                      <c:pt idx="8071">
                        <c:v>4.0110000000000001</c:v>
                      </c:pt>
                      <c:pt idx="8072">
                        <c:v>3.234</c:v>
                      </c:pt>
                      <c:pt idx="8073">
                        <c:v>3.528</c:v>
                      </c:pt>
                      <c:pt idx="8074">
                        <c:v>3.7170000000000001</c:v>
                      </c:pt>
                      <c:pt idx="8075">
                        <c:v>3.6120000000000001</c:v>
                      </c:pt>
                      <c:pt idx="8076">
                        <c:v>3.8639999999999999</c:v>
                      </c:pt>
                      <c:pt idx="8077">
                        <c:v>4.032</c:v>
                      </c:pt>
                      <c:pt idx="8078">
                        <c:v>3.3809999999999998</c:v>
                      </c:pt>
                      <c:pt idx="8079">
                        <c:v>3.9689999999999999</c:v>
                      </c:pt>
                      <c:pt idx="8080">
                        <c:v>3.78</c:v>
                      </c:pt>
                      <c:pt idx="8081">
                        <c:v>3.99</c:v>
                      </c:pt>
                      <c:pt idx="8082">
                        <c:v>3.4020000000000001</c:v>
                      </c:pt>
                      <c:pt idx="8083">
                        <c:v>3.4020000000000001</c:v>
                      </c:pt>
                      <c:pt idx="8084">
                        <c:v>3.6539999999999999</c:v>
                      </c:pt>
                      <c:pt idx="8085">
                        <c:v>3.633</c:v>
                      </c:pt>
                      <c:pt idx="8086">
                        <c:v>3.444</c:v>
                      </c:pt>
                      <c:pt idx="8087">
                        <c:v>3.57</c:v>
                      </c:pt>
                      <c:pt idx="8088">
                        <c:v>3.528</c:v>
                      </c:pt>
                      <c:pt idx="8089">
                        <c:v>3.444</c:v>
                      </c:pt>
                      <c:pt idx="8090">
                        <c:v>3.7170000000000001</c:v>
                      </c:pt>
                      <c:pt idx="8091">
                        <c:v>4.3259999999999996</c:v>
                      </c:pt>
                      <c:pt idx="8092">
                        <c:v>3.6960000000000002</c:v>
                      </c:pt>
                      <c:pt idx="8093">
                        <c:v>3.4649999999999999</c:v>
                      </c:pt>
                      <c:pt idx="8094">
                        <c:v>3.4860000000000002</c:v>
                      </c:pt>
                      <c:pt idx="8095">
                        <c:v>3.6960000000000002</c:v>
                      </c:pt>
                      <c:pt idx="8096">
                        <c:v>3.0870000000000002</c:v>
                      </c:pt>
                      <c:pt idx="8097">
                        <c:v>2.835</c:v>
                      </c:pt>
                      <c:pt idx="8098">
                        <c:v>2.226</c:v>
                      </c:pt>
                      <c:pt idx="8099">
                        <c:v>2.6669999999999998</c:v>
                      </c:pt>
                      <c:pt idx="8100">
                        <c:v>3.15</c:v>
                      </c:pt>
                      <c:pt idx="8101">
                        <c:v>3.5489999999999999</c:v>
                      </c:pt>
                      <c:pt idx="8102">
                        <c:v>3.234</c:v>
                      </c:pt>
                      <c:pt idx="8103">
                        <c:v>3.024</c:v>
                      </c:pt>
                      <c:pt idx="8104">
                        <c:v>2.9820000000000002</c:v>
                      </c:pt>
                      <c:pt idx="8105">
                        <c:v>3.0030000000000001</c:v>
                      </c:pt>
                      <c:pt idx="8106">
                        <c:v>2.9820000000000002</c:v>
                      </c:pt>
                      <c:pt idx="8107">
                        <c:v>3.5070000000000001</c:v>
                      </c:pt>
                      <c:pt idx="8108">
                        <c:v>3.5070000000000001</c:v>
                      </c:pt>
                      <c:pt idx="8109">
                        <c:v>3.4860000000000002</c:v>
                      </c:pt>
                      <c:pt idx="8110">
                        <c:v>3.5910000000000002</c:v>
                      </c:pt>
                      <c:pt idx="8111">
                        <c:v>3.2759999999999998</c:v>
                      </c:pt>
                      <c:pt idx="8112">
                        <c:v>3.0870000000000002</c:v>
                      </c:pt>
                      <c:pt idx="8113">
                        <c:v>3.0449999999999999</c:v>
                      </c:pt>
                      <c:pt idx="8114">
                        <c:v>3.0659999999999998</c:v>
                      </c:pt>
                      <c:pt idx="8115">
                        <c:v>2.8980000000000001</c:v>
                      </c:pt>
                      <c:pt idx="8116">
                        <c:v>3.0449999999999999</c:v>
                      </c:pt>
                      <c:pt idx="8117">
                        <c:v>3.024</c:v>
                      </c:pt>
                      <c:pt idx="8118">
                        <c:v>2.9820000000000002</c:v>
                      </c:pt>
                      <c:pt idx="8119">
                        <c:v>2.7509999999999999</c:v>
                      </c:pt>
                      <c:pt idx="8120">
                        <c:v>3.0030000000000001</c:v>
                      </c:pt>
                      <c:pt idx="8121">
                        <c:v>2.94</c:v>
                      </c:pt>
                      <c:pt idx="8122">
                        <c:v>2.9609999999999999</c:v>
                      </c:pt>
                      <c:pt idx="8123">
                        <c:v>2.94</c:v>
                      </c:pt>
                      <c:pt idx="8124">
                        <c:v>2.835</c:v>
                      </c:pt>
                      <c:pt idx="8125">
                        <c:v>2.5619999999999998</c:v>
                      </c:pt>
                      <c:pt idx="8126">
                        <c:v>2.2890000000000001</c:v>
                      </c:pt>
                      <c:pt idx="8127">
                        <c:v>2.016</c:v>
                      </c:pt>
                      <c:pt idx="8128">
                        <c:v>1.9530000000000001</c:v>
                      </c:pt>
                      <c:pt idx="8129">
                        <c:v>2.1629999999999998</c:v>
                      </c:pt>
                      <c:pt idx="8130">
                        <c:v>2.121</c:v>
                      </c:pt>
                      <c:pt idx="8131">
                        <c:v>2.94</c:v>
                      </c:pt>
                      <c:pt idx="8132">
                        <c:v>2.6040000000000001</c:v>
                      </c:pt>
                      <c:pt idx="8133">
                        <c:v>2.31</c:v>
                      </c:pt>
                      <c:pt idx="8134">
                        <c:v>2.1840000000000002</c:v>
                      </c:pt>
                      <c:pt idx="8135">
                        <c:v>2.1629999999999998</c:v>
                      </c:pt>
                      <c:pt idx="8136">
                        <c:v>2.226</c:v>
                      </c:pt>
                      <c:pt idx="8137">
                        <c:v>2.5619999999999998</c:v>
                      </c:pt>
                      <c:pt idx="8138">
                        <c:v>2.3730000000000002</c:v>
                      </c:pt>
                      <c:pt idx="8139">
                        <c:v>2.4569999999999999</c:v>
                      </c:pt>
                      <c:pt idx="8140">
                        <c:v>2.331</c:v>
                      </c:pt>
                      <c:pt idx="8141">
                        <c:v>2.226</c:v>
                      </c:pt>
                      <c:pt idx="8142">
                        <c:v>2.2469999999999999</c:v>
                      </c:pt>
                      <c:pt idx="8143">
                        <c:v>2.6459999999999999</c:v>
                      </c:pt>
                      <c:pt idx="8144">
                        <c:v>2.6669999999999998</c:v>
                      </c:pt>
                      <c:pt idx="8145">
                        <c:v>2.226</c:v>
                      </c:pt>
                      <c:pt idx="8146">
                        <c:v>1.869</c:v>
                      </c:pt>
                      <c:pt idx="8147">
                        <c:v>2.1</c:v>
                      </c:pt>
                      <c:pt idx="8148">
                        <c:v>2.1840000000000002</c:v>
                      </c:pt>
                      <c:pt idx="8149">
                        <c:v>2.2050000000000001</c:v>
                      </c:pt>
                      <c:pt idx="8150">
                        <c:v>2.31</c:v>
                      </c:pt>
                      <c:pt idx="8151">
                        <c:v>2.0790000000000002</c:v>
                      </c:pt>
                      <c:pt idx="8152">
                        <c:v>1.9530000000000001</c:v>
                      </c:pt>
                      <c:pt idx="8153">
                        <c:v>2.0369999999999999</c:v>
                      </c:pt>
                      <c:pt idx="8154">
                        <c:v>1.827</c:v>
                      </c:pt>
                      <c:pt idx="8155">
                        <c:v>2.226</c:v>
                      </c:pt>
                      <c:pt idx="8156">
                        <c:v>2.1629999999999998</c:v>
                      </c:pt>
                      <c:pt idx="8157">
                        <c:v>2.0790000000000002</c:v>
                      </c:pt>
                      <c:pt idx="8158">
                        <c:v>2.1629999999999998</c:v>
                      </c:pt>
                      <c:pt idx="8159">
                        <c:v>2.0579999999999998</c:v>
                      </c:pt>
                      <c:pt idx="8160">
                        <c:v>2.0579999999999998</c:v>
                      </c:pt>
                      <c:pt idx="8161">
                        <c:v>2.4780000000000002</c:v>
                      </c:pt>
                      <c:pt idx="8162">
                        <c:v>2.52</c:v>
                      </c:pt>
                      <c:pt idx="8163">
                        <c:v>1.974</c:v>
                      </c:pt>
                      <c:pt idx="8164">
                        <c:v>2.4569999999999999</c:v>
                      </c:pt>
                      <c:pt idx="8165">
                        <c:v>2.5830000000000002</c:v>
                      </c:pt>
                      <c:pt idx="8166">
                        <c:v>2.2469999999999999</c:v>
                      </c:pt>
                      <c:pt idx="8167">
                        <c:v>2.6669999999999998</c:v>
                      </c:pt>
                      <c:pt idx="8168">
                        <c:v>3.1920000000000002</c:v>
                      </c:pt>
                      <c:pt idx="8169">
                        <c:v>3.423</c:v>
                      </c:pt>
                      <c:pt idx="8170">
                        <c:v>3.2759999999999998</c:v>
                      </c:pt>
                      <c:pt idx="8171">
                        <c:v>3.36</c:v>
                      </c:pt>
                      <c:pt idx="8172">
                        <c:v>2.2050000000000001</c:v>
                      </c:pt>
                      <c:pt idx="8173">
                        <c:v>2.1419999999999999</c:v>
                      </c:pt>
                      <c:pt idx="8174">
                        <c:v>1.869</c:v>
                      </c:pt>
                      <c:pt idx="8175">
                        <c:v>2.331</c:v>
                      </c:pt>
                      <c:pt idx="8176">
                        <c:v>1.9319999999999999</c:v>
                      </c:pt>
                      <c:pt idx="8177">
                        <c:v>2.6669999999999998</c:v>
                      </c:pt>
                      <c:pt idx="8178">
                        <c:v>3.2549999999999999</c:v>
                      </c:pt>
                      <c:pt idx="8179">
                        <c:v>3.57</c:v>
                      </c:pt>
                      <c:pt idx="8180">
                        <c:v>2.7719999999999998</c:v>
                      </c:pt>
                      <c:pt idx="8181">
                        <c:v>3.36</c:v>
                      </c:pt>
                      <c:pt idx="8182">
                        <c:v>2.4990000000000001</c:v>
                      </c:pt>
                      <c:pt idx="8183">
                        <c:v>2.331</c:v>
                      </c:pt>
                      <c:pt idx="8184">
                        <c:v>2.4990000000000001</c:v>
                      </c:pt>
                      <c:pt idx="8185">
                        <c:v>2.625</c:v>
                      </c:pt>
                      <c:pt idx="8186">
                        <c:v>2.0790000000000002</c:v>
                      </c:pt>
                      <c:pt idx="8187">
                        <c:v>2.0579999999999998</c:v>
                      </c:pt>
                      <c:pt idx="8188">
                        <c:v>2.4359999999999999</c:v>
                      </c:pt>
                      <c:pt idx="8189">
                        <c:v>2.8140000000000001</c:v>
                      </c:pt>
                      <c:pt idx="8190">
                        <c:v>2.6669999999999998</c:v>
                      </c:pt>
                      <c:pt idx="8191">
                        <c:v>3.1920000000000002</c:v>
                      </c:pt>
                      <c:pt idx="8192">
                        <c:v>3.5910000000000002</c:v>
                      </c:pt>
                      <c:pt idx="8193">
                        <c:v>2.5409999999999999</c:v>
                      </c:pt>
                      <c:pt idx="8194">
                        <c:v>2.226</c:v>
                      </c:pt>
                      <c:pt idx="8195">
                        <c:v>2.8559999999999999</c:v>
                      </c:pt>
                      <c:pt idx="8196">
                        <c:v>2.919</c:v>
                      </c:pt>
                      <c:pt idx="8197">
                        <c:v>3.0449999999999999</c:v>
                      </c:pt>
                      <c:pt idx="8198">
                        <c:v>2.6880000000000002</c:v>
                      </c:pt>
                      <c:pt idx="8199">
                        <c:v>2.5619999999999998</c:v>
                      </c:pt>
                      <c:pt idx="8200">
                        <c:v>2.9820000000000002</c:v>
                      </c:pt>
                      <c:pt idx="8201">
                        <c:v>3.0659999999999998</c:v>
                      </c:pt>
                      <c:pt idx="8202">
                        <c:v>3.5910000000000002</c:v>
                      </c:pt>
                      <c:pt idx="8203">
                        <c:v>3.927</c:v>
                      </c:pt>
                      <c:pt idx="8204">
                        <c:v>3.7170000000000001</c:v>
                      </c:pt>
                      <c:pt idx="8205">
                        <c:v>3.57</c:v>
                      </c:pt>
                      <c:pt idx="8206">
                        <c:v>3.1709999999999998</c:v>
                      </c:pt>
                      <c:pt idx="8207">
                        <c:v>3.423</c:v>
                      </c:pt>
                      <c:pt idx="8208">
                        <c:v>3.0449999999999999</c:v>
                      </c:pt>
                      <c:pt idx="8209">
                        <c:v>2.7930000000000001</c:v>
                      </c:pt>
                      <c:pt idx="8210">
                        <c:v>3.129</c:v>
                      </c:pt>
                      <c:pt idx="8211">
                        <c:v>2.52</c:v>
                      </c:pt>
                      <c:pt idx="8212">
                        <c:v>3.3180000000000001</c:v>
                      </c:pt>
                      <c:pt idx="8213">
                        <c:v>3.1920000000000002</c:v>
                      </c:pt>
                      <c:pt idx="8214">
                        <c:v>2.94</c:v>
                      </c:pt>
                      <c:pt idx="8215">
                        <c:v>3.1920000000000002</c:v>
                      </c:pt>
                      <c:pt idx="8216">
                        <c:v>3.339</c:v>
                      </c:pt>
                      <c:pt idx="8217">
                        <c:v>3.4020000000000001</c:v>
                      </c:pt>
                      <c:pt idx="8218">
                        <c:v>3.633</c:v>
                      </c:pt>
                      <c:pt idx="8219">
                        <c:v>3.2549999999999999</c:v>
                      </c:pt>
                      <c:pt idx="8220">
                        <c:v>2.6459999999999999</c:v>
                      </c:pt>
                      <c:pt idx="8221">
                        <c:v>2.4569999999999999</c:v>
                      </c:pt>
                      <c:pt idx="8222">
                        <c:v>2.835</c:v>
                      </c:pt>
                      <c:pt idx="8223">
                        <c:v>3.7589999999999999</c:v>
                      </c:pt>
                      <c:pt idx="8224">
                        <c:v>4.3680000000000003</c:v>
                      </c:pt>
                      <c:pt idx="8225">
                        <c:v>4.5780000000000003</c:v>
                      </c:pt>
                      <c:pt idx="8226">
                        <c:v>4.0949999999999998</c:v>
                      </c:pt>
                      <c:pt idx="8227">
                        <c:v>4.1790000000000003</c:v>
                      </c:pt>
                      <c:pt idx="8228">
                        <c:v>4.3680000000000003</c:v>
                      </c:pt>
                      <c:pt idx="8229">
                        <c:v>4.0529999999999999</c:v>
                      </c:pt>
                      <c:pt idx="8230">
                        <c:v>3.3180000000000001</c:v>
                      </c:pt>
                      <c:pt idx="8231">
                        <c:v>3.444</c:v>
                      </c:pt>
                      <c:pt idx="8232">
                        <c:v>3.0870000000000002</c:v>
                      </c:pt>
                      <c:pt idx="8233">
                        <c:v>3.5070000000000001</c:v>
                      </c:pt>
                      <c:pt idx="8234">
                        <c:v>2.6040000000000001</c:v>
                      </c:pt>
                      <c:pt idx="8235">
                        <c:v>2.52</c:v>
                      </c:pt>
                      <c:pt idx="8236">
                        <c:v>2.8769999999999998</c:v>
                      </c:pt>
                      <c:pt idx="8237">
                        <c:v>2.7719999999999998</c:v>
                      </c:pt>
                      <c:pt idx="8238">
                        <c:v>2.4990000000000001</c:v>
                      </c:pt>
                      <c:pt idx="8239">
                        <c:v>2.3519999999999999</c:v>
                      </c:pt>
                      <c:pt idx="8240">
                        <c:v>2.7509999999999999</c:v>
                      </c:pt>
                      <c:pt idx="8241">
                        <c:v>2.7930000000000001</c:v>
                      </c:pt>
                      <c:pt idx="8242">
                        <c:v>2.8980000000000001</c:v>
                      </c:pt>
                      <c:pt idx="8243">
                        <c:v>2.6040000000000001</c:v>
                      </c:pt>
                      <c:pt idx="8244">
                        <c:v>2.9609999999999999</c:v>
                      </c:pt>
                      <c:pt idx="8245">
                        <c:v>2.5830000000000002</c:v>
                      </c:pt>
                      <c:pt idx="8246">
                        <c:v>2.4780000000000002</c:v>
                      </c:pt>
                      <c:pt idx="8247">
                        <c:v>3.0449999999999999</c:v>
                      </c:pt>
                      <c:pt idx="8248">
                        <c:v>3.5070000000000001</c:v>
                      </c:pt>
                      <c:pt idx="8249">
                        <c:v>3.423</c:v>
                      </c:pt>
                      <c:pt idx="8250">
                        <c:v>3.1920000000000002</c:v>
                      </c:pt>
                      <c:pt idx="8251">
                        <c:v>2.8559999999999999</c:v>
                      </c:pt>
                      <c:pt idx="8252">
                        <c:v>3.129</c:v>
                      </c:pt>
                      <c:pt idx="8253">
                        <c:v>3.2970000000000002</c:v>
                      </c:pt>
                      <c:pt idx="8254">
                        <c:v>2.1629999999999998</c:v>
                      </c:pt>
                      <c:pt idx="8255">
                        <c:v>2.2890000000000001</c:v>
                      </c:pt>
                      <c:pt idx="8256">
                        <c:v>2.4990000000000001</c:v>
                      </c:pt>
                      <c:pt idx="8257">
                        <c:v>2.2050000000000001</c:v>
                      </c:pt>
                      <c:pt idx="8258">
                        <c:v>2.6040000000000001</c:v>
                      </c:pt>
                      <c:pt idx="8259">
                        <c:v>3.0030000000000001</c:v>
                      </c:pt>
                      <c:pt idx="8260">
                        <c:v>2.8140000000000001</c:v>
                      </c:pt>
                      <c:pt idx="8261">
                        <c:v>3.36</c:v>
                      </c:pt>
                      <c:pt idx="8262">
                        <c:v>3.2759999999999998</c:v>
                      </c:pt>
                      <c:pt idx="8263">
                        <c:v>3.2759999999999998</c:v>
                      </c:pt>
                      <c:pt idx="8264">
                        <c:v>3.0870000000000002</c:v>
                      </c:pt>
                      <c:pt idx="8265">
                        <c:v>3.0030000000000001</c:v>
                      </c:pt>
                      <c:pt idx="8266">
                        <c:v>3.2549999999999999</c:v>
                      </c:pt>
                      <c:pt idx="8267">
                        <c:v>3.2130000000000001</c:v>
                      </c:pt>
                      <c:pt idx="8268">
                        <c:v>3.4649999999999999</c:v>
                      </c:pt>
                      <c:pt idx="8269">
                        <c:v>3.5070000000000001</c:v>
                      </c:pt>
                      <c:pt idx="8270">
                        <c:v>3.3180000000000001</c:v>
                      </c:pt>
                      <c:pt idx="8271">
                        <c:v>3.78</c:v>
                      </c:pt>
                      <c:pt idx="8272">
                        <c:v>3.5910000000000002</c:v>
                      </c:pt>
                      <c:pt idx="8273">
                        <c:v>3.6749999999999998</c:v>
                      </c:pt>
                      <c:pt idx="8274">
                        <c:v>3.0030000000000001</c:v>
                      </c:pt>
                      <c:pt idx="8275">
                        <c:v>2.121</c:v>
                      </c:pt>
                      <c:pt idx="8276">
                        <c:v>2.3730000000000002</c:v>
                      </c:pt>
                      <c:pt idx="8277">
                        <c:v>2.4569999999999999</c:v>
                      </c:pt>
                      <c:pt idx="8278">
                        <c:v>2.31</c:v>
                      </c:pt>
                      <c:pt idx="8279">
                        <c:v>3.0870000000000002</c:v>
                      </c:pt>
                      <c:pt idx="8280">
                        <c:v>2.5409999999999999</c:v>
                      </c:pt>
                      <c:pt idx="8281">
                        <c:v>3.0870000000000002</c:v>
                      </c:pt>
                      <c:pt idx="8282">
                        <c:v>4.3470000000000004</c:v>
                      </c:pt>
                      <c:pt idx="8283">
                        <c:v>3.6120000000000001</c:v>
                      </c:pt>
                      <c:pt idx="8284">
                        <c:v>2.4780000000000002</c:v>
                      </c:pt>
                      <c:pt idx="8285">
                        <c:v>1.9319999999999999</c:v>
                      </c:pt>
                      <c:pt idx="8286">
                        <c:v>1.9319999999999999</c:v>
                      </c:pt>
                      <c:pt idx="8287">
                        <c:v>2.3730000000000002</c:v>
                      </c:pt>
                      <c:pt idx="8288">
                        <c:v>2.016</c:v>
                      </c:pt>
                      <c:pt idx="8289">
                        <c:v>2.0579999999999998</c:v>
                      </c:pt>
                      <c:pt idx="8290">
                        <c:v>2.0579999999999998</c:v>
                      </c:pt>
                      <c:pt idx="8291">
                        <c:v>2.4990000000000001</c:v>
                      </c:pt>
                      <c:pt idx="8292">
                        <c:v>2.8559999999999999</c:v>
                      </c:pt>
                      <c:pt idx="8293">
                        <c:v>2.226</c:v>
                      </c:pt>
                      <c:pt idx="8294">
                        <c:v>2.0579999999999998</c:v>
                      </c:pt>
                      <c:pt idx="8295">
                        <c:v>2.121</c:v>
                      </c:pt>
                      <c:pt idx="8296">
                        <c:v>1.9530000000000001</c:v>
                      </c:pt>
                      <c:pt idx="8297">
                        <c:v>1.911</c:v>
                      </c:pt>
                      <c:pt idx="8298">
                        <c:v>2.0369999999999999</c:v>
                      </c:pt>
                      <c:pt idx="8299">
                        <c:v>1.974</c:v>
                      </c:pt>
                      <c:pt idx="8300">
                        <c:v>2.226</c:v>
                      </c:pt>
                      <c:pt idx="8301">
                        <c:v>2.415</c:v>
                      </c:pt>
                      <c:pt idx="8302">
                        <c:v>2.226</c:v>
                      </c:pt>
                      <c:pt idx="8303">
                        <c:v>2.2050000000000001</c:v>
                      </c:pt>
                      <c:pt idx="8304">
                        <c:v>2.8769999999999998</c:v>
                      </c:pt>
                      <c:pt idx="8305">
                        <c:v>2.8140000000000001</c:v>
                      </c:pt>
                      <c:pt idx="8306">
                        <c:v>2.5409999999999999</c:v>
                      </c:pt>
                      <c:pt idx="8307">
                        <c:v>2.919</c:v>
                      </c:pt>
                      <c:pt idx="8308">
                        <c:v>2.7509999999999999</c:v>
                      </c:pt>
                      <c:pt idx="8309">
                        <c:v>1.9530000000000001</c:v>
                      </c:pt>
                      <c:pt idx="8310">
                        <c:v>2.0790000000000002</c:v>
                      </c:pt>
                      <c:pt idx="8311">
                        <c:v>1.869</c:v>
                      </c:pt>
                      <c:pt idx="8312">
                        <c:v>2.0369999999999999</c:v>
                      </c:pt>
                      <c:pt idx="8313">
                        <c:v>2.0790000000000002</c:v>
                      </c:pt>
                      <c:pt idx="8314">
                        <c:v>2.3730000000000002</c:v>
                      </c:pt>
                      <c:pt idx="8315">
                        <c:v>2.2050000000000001</c:v>
                      </c:pt>
                      <c:pt idx="8316">
                        <c:v>2.0579999999999998</c:v>
                      </c:pt>
                      <c:pt idx="8317">
                        <c:v>2.1629999999999998</c:v>
                      </c:pt>
                      <c:pt idx="8318">
                        <c:v>1.9530000000000001</c:v>
                      </c:pt>
                      <c:pt idx="8319">
                        <c:v>2.4780000000000002</c:v>
                      </c:pt>
                      <c:pt idx="8320">
                        <c:v>2.2890000000000001</c:v>
                      </c:pt>
                      <c:pt idx="8321">
                        <c:v>2.6040000000000001</c:v>
                      </c:pt>
                      <c:pt idx="8322">
                        <c:v>2.3940000000000001</c:v>
                      </c:pt>
                      <c:pt idx="8323">
                        <c:v>2.2890000000000001</c:v>
                      </c:pt>
                      <c:pt idx="8324">
                        <c:v>2.3940000000000001</c:v>
                      </c:pt>
                      <c:pt idx="8325">
                        <c:v>2.7509999999999999</c:v>
                      </c:pt>
                      <c:pt idx="8326">
                        <c:v>2.6669999999999998</c:v>
                      </c:pt>
                      <c:pt idx="8327">
                        <c:v>2.7509999999999999</c:v>
                      </c:pt>
                      <c:pt idx="8328">
                        <c:v>2.5830000000000002</c:v>
                      </c:pt>
                      <c:pt idx="8329">
                        <c:v>2.4990000000000001</c:v>
                      </c:pt>
                      <c:pt idx="8330">
                        <c:v>2.4569999999999999</c:v>
                      </c:pt>
                      <c:pt idx="8331">
                        <c:v>2.4569999999999999</c:v>
                      </c:pt>
                      <c:pt idx="8332">
                        <c:v>2.625</c:v>
                      </c:pt>
                      <c:pt idx="8333">
                        <c:v>2.226</c:v>
                      </c:pt>
                      <c:pt idx="8334">
                        <c:v>2.331</c:v>
                      </c:pt>
                      <c:pt idx="8335">
                        <c:v>2.4780000000000002</c:v>
                      </c:pt>
                      <c:pt idx="8336">
                        <c:v>3.0449999999999999</c:v>
                      </c:pt>
                      <c:pt idx="8337">
                        <c:v>2.5619999999999998</c:v>
                      </c:pt>
                      <c:pt idx="8338">
                        <c:v>2.6040000000000001</c:v>
                      </c:pt>
                      <c:pt idx="8339">
                        <c:v>2.226</c:v>
                      </c:pt>
                      <c:pt idx="8340">
                        <c:v>3.024</c:v>
                      </c:pt>
                      <c:pt idx="8341">
                        <c:v>2.8980000000000001</c:v>
                      </c:pt>
                      <c:pt idx="8342">
                        <c:v>2.835</c:v>
                      </c:pt>
                      <c:pt idx="8343">
                        <c:v>3.339</c:v>
                      </c:pt>
                      <c:pt idx="8344">
                        <c:v>2.7930000000000001</c:v>
                      </c:pt>
                      <c:pt idx="8345">
                        <c:v>3.423</c:v>
                      </c:pt>
                      <c:pt idx="8346">
                        <c:v>3.3180000000000001</c:v>
                      </c:pt>
                      <c:pt idx="8347">
                        <c:v>2.8769999999999998</c:v>
                      </c:pt>
                      <c:pt idx="8348">
                        <c:v>2.5830000000000002</c:v>
                      </c:pt>
                      <c:pt idx="8349">
                        <c:v>2.5409999999999999</c:v>
                      </c:pt>
                      <c:pt idx="8350">
                        <c:v>2.331</c:v>
                      </c:pt>
                      <c:pt idx="8351">
                        <c:v>2.7719999999999998</c:v>
                      </c:pt>
                      <c:pt idx="8352">
                        <c:v>3.3180000000000001</c:v>
                      </c:pt>
                      <c:pt idx="8353">
                        <c:v>2.9820000000000002</c:v>
                      </c:pt>
                      <c:pt idx="8354">
                        <c:v>2.835</c:v>
                      </c:pt>
                      <c:pt idx="8355">
                        <c:v>2.6880000000000002</c:v>
                      </c:pt>
                      <c:pt idx="8356">
                        <c:v>3.57</c:v>
                      </c:pt>
                      <c:pt idx="8357">
                        <c:v>3.948</c:v>
                      </c:pt>
                      <c:pt idx="8358">
                        <c:v>3.444</c:v>
                      </c:pt>
                      <c:pt idx="8359">
                        <c:v>3.2759999999999998</c:v>
                      </c:pt>
                      <c:pt idx="8360">
                        <c:v>3.6749999999999998</c:v>
                      </c:pt>
                      <c:pt idx="8361">
                        <c:v>3.339</c:v>
                      </c:pt>
                      <c:pt idx="8362">
                        <c:v>3.8849999999999998</c:v>
                      </c:pt>
                      <c:pt idx="8363">
                        <c:v>3.4649999999999999</c:v>
                      </c:pt>
                      <c:pt idx="8364">
                        <c:v>3.1920000000000002</c:v>
                      </c:pt>
                      <c:pt idx="8365">
                        <c:v>3.4649999999999999</c:v>
                      </c:pt>
                      <c:pt idx="8366">
                        <c:v>3.0449999999999999</c:v>
                      </c:pt>
                      <c:pt idx="8367">
                        <c:v>2.6459999999999999</c:v>
                      </c:pt>
                      <c:pt idx="8368">
                        <c:v>3.129</c:v>
                      </c:pt>
                      <c:pt idx="8369">
                        <c:v>3.4860000000000002</c:v>
                      </c:pt>
                      <c:pt idx="8370">
                        <c:v>4.41</c:v>
                      </c:pt>
                      <c:pt idx="8371">
                        <c:v>3.9060000000000001</c:v>
                      </c:pt>
                      <c:pt idx="8372">
                        <c:v>3.4649999999999999</c:v>
                      </c:pt>
                      <c:pt idx="8373">
                        <c:v>4.1369999999999996</c:v>
                      </c:pt>
                      <c:pt idx="8374">
                        <c:v>3.8220000000000001</c:v>
                      </c:pt>
                      <c:pt idx="8375">
                        <c:v>4.1580000000000004</c:v>
                      </c:pt>
                      <c:pt idx="8376">
                        <c:v>3.78</c:v>
                      </c:pt>
                      <c:pt idx="8377">
                        <c:v>3.5910000000000002</c:v>
                      </c:pt>
                      <c:pt idx="8378">
                        <c:v>3.8639999999999999</c:v>
                      </c:pt>
                      <c:pt idx="8379">
                        <c:v>3.738</c:v>
                      </c:pt>
                      <c:pt idx="8380">
                        <c:v>3.5070000000000001</c:v>
                      </c:pt>
                      <c:pt idx="8381">
                        <c:v>3.36</c:v>
                      </c:pt>
                      <c:pt idx="8382">
                        <c:v>3.2970000000000002</c:v>
                      </c:pt>
                      <c:pt idx="8383">
                        <c:v>2.9820000000000002</c:v>
                      </c:pt>
                      <c:pt idx="8384">
                        <c:v>3.0659999999999998</c:v>
                      </c:pt>
                      <c:pt idx="8385">
                        <c:v>2.73</c:v>
                      </c:pt>
                      <c:pt idx="8386">
                        <c:v>3.8849999999999998</c:v>
                      </c:pt>
                      <c:pt idx="8387">
                        <c:v>4.1369999999999996</c:v>
                      </c:pt>
                      <c:pt idx="8388">
                        <c:v>3.8010000000000002</c:v>
                      </c:pt>
                      <c:pt idx="8389">
                        <c:v>3.6539999999999999</c:v>
                      </c:pt>
                      <c:pt idx="8390">
                        <c:v>3.6120000000000001</c:v>
                      </c:pt>
                      <c:pt idx="8391">
                        <c:v>2.94</c:v>
                      </c:pt>
                      <c:pt idx="8392">
                        <c:v>3.129</c:v>
                      </c:pt>
                      <c:pt idx="8393">
                        <c:v>3.444</c:v>
                      </c:pt>
                      <c:pt idx="8394">
                        <c:v>3.57</c:v>
                      </c:pt>
                      <c:pt idx="8395">
                        <c:v>3.528</c:v>
                      </c:pt>
                      <c:pt idx="8396">
                        <c:v>3.99</c:v>
                      </c:pt>
                      <c:pt idx="8397">
                        <c:v>3.4860000000000002</c:v>
                      </c:pt>
                      <c:pt idx="8398">
                        <c:v>3.7589999999999999</c:v>
                      </c:pt>
                      <c:pt idx="8399">
                        <c:v>3.3180000000000001</c:v>
                      </c:pt>
                      <c:pt idx="8400">
                        <c:v>3.2549999999999999</c:v>
                      </c:pt>
                      <c:pt idx="8401">
                        <c:v>3.2970000000000002</c:v>
                      </c:pt>
                      <c:pt idx="8402">
                        <c:v>3.2759999999999998</c:v>
                      </c:pt>
                      <c:pt idx="8403">
                        <c:v>2.8980000000000001</c:v>
                      </c:pt>
                      <c:pt idx="8404">
                        <c:v>2.8559999999999999</c:v>
                      </c:pt>
                      <c:pt idx="8405">
                        <c:v>2.4990000000000001</c:v>
                      </c:pt>
                      <c:pt idx="8406">
                        <c:v>2.2679999999999998</c:v>
                      </c:pt>
                      <c:pt idx="8407">
                        <c:v>2.2050000000000001</c:v>
                      </c:pt>
                      <c:pt idx="8408">
                        <c:v>2.94</c:v>
                      </c:pt>
                      <c:pt idx="8409">
                        <c:v>2.9820000000000002</c:v>
                      </c:pt>
                      <c:pt idx="8410">
                        <c:v>2.94</c:v>
                      </c:pt>
                      <c:pt idx="8411">
                        <c:v>3.0030000000000001</c:v>
                      </c:pt>
                      <c:pt idx="8412">
                        <c:v>3.5489999999999999</c:v>
                      </c:pt>
                      <c:pt idx="8413">
                        <c:v>2.7509999999999999</c:v>
                      </c:pt>
                      <c:pt idx="8414">
                        <c:v>3.5070000000000001</c:v>
                      </c:pt>
                      <c:pt idx="8415">
                        <c:v>3.927</c:v>
                      </c:pt>
                      <c:pt idx="8416">
                        <c:v>4.431</c:v>
                      </c:pt>
                      <c:pt idx="8417">
                        <c:v>3.8220000000000001</c:v>
                      </c:pt>
                      <c:pt idx="8418">
                        <c:v>3.8639999999999999</c:v>
                      </c:pt>
                      <c:pt idx="8419">
                        <c:v>3.8010000000000002</c:v>
                      </c:pt>
                      <c:pt idx="8420">
                        <c:v>3.423</c:v>
                      </c:pt>
                      <c:pt idx="8421">
                        <c:v>3.0870000000000002</c:v>
                      </c:pt>
                      <c:pt idx="8422">
                        <c:v>2.6669999999999998</c:v>
                      </c:pt>
                      <c:pt idx="8423">
                        <c:v>2.331</c:v>
                      </c:pt>
                      <c:pt idx="8424">
                        <c:v>2.6880000000000002</c:v>
                      </c:pt>
                      <c:pt idx="8425">
                        <c:v>3.3809999999999998</c:v>
                      </c:pt>
                      <c:pt idx="8426">
                        <c:v>4.0110000000000001</c:v>
                      </c:pt>
                      <c:pt idx="8427">
                        <c:v>3.5070000000000001</c:v>
                      </c:pt>
                      <c:pt idx="8428">
                        <c:v>3.843</c:v>
                      </c:pt>
                      <c:pt idx="8429">
                        <c:v>3.528</c:v>
                      </c:pt>
                      <c:pt idx="8430">
                        <c:v>3.0449999999999999</c:v>
                      </c:pt>
                      <c:pt idx="8431">
                        <c:v>3.3809999999999998</c:v>
                      </c:pt>
                      <c:pt idx="8432">
                        <c:v>2.9820000000000002</c:v>
                      </c:pt>
                      <c:pt idx="8433">
                        <c:v>3.4649999999999999</c:v>
                      </c:pt>
                      <c:pt idx="8434">
                        <c:v>3.2759999999999998</c:v>
                      </c:pt>
                      <c:pt idx="8435">
                        <c:v>2.7930000000000001</c:v>
                      </c:pt>
                      <c:pt idx="8436">
                        <c:v>3.1709999999999998</c:v>
                      </c:pt>
                      <c:pt idx="8437">
                        <c:v>2.9820000000000002</c:v>
                      </c:pt>
                      <c:pt idx="8438">
                        <c:v>3.234</c:v>
                      </c:pt>
                      <c:pt idx="8439">
                        <c:v>3.2130000000000001</c:v>
                      </c:pt>
                      <c:pt idx="8440">
                        <c:v>3.36</c:v>
                      </c:pt>
                      <c:pt idx="8441">
                        <c:v>3.6960000000000002</c:v>
                      </c:pt>
                      <c:pt idx="8442">
                        <c:v>3.78</c:v>
                      </c:pt>
                      <c:pt idx="8443">
                        <c:v>2.919</c:v>
                      </c:pt>
                      <c:pt idx="8444">
                        <c:v>3.7589999999999999</c:v>
                      </c:pt>
                      <c:pt idx="8445">
                        <c:v>3.7170000000000001</c:v>
                      </c:pt>
                      <c:pt idx="8446">
                        <c:v>3.78</c:v>
                      </c:pt>
                      <c:pt idx="8447">
                        <c:v>3.0870000000000002</c:v>
                      </c:pt>
                      <c:pt idx="8448">
                        <c:v>3.3809999999999998</c:v>
                      </c:pt>
                      <c:pt idx="8449">
                        <c:v>3.5070000000000001</c:v>
                      </c:pt>
                      <c:pt idx="8450">
                        <c:v>3.36</c:v>
                      </c:pt>
                      <c:pt idx="8451">
                        <c:v>3.2970000000000002</c:v>
                      </c:pt>
                      <c:pt idx="8452">
                        <c:v>3.4020000000000001</c:v>
                      </c:pt>
                      <c:pt idx="8453">
                        <c:v>3.633</c:v>
                      </c:pt>
                      <c:pt idx="8454">
                        <c:v>3.339</c:v>
                      </c:pt>
                      <c:pt idx="8455">
                        <c:v>3.36</c:v>
                      </c:pt>
                      <c:pt idx="8456">
                        <c:v>3.6120000000000001</c:v>
                      </c:pt>
                      <c:pt idx="8457">
                        <c:v>3.234</c:v>
                      </c:pt>
                      <c:pt idx="8458">
                        <c:v>3.2549999999999999</c:v>
                      </c:pt>
                      <c:pt idx="8459">
                        <c:v>3.339</c:v>
                      </c:pt>
                      <c:pt idx="8460">
                        <c:v>3.36</c:v>
                      </c:pt>
                      <c:pt idx="8461">
                        <c:v>3.0870000000000002</c:v>
                      </c:pt>
                      <c:pt idx="8462">
                        <c:v>2.6459999999999999</c:v>
                      </c:pt>
                      <c:pt idx="8463">
                        <c:v>1.9530000000000001</c:v>
                      </c:pt>
                      <c:pt idx="8464">
                        <c:v>2.2890000000000001</c:v>
                      </c:pt>
                      <c:pt idx="8465">
                        <c:v>2.8980000000000001</c:v>
                      </c:pt>
                      <c:pt idx="8466">
                        <c:v>3.2759999999999998</c:v>
                      </c:pt>
                      <c:pt idx="8467">
                        <c:v>2.835</c:v>
                      </c:pt>
                      <c:pt idx="8468">
                        <c:v>2.5619999999999998</c:v>
                      </c:pt>
                      <c:pt idx="8469">
                        <c:v>2.7090000000000001</c:v>
                      </c:pt>
                      <c:pt idx="8470">
                        <c:v>2.7509999999999999</c:v>
                      </c:pt>
                      <c:pt idx="8471">
                        <c:v>2.7509999999999999</c:v>
                      </c:pt>
                      <c:pt idx="8472">
                        <c:v>3.0449999999999999</c:v>
                      </c:pt>
                      <c:pt idx="8473">
                        <c:v>2.919</c:v>
                      </c:pt>
                      <c:pt idx="8474">
                        <c:v>3.15</c:v>
                      </c:pt>
                      <c:pt idx="8475">
                        <c:v>2.9609999999999999</c:v>
                      </c:pt>
                      <c:pt idx="8476">
                        <c:v>2.8140000000000001</c:v>
                      </c:pt>
                      <c:pt idx="8477">
                        <c:v>2.8980000000000001</c:v>
                      </c:pt>
                      <c:pt idx="8478">
                        <c:v>2.8559999999999999</c:v>
                      </c:pt>
                      <c:pt idx="8479">
                        <c:v>2.835</c:v>
                      </c:pt>
                      <c:pt idx="8480">
                        <c:v>2.6459999999999999</c:v>
                      </c:pt>
                      <c:pt idx="8481">
                        <c:v>2.5619999999999998</c:v>
                      </c:pt>
                      <c:pt idx="8482">
                        <c:v>2.7509999999999999</c:v>
                      </c:pt>
                      <c:pt idx="8483">
                        <c:v>2.7509999999999999</c:v>
                      </c:pt>
                      <c:pt idx="8484">
                        <c:v>2.7509999999999999</c:v>
                      </c:pt>
                      <c:pt idx="8485">
                        <c:v>2.919</c:v>
                      </c:pt>
                      <c:pt idx="8486">
                        <c:v>3.024</c:v>
                      </c:pt>
                      <c:pt idx="8487">
                        <c:v>2.52</c:v>
                      </c:pt>
                      <c:pt idx="8488">
                        <c:v>2.2890000000000001</c:v>
                      </c:pt>
                      <c:pt idx="8489">
                        <c:v>2.331</c:v>
                      </c:pt>
                      <c:pt idx="8490">
                        <c:v>2.1419999999999999</c:v>
                      </c:pt>
                      <c:pt idx="8491">
                        <c:v>1.9319999999999999</c:v>
                      </c:pt>
                      <c:pt idx="8492">
                        <c:v>1.575</c:v>
                      </c:pt>
                      <c:pt idx="8493">
                        <c:v>1.617</c:v>
                      </c:pt>
                      <c:pt idx="8494">
                        <c:v>1.722</c:v>
                      </c:pt>
                      <c:pt idx="8495">
                        <c:v>1.764</c:v>
                      </c:pt>
                      <c:pt idx="8496">
                        <c:v>2.3730000000000002</c:v>
                      </c:pt>
                      <c:pt idx="8497">
                        <c:v>2.415</c:v>
                      </c:pt>
                      <c:pt idx="8498">
                        <c:v>2.016</c:v>
                      </c:pt>
                      <c:pt idx="8499">
                        <c:v>1.8480000000000001</c:v>
                      </c:pt>
                      <c:pt idx="8500">
                        <c:v>1.7010000000000001</c:v>
                      </c:pt>
                      <c:pt idx="8501">
                        <c:v>1.7849999999999999</c:v>
                      </c:pt>
                      <c:pt idx="8502">
                        <c:v>2.0369999999999999</c:v>
                      </c:pt>
                      <c:pt idx="8503">
                        <c:v>2.3519999999999999</c:v>
                      </c:pt>
                      <c:pt idx="8504">
                        <c:v>2.415</c:v>
                      </c:pt>
                      <c:pt idx="8505">
                        <c:v>1.9950000000000001</c:v>
                      </c:pt>
                      <c:pt idx="8506">
                        <c:v>1.89</c:v>
                      </c:pt>
                      <c:pt idx="8507">
                        <c:v>2.0790000000000002</c:v>
                      </c:pt>
                      <c:pt idx="8508">
                        <c:v>2.3730000000000002</c:v>
                      </c:pt>
                      <c:pt idx="8509">
                        <c:v>2.0369999999999999</c:v>
                      </c:pt>
                      <c:pt idx="8510">
                        <c:v>2.2050000000000001</c:v>
                      </c:pt>
                      <c:pt idx="8511">
                        <c:v>1.7010000000000001</c:v>
                      </c:pt>
                      <c:pt idx="8512">
                        <c:v>1.827</c:v>
                      </c:pt>
                      <c:pt idx="8513">
                        <c:v>1.806</c:v>
                      </c:pt>
                      <c:pt idx="8514">
                        <c:v>1.806</c:v>
                      </c:pt>
                      <c:pt idx="8515">
                        <c:v>2.1419999999999999</c:v>
                      </c:pt>
                      <c:pt idx="8516">
                        <c:v>1.722</c:v>
                      </c:pt>
                      <c:pt idx="8517">
                        <c:v>1.5960000000000001</c:v>
                      </c:pt>
                      <c:pt idx="8518">
                        <c:v>1.722</c:v>
                      </c:pt>
                      <c:pt idx="8519">
                        <c:v>1.4910000000000001</c:v>
                      </c:pt>
                      <c:pt idx="8520">
                        <c:v>1.7849999999999999</c:v>
                      </c:pt>
                      <c:pt idx="8521">
                        <c:v>1.7430000000000001</c:v>
                      </c:pt>
                      <c:pt idx="8522">
                        <c:v>1.554</c:v>
                      </c:pt>
                      <c:pt idx="8523">
                        <c:v>1.5960000000000001</c:v>
                      </c:pt>
                      <c:pt idx="8524">
                        <c:v>1.47</c:v>
                      </c:pt>
                      <c:pt idx="8525">
                        <c:v>1.827</c:v>
                      </c:pt>
                      <c:pt idx="8526">
                        <c:v>2.2679999999999998</c:v>
                      </c:pt>
                      <c:pt idx="8527">
                        <c:v>2.1840000000000002</c:v>
                      </c:pt>
                      <c:pt idx="8528">
                        <c:v>1.722</c:v>
                      </c:pt>
                      <c:pt idx="8529">
                        <c:v>2.1</c:v>
                      </c:pt>
                      <c:pt idx="8530">
                        <c:v>1.9950000000000001</c:v>
                      </c:pt>
                      <c:pt idx="8531">
                        <c:v>1.911</c:v>
                      </c:pt>
                      <c:pt idx="8532">
                        <c:v>2.2890000000000001</c:v>
                      </c:pt>
                      <c:pt idx="8533">
                        <c:v>2.52</c:v>
                      </c:pt>
                      <c:pt idx="8534">
                        <c:v>2.6880000000000002</c:v>
                      </c:pt>
                      <c:pt idx="8535">
                        <c:v>2.9609999999999999</c:v>
                      </c:pt>
                      <c:pt idx="8536">
                        <c:v>2.4780000000000002</c:v>
                      </c:pt>
                      <c:pt idx="8537">
                        <c:v>1.8480000000000001</c:v>
                      </c:pt>
                      <c:pt idx="8538">
                        <c:v>1.9950000000000001</c:v>
                      </c:pt>
                      <c:pt idx="8539">
                        <c:v>1.806</c:v>
                      </c:pt>
                      <c:pt idx="8540">
                        <c:v>1.974</c:v>
                      </c:pt>
                      <c:pt idx="8541">
                        <c:v>1.806</c:v>
                      </c:pt>
                      <c:pt idx="8542">
                        <c:v>2.1629999999999998</c:v>
                      </c:pt>
                      <c:pt idx="8543">
                        <c:v>2.6040000000000001</c:v>
                      </c:pt>
                      <c:pt idx="8544">
                        <c:v>3.0449999999999999</c:v>
                      </c:pt>
                      <c:pt idx="8545">
                        <c:v>3.0449999999999999</c:v>
                      </c:pt>
                      <c:pt idx="8546">
                        <c:v>3.0030000000000001</c:v>
                      </c:pt>
                      <c:pt idx="8547">
                        <c:v>1.9950000000000001</c:v>
                      </c:pt>
                      <c:pt idx="8548">
                        <c:v>1.9530000000000001</c:v>
                      </c:pt>
                      <c:pt idx="8549">
                        <c:v>1.9950000000000001</c:v>
                      </c:pt>
                      <c:pt idx="8550">
                        <c:v>2.0790000000000002</c:v>
                      </c:pt>
                      <c:pt idx="8551">
                        <c:v>1.974</c:v>
                      </c:pt>
                      <c:pt idx="8552">
                        <c:v>1.9530000000000001</c:v>
                      </c:pt>
                      <c:pt idx="8553">
                        <c:v>2.1</c:v>
                      </c:pt>
                      <c:pt idx="8554">
                        <c:v>2.6880000000000002</c:v>
                      </c:pt>
                      <c:pt idx="8555">
                        <c:v>2.226</c:v>
                      </c:pt>
                      <c:pt idx="8556">
                        <c:v>2.7930000000000001</c:v>
                      </c:pt>
                      <c:pt idx="8557">
                        <c:v>2.8769999999999998</c:v>
                      </c:pt>
                      <c:pt idx="8558">
                        <c:v>2.2890000000000001</c:v>
                      </c:pt>
                      <c:pt idx="8559">
                        <c:v>2.0790000000000002</c:v>
                      </c:pt>
                      <c:pt idx="8560">
                        <c:v>2.5619999999999998</c:v>
                      </c:pt>
                      <c:pt idx="8561">
                        <c:v>2.3519999999999999</c:v>
                      </c:pt>
                      <c:pt idx="8562">
                        <c:v>2.5830000000000002</c:v>
                      </c:pt>
                      <c:pt idx="8563">
                        <c:v>2.1629999999999998</c:v>
                      </c:pt>
                      <c:pt idx="8564">
                        <c:v>2.2679999999999998</c:v>
                      </c:pt>
                      <c:pt idx="8565">
                        <c:v>2.4359999999999999</c:v>
                      </c:pt>
                      <c:pt idx="8566">
                        <c:v>2.73</c:v>
                      </c:pt>
                      <c:pt idx="8567">
                        <c:v>3.36</c:v>
                      </c:pt>
                      <c:pt idx="8568">
                        <c:v>3.3809999999999998</c:v>
                      </c:pt>
                      <c:pt idx="8569">
                        <c:v>3.339</c:v>
                      </c:pt>
                      <c:pt idx="8570">
                        <c:v>2.7090000000000001</c:v>
                      </c:pt>
                      <c:pt idx="8571">
                        <c:v>2.7719999999999998</c:v>
                      </c:pt>
                      <c:pt idx="8572">
                        <c:v>2.9609999999999999</c:v>
                      </c:pt>
                      <c:pt idx="8573">
                        <c:v>2.835</c:v>
                      </c:pt>
                      <c:pt idx="8574">
                        <c:v>2.52</c:v>
                      </c:pt>
                      <c:pt idx="8575">
                        <c:v>2.52</c:v>
                      </c:pt>
                      <c:pt idx="8576">
                        <c:v>2.2050000000000001</c:v>
                      </c:pt>
                      <c:pt idx="8577">
                        <c:v>2.73</c:v>
                      </c:pt>
                      <c:pt idx="8578">
                        <c:v>2.9820000000000002</c:v>
                      </c:pt>
                      <c:pt idx="8579">
                        <c:v>2.6459999999999999</c:v>
                      </c:pt>
                      <c:pt idx="8580">
                        <c:v>2.8559999999999999</c:v>
                      </c:pt>
                      <c:pt idx="8581">
                        <c:v>3.15</c:v>
                      </c:pt>
                      <c:pt idx="8582">
                        <c:v>2.835</c:v>
                      </c:pt>
                      <c:pt idx="8583">
                        <c:v>3.024</c:v>
                      </c:pt>
                      <c:pt idx="8584">
                        <c:v>2.8769999999999998</c:v>
                      </c:pt>
                      <c:pt idx="8585">
                        <c:v>2.4359999999999999</c:v>
                      </c:pt>
                      <c:pt idx="8586">
                        <c:v>1.9319999999999999</c:v>
                      </c:pt>
                      <c:pt idx="8587">
                        <c:v>2.4359999999999999</c:v>
                      </c:pt>
                      <c:pt idx="8588">
                        <c:v>2.9609999999999999</c:v>
                      </c:pt>
                      <c:pt idx="8589">
                        <c:v>3.36</c:v>
                      </c:pt>
                      <c:pt idx="8590">
                        <c:v>3.6539999999999999</c:v>
                      </c:pt>
                      <c:pt idx="8591">
                        <c:v>3.5070000000000001</c:v>
                      </c:pt>
                      <c:pt idx="8592">
                        <c:v>3.7589999999999999</c:v>
                      </c:pt>
                      <c:pt idx="8593">
                        <c:v>3.7589999999999999</c:v>
                      </c:pt>
                      <c:pt idx="8594">
                        <c:v>3.633</c:v>
                      </c:pt>
                      <c:pt idx="8595">
                        <c:v>2.8140000000000001</c:v>
                      </c:pt>
                      <c:pt idx="8596">
                        <c:v>2.7719999999999998</c:v>
                      </c:pt>
                      <c:pt idx="8597">
                        <c:v>2.7509999999999999</c:v>
                      </c:pt>
                      <c:pt idx="8598">
                        <c:v>2.6880000000000002</c:v>
                      </c:pt>
                      <c:pt idx="8599">
                        <c:v>2.1629999999999998</c:v>
                      </c:pt>
                      <c:pt idx="8600">
                        <c:v>1.9950000000000001</c:v>
                      </c:pt>
                      <c:pt idx="8601">
                        <c:v>2.4359999999999999</c:v>
                      </c:pt>
                      <c:pt idx="8602">
                        <c:v>2.415</c:v>
                      </c:pt>
                      <c:pt idx="8603">
                        <c:v>2.1419999999999999</c:v>
                      </c:pt>
                      <c:pt idx="8604">
                        <c:v>2.1629999999999998</c:v>
                      </c:pt>
                      <c:pt idx="8605">
                        <c:v>2.4990000000000001</c:v>
                      </c:pt>
                      <c:pt idx="8606">
                        <c:v>2.4990000000000001</c:v>
                      </c:pt>
                      <c:pt idx="8607">
                        <c:v>2.4780000000000002</c:v>
                      </c:pt>
                      <c:pt idx="8608">
                        <c:v>2.2679999999999998</c:v>
                      </c:pt>
                      <c:pt idx="8609">
                        <c:v>2.5409999999999999</c:v>
                      </c:pt>
                      <c:pt idx="8610">
                        <c:v>2.2469999999999999</c:v>
                      </c:pt>
                      <c:pt idx="8611">
                        <c:v>2.1629999999999998</c:v>
                      </c:pt>
                      <c:pt idx="8612">
                        <c:v>2.7509999999999999</c:v>
                      </c:pt>
                      <c:pt idx="8613">
                        <c:v>2.94</c:v>
                      </c:pt>
                      <c:pt idx="8614">
                        <c:v>2.9820000000000002</c:v>
                      </c:pt>
                      <c:pt idx="8615">
                        <c:v>2.625</c:v>
                      </c:pt>
                      <c:pt idx="8616">
                        <c:v>2.4780000000000002</c:v>
                      </c:pt>
                      <c:pt idx="8617">
                        <c:v>2.7090000000000001</c:v>
                      </c:pt>
                      <c:pt idx="8618">
                        <c:v>3.0449999999999999</c:v>
                      </c:pt>
                      <c:pt idx="8619">
                        <c:v>1.8480000000000001</c:v>
                      </c:pt>
                      <c:pt idx="8620">
                        <c:v>1.8480000000000001</c:v>
                      </c:pt>
                      <c:pt idx="8621">
                        <c:v>1.9530000000000001</c:v>
                      </c:pt>
                      <c:pt idx="8622">
                        <c:v>1.869</c:v>
                      </c:pt>
                      <c:pt idx="8623">
                        <c:v>2.1419999999999999</c:v>
                      </c:pt>
                      <c:pt idx="8624">
                        <c:v>2.2890000000000001</c:v>
                      </c:pt>
                      <c:pt idx="8625">
                        <c:v>2.2469999999999999</c:v>
                      </c:pt>
                      <c:pt idx="8626">
                        <c:v>3.0030000000000001</c:v>
                      </c:pt>
                      <c:pt idx="8627">
                        <c:v>2.5830000000000002</c:v>
                      </c:pt>
                      <c:pt idx="8628">
                        <c:v>2.7509999999999999</c:v>
                      </c:pt>
                      <c:pt idx="8629">
                        <c:v>2.4990000000000001</c:v>
                      </c:pt>
                      <c:pt idx="8630">
                        <c:v>2.331</c:v>
                      </c:pt>
                      <c:pt idx="8631">
                        <c:v>2.7509999999999999</c:v>
                      </c:pt>
                      <c:pt idx="8632">
                        <c:v>2.73</c:v>
                      </c:pt>
                      <c:pt idx="8633">
                        <c:v>3.0659999999999998</c:v>
                      </c:pt>
                      <c:pt idx="8634">
                        <c:v>2.9820000000000002</c:v>
                      </c:pt>
                      <c:pt idx="8635">
                        <c:v>2.94</c:v>
                      </c:pt>
                      <c:pt idx="8636">
                        <c:v>3.234</c:v>
                      </c:pt>
                      <c:pt idx="8637">
                        <c:v>3.234</c:v>
                      </c:pt>
                      <c:pt idx="8638">
                        <c:v>3.3180000000000001</c:v>
                      </c:pt>
                      <c:pt idx="8639">
                        <c:v>2.8559999999999999</c:v>
                      </c:pt>
                      <c:pt idx="8640">
                        <c:v>1.7010000000000001</c:v>
                      </c:pt>
                      <c:pt idx="8641">
                        <c:v>2.1840000000000002</c:v>
                      </c:pt>
                      <c:pt idx="8642">
                        <c:v>1.8480000000000001</c:v>
                      </c:pt>
                      <c:pt idx="8643">
                        <c:v>1.7430000000000001</c:v>
                      </c:pt>
                      <c:pt idx="8644">
                        <c:v>2.625</c:v>
                      </c:pt>
                      <c:pt idx="8645">
                        <c:v>2.1419999999999999</c:v>
                      </c:pt>
                      <c:pt idx="8646">
                        <c:v>2.6040000000000001</c:v>
                      </c:pt>
                      <c:pt idx="8647">
                        <c:v>3.843</c:v>
                      </c:pt>
                      <c:pt idx="8648">
                        <c:v>3.129</c:v>
                      </c:pt>
                      <c:pt idx="8649">
                        <c:v>2.1</c:v>
                      </c:pt>
                      <c:pt idx="8650">
                        <c:v>1.764</c:v>
                      </c:pt>
                      <c:pt idx="8651">
                        <c:v>1.827</c:v>
                      </c:pt>
                      <c:pt idx="8652">
                        <c:v>2.016</c:v>
                      </c:pt>
                      <c:pt idx="8653">
                        <c:v>1.827</c:v>
                      </c:pt>
                      <c:pt idx="8654">
                        <c:v>1.869</c:v>
                      </c:pt>
                      <c:pt idx="8655">
                        <c:v>1.7849999999999999</c:v>
                      </c:pt>
                      <c:pt idx="8656">
                        <c:v>1.974</c:v>
                      </c:pt>
                      <c:pt idx="8657">
                        <c:v>2.7509999999999999</c:v>
                      </c:pt>
                      <c:pt idx="8658">
                        <c:v>2.016</c:v>
                      </c:pt>
                      <c:pt idx="8659">
                        <c:v>1.7430000000000001</c:v>
                      </c:pt>
                      <c:pt idx="8660">
                        <c:v>1.827</c:v>
                      </c:pt>
                      <c:pt idx="8661">
                        <c:v>1.764</c:v>
                      </c:pt>
                      <c:pt idx="8662">
                        <c:v>1.575</c:v>
                      </c:pt>
                      <c:pt idx="8663">
                        <c:v>1.7849999999999999</c:v>
                      </c:pt>
                      <c:pt idx="8664">
                        <c:v>1.7849999999999999</c:v>
                      </c:pt>
                      <c:pt idx="8665">
                        <c:v>2.016</c:v>
                      </c:pt>
                      <c:pt idx="8666">
                        <c:v>1.869</c:v>
                      </c:pt>
                      <c:pt idx="8667">
                        <c:v>1.869</c:v>
                      </c:pt>
                      <c:pt idx="8668">
                        <c:v>1.89</c:v>
                      </c:pt>
                      <c:pt idx="8669">
                        <c:v>2.331</c:v>
                      </c:pt>
                      <c:pt idx="8670">
                        <c:v>2.331</c:v>
                      </c:pt>
                      <c:pt idx="8671">
                        <c:v>2.4359999999999999</c:v>
                      </c:pt>
                      <c:pt idx="8672">
                        <c:v>2.3940000000000001</c:v>
                      </c:pt>
                      <c:pt idx="8673">
                        <c:v>2.016</c:v>
                      </c:pt>
                      <c:pt idx="8674">
                        <c:v>1.7430000000000001</c:v>
                      </c:pt>
                      <c:pt idx="8675">
                        <c:v>1.869</c:v>
                      </c:pt>
                      <c:pt idx="8676">
                        <c:v>1.806</c:v>
                      </c:pt>
                      <c:pt idx="8677">
                        <c:v>1.89</c:v>
                      </c:pt>
                      <c:pt idx="8678">
                        <c:v>1.8480000000000001</c:v>
                      </c:pt>
                      <c:pt idx="8679">
                        <c:v>1.827</c:v>
                      </c:pt>
                      <c:pt idx="8680">
                        <c:v>1.764</c:v>
                      </c:pt>
                      <c:pt idx="8681">
                        <c:v>1.806</c:v>
                      </c:pt>
                      <c:pt idx="8682">
                        <c:v>1.974</c:v>
                      </c:pt>
                      <c:pt idx="8683">
                        <c:v>2.0790000000000002</c:v>
                      </c:pt>
                      <c:pt idx="8684">
                        <c:v>1.9319999999999999</c:v>
                      </c:pt>
                      <c:pt idx="8685">
                        <c:v>1.974</c:v>
                      </c:pt>
                      <c:pt idx="8686">
                        <c:v>2.4780000000000002</c:v>
                      </c:pt>
                      <c:pt idx="8687">
                        <c:v>2.016</c:v>
                      </c:pt>
                      <c:pt idx="8688">
                        <c:v>1.974</c:v>
                      </c:pt>
                      <c:pt idx="8689">
                        <c:v>2.2890000000000001</c:v>
                      </c:pt>
                      <c:pt idx="8690">
                        <c:v>2.4780000000000002</c:v>
                      </c:pt>
                      <c:pt idx="8691">
                        <c:v>2.5830000000000002</c:v>
                      </c:pt>
                      <c:pt idx="8692">
                        <c:v>2.3730000000000002</c:v>
                      </c:pt>
                      <c:pt idx="8693">
                        <c:v>2.3940000000000001</c:v>
                      </c:pt>
                      <c:pt idx="8694">
                        <c:v>2.0369999999999999</c:v>
                      </c:pt>
                      <c:pt idx="8695">
                        <c:v>2.1419999999999999</c:v>
                      </c:pt>
                      <c:pt idx="8696">
                        <c:v>2.1840000000000002</c:v>
                      </c:pt>
                      <c:pt idx="8697">
                        <c:v>2.0579999999999998</c:v>
                      </c:pt>
                      <c:pt idx="8698">
                        <c:v>2.0579999999999998</c:v>
                      </c:pt>
                      <c:pt idx="8699">
                        <c:v>1.827</c:v>
                      </c:pt>
                      <c:pt idx="8700">
                        <c:v>2.7719999999999998</c:v>
                      </c:pt>
                      <c:pt idx="8701">
                        <c:v>2.5830000000000002</c:v>
                      </c:pt>
                      <c:pt idx="8702">
                        <c:v>2.1419999999999999</c:v>
                      </c:pt>
                      <c:pt idx="8703">
                        <c:v>2.4359999999999999</c:v>
                      </c:pt>
                      <c:pt idx="8704">
                        <c:v>1.9950000000000001</c:v>
                      </c:pt>
                      <c:pt idx="8705">
                        <c:v>2.625</c:v>
                      </c:pt>
                      <c:pt idx="8706">
                        <c:v>2.8559999999999999</c:v>
                      </c:pt>
                      <c:pt idx="8707">
                        <c:v>2.625</c:v>
                      </c:pt>
                      <c:pt idx="8708">
                        <c:v>2.7509999999999999</c:v>
                      </c:pt>
                      <c:pt idx="8709">
                        <c:v>2.73</c:v>
                      </c:pt>
                      <c:pt idx="8710">
                        <c:v>2.8559999999999999</c:v>
                      </c:pt>
                      <c:pt idx="8711">
                        <c:v>3.1080000000000001</c:v>
                      </c:pt>
                      <c:pt idx="8712">
                        <c:v>2.835</c:v>
                      </c:pt>
                      <c:pt idx="8713">
                        <c:v>2.5830000000000002</c:v>
                      </c:pt>
                      <c:pt idx="8714">
                        <c:v>2.415</c:v>
                      </c:pt>
                      <c:pt idx="8715">
                        <c:v>2.1629999999999998</c:v>
                      </c:pt>
                      <c:pt idx="8716">
                        <c:v>2.52</c:v>
                      </c:pt>
                      <c:pt idx="8717">
                        <c:v>3.0449999999999999</c:v>
                      </c:pt>
                      <c:pt idx="8718">
                        <c:v>2.5619999999999998</c:v>
                      </c:pt>
                      <c:pt idx="8719">
                        <c:v>2.4990000000000001</c:v>
                      </c:pt>
                      <c:pt idx="8720">
                        <c:v>2.5619999999999998</c:v>
                      </c:pt>
                      <c:pt idx="8721">
                        <c:v>3.2130000000000001</c:v>
                      </c:pt>
                      <c:pt idx="8722">
                        <c:v>3.4860000000000002</c:v>
                      </c:pt>
                      <c:pt idx="8723">
                        <c:v>3.1920000000000002</c:v>
                      </c:pt>
                      <c:pt idx="8724">
                        <c:v>2.9609999999999999</c:v>
                      </c:pt>
                      <c:pt idx="8725">
                        <c:v>3.36</c:v>
                      </c:pt>
                      <c:pt idx="8726">
                        <c:v>3.339</c:v>
                      </c:pt>
                      <c:pt idx="8727">
                        <c:v>3.36</c:v>
                      </c:pt>
                      <c:pt idx="8728">
                        <c:v>3.129</c:v>
                      </c:pt>
                      <c:pt idx="8729">
                        <c:v>2.8769999999999998</c:v>
                      </c:pt>
                      <c:pt idx="8730">
                        <c:v>3.129</c:v>
                      </c:pt>
                      <c:pt idx="8731">
                        <c:v>2.73</c:v>
                      </c:pt>
                      <c:pt idx="8732">
                        <c:v>2.3940000000000001</c:v>
                      </c:pt>
                      <c:pt idx="8733">
                        <c:v>2.8140000000000001</c:v>
                      </c:pt>
                      <c:pt idx="8734">
                        <c:v>3.1709999999999998</c:v>
                      </c:pt>
                      <c:pt idx="8735">
                        <c:v>3.78</c:v>
                      </c:pt>
                      <c:pt idx="8736">
                        <c:v>3.2130000000000001</c:v>
                      </c:pt>
                      <c:pt idx="8737">
                        <c:v>3.3180000000000001</c:v>
                      </c:pt>
                      <c:pt idx="8738">
                        <c:v>3.5489999999999999</c:v>
                      </c:pt>
                      <c:pt idx="8739">
                        <c:v>3.4860000000000002</c:v>
                      </c:pt>
                      <c:pt idx="8740">
                        <c:v>3.6120000000000001</c:v>
                      </c:pt>
                      <c:pt idx="8741">
                        <c:v>3.36</c:v>
                      </c:pt>
                      <c:pt idx="8742">
                        <c:v>3.3809999999999998</c:v>
                      </c:pt>
                      <c:pt idx="8743">
                        <c:v>3.339</c:v>
                      </c:pt>
                      <c:pt idx="8744">
                        <c:v>3.15</c:v>
                      </c:pt>
                      <c:pt idx="8745">
                        <c:v>3.339</c:v>
                      </c:pt>
                      <c:pt idx="8746">
                        <c:v>3.1920000000000002</c:v>
                      </c:pt>
                      <c:pt idx="8747">
                        <c:v>2.8980000000000001</c:v>
                      </c:pt>
                      <c:pt idx="8748">
                        <c:v>2.8559999999999999</c:v>
                      </c:pt>
                      <c:pt idx="8749">
                        <c:v>2.73</c:v>
                      </c:pt>
                      <c:pt idx="8750">
                        <c:v>2.7090000000000001</c:v>
                      </c:pt>
                      <c:pt idx="8751">
                        <c:v>3.528</c:v>
                      </c:pt>
                      <c:pt idx="8752">
                        <c:v>3.99</c:v>
                      </c:pt>
                      <c:pt idx="8753">
                        <c:v>3.4649999999999999</c:v>
                      </c:pt>
                      <c:pt idx="8754">
                        <c:v>3.15</c:v>
                      </c:pt>
                      <c:pt idx="8755">
                        <c:v>3.2759999999999998</c:v>
                      </c:pt>
                      <c:pt idx="8756">
                        <c:v>2.6459999999999999</c:v>
                      </c:pt>
                      <c:pt idx="8757">
                        <c:v>3.0030000000000001</c:v>
                      </c:pt>
                      <c:pt idx="8758">
                        <c:v>3.339</c:v>
                      </c:pt>
                      <c:pt idx="8759">
                        <c:v>3.4020000000000001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Residence3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0.92400000000000004</c:v>
                      </c:pt>
                      <c:pt idx="1">
                        <c:v>0.95199999999999996</c:v>
                      </c:pt>
                      <c:pt idx="2">
                        <c:v>0.875</c:v>
                      </c:pt>
                      <c:pt idx="3">
                        <c:v>0.84699999999999998</c:v>
                      </c:pt>
                      <c:pt idx="4">
                        <c:v>0.86799999999999999</c:v>
                      </c:pt>
                      <c:pt idx="5">
                        <c:v>0.84699999999999998</c:v>
                      </c:pt>
                      <c:pt idx="6">
                        <c:v>0.875</c:v>
                      </c:pt>
                      <c:pt idx="7">
                        <c:v>0.93100000000000005</c:v>
                      </c:pt>
                      <c:pt idx="8">
                        <c:v>0.95199999999999996</c:v>
                      </c:pt>
                      <c:pt idx="9">
                        <c:v>1.0429999999999999</c:v>
                      </c:pt>
                      <c:pt idx="10">
                        <c:v>1.085</c:v>
                      </c:pt>
                      <c:pt idx="11">
                        <c:v>1.204</c:v>
                      </c:pt>
                      <c:pt idx="12">
                        <c:v>1.1200000000000001</c:v>
                      </c:pt>
                      <c:pt idx="13">
                        <c:v>1.1830000000000001</c:v>
                      </c:pt>
                      <c:pt idx="14">
                        <c:v>1.169</c:v>
                      </c:pt>
                      <c:pt idx="15">
                        <c:v>1.2669999999999999</c:v>
                      </c:pt>
                      <c:pt idx="16">
                        <c:v>1.3160000000000001</c:v>
                      </c:pt>
                      <c:pt idx="17">
                        <c:v>1.4279999999999999</c:v>
                      </c:pt>
                      <c:pt idx="18">
                        <c:v>1.393</c:v>
                      </c:pt>
                      <c:pt idx="19">
                        <c:v>1.4770000000000001</c:v>
                      </c:pt>
                      <c:pt idx="20">
                        <c:v>1.337</c:v>
                      </c:pt>
                      <c:pt idx="21">
                        <c:v>1.2110000000000001</c:v>
                      </c:pt>
                      <c:pt idx="22">
                        <c:v>1.169</c:v>
                      </c:pt>
                      <c:pt idx="23">
                        <c:v>1.0920000000000001</c:v>
                      </c:pt>
                      <c:pt idx="24">
                        <c:v>0.96599999999999997</c:v>
                      </c:pt>
                      <c:pt idx="25">
                        <c:v>0.96599999999999997</c:v>
                      </c:pt>
                      <c:pt idx="26">
                        <c:v>0.93799999999999994</c:v>
                      </c:pt>
                      <c:pt idx="27">
                        <c:v>0.97299999999999998</c:v>
                      </c:pt>
                      <c:pt idx="28">
                        <c:v>0.90300000000000002</c:v>
                      </c:pt>
                      <c:pt idx="29">
                        <c:v>0.95199999999999996</c:v>
                      </c:pt>
                      <c:pt idx="30">
                        <c:v>1.0569999999999999</c:v>
                      </c:pt>
                      <c:pt idx="31">
                        <c:v>1.19</c:v>
                      </c:pt>
                      <c:pt idx="32">
                        <c:v>1.085</c:v>
                      </c:pt>
                      <c:pt idx="33">
                        <c:v>1.0780000000000001</c:v>
                      </c:pt>
                      <c:pt idx="34">
                        <c:v>1.1060000000000001</c:v>
                      </c:pt>
                      <c:pt idx="35">
                        <c:v>1.036</c:v>
                      </c:pt>
                      <c:pt idx="36">
                        <c:v>1.0149999999999999</c:v>
                      </c:pt>
                      <c:pt idx="37">
                        <c:v>0.98699999999999999</c:v>
                      </c:pt>
                      <c:pt idx="38">
                        <c:v>0.99399999999999999</c:v>
                      </c:pt>
                      <c:pt idx="39">
                        <c:v>0.94499999999999995</c:v>
                      </c:pt>
                      <c:pt idx="40">
                        <c:v>1.085</c:v>
                      </c:pt>
                      <c:pt idx="41">
                        <c:v>1.274</c:v>
                      </c:pt>
                      <c:pt idx="42">
                        <c:v>1.3580000000000001</c:v>
                      </c:pt>
                      <c:pt idx="43">
                        <c:v>1.3720000000000001</c:v>
                      </c:pt>
                      <c:pt idx="44">
                        <c:v>1.379</c:v>
                      </c:pt>
                      <c:pt idx="45">
                        <c:v>1.3089999999999999</c:v>
                      </c:pt>
                      <c:pt idx="46">
                        <c:v>1.2529999999999999</c:v>
                      </c:pt>
                      <c:pt idx="47">
                        <c:v>1.2110000000000001</c:v>
                      </c:pt>
                      <c:pt idx="48">
                        <c:v>1.0920000000000001</c:v>
                      </c:pt>
                      <c:pt idx="49">
                        <c:v>1.071</c:v>
                      </c:pt>
                      <c:pt idx="50">
                        <c:v>1.022</c:v>
                      </c:pt>
                      <c:pt idx="51">
                        <c:v>1.141</c:v>
                      </c:pt>
                      <c:pt idx="52">
                        <c:v>1.113</c:v>
                      </c:pt>
                      <c:pt idx="53">
                        <c:v>1.127</c:v>
                      </c:pt>
                      <c:pt idx="54">
                        <c:v>1.274</c:v>
                      </c:pt>
                      <c:pt idx="55">
                        <c:v>1.2669999999999999</c:v>
                      </c:pt>
                      <c:pt idx="56">
                        <c:v>1.4</c:v>
                      </c:pt>
                      <c:pt idx="57">
                        <c:v>1.218</c:v>
                      </c:pt>
                      <c:pt idx="58">
                        <c:v>1.155</c:v>
                      </c:pt>
                      <c:pt idx="59">
                        <c:v>1.0640000000000001</c:v>
                      </c:pt>
                      <c:pt idx="60">
                        <c:v>0.99399999999999999</c:v>
                      </c:pt>
                      <c:pt idx="61">
                        <c:v>0.84</c:v>
                      </c:pt>
                      <c:pt idx="62">
                        <c:v>0.91</c:v>
                      </c:pt>
                      <c:pt idx="63">
                        <c:v>0.91700000000000004</c:v>
                      </c:pt>
                      <c:pt idx="64">
                        <c:v>1.0920000000000001</c:v>
                      </c:pt>
                      <c:pt idx="65">
                        <c:v>1.2669999999999999</c:v>
                      </c:pt>
                      <c:pt idx="66">
                        <c:v>1.379</c:v>
                      </c:pt>
                      <c:pt idx="67">
                        <c:v>1.3720000000000001</c:v>
                      </c:pt>
                      <c:pt idx="68">
                        <c:v>1.3440000000000001</c:v>
                      </c:pt>
                      <c:pt idx="69">
                        <c:v>1.1830000000000001</c:v>
                      </c:pt>
                      <c:pt idx="70">
                        <c:v>1.05</c:v>
                      </c:pt>
                      <c:pt idx="71">
                        <c:v>1.036</c:v>
                      </c:pt>
                      <c:pt idx="72">
                        <c:v>1.036</c:v>
                      </c:pt>
                      <c:pt idx="73">
                        <c:v>1.05</c:v>
                      </c:pt>
                      <c:pt idx="74">
                        <c:v>0.94499999999999995</c:v>
                      </c:pt>
                      <c:pt idx="75">
                        <c:v>0.90300000000000002</c:v>
                      </c:pt>
                      <c:pt idx="76">
                        <c:v>0.85399999999999998</c:v>
                      </c:pt>
                      <c:pt idx="77">
                        <c:v>0.89600000000000002</c:v>
                      </c:pt>
                      <c:pt idx="78">
                        <c:v>1.0569999999999999</c:v>
                      </c:pt>
                      <c:pt idx="79">
                        <c:v>0.99399999999999999</c:v>
                      </c:pt>
                      <c:pt idx="80">
                        <c:v>1.1060000000000001</c:v>
                      </c:pt>
                      <c:pt idx="81">
                        <c:v>1.085</c:v>
                      </c:pt>
                      <c:pt idx="82">
                        <c:v>0.96599999999999997</c:v>
                      </c:pt>
                      <c:pt idx="83">
                        <c:v>1.05</c:v>
                      </c:pt>
                      <c:pt idx="84">
                        <c:v>1.0009999999999999</c:v>
                      </c:pt>
                      <c:pt idx="85">
                        <c:v>0.92400000000000004</c:v>
                      </c:pt>
                      <c:pt idx="86">
                        <c:v>0.84</c:v>
                      </c:pt>
                      <c:pt idx="87">
                        <c:v>0.88200000000000001</c:v>
                      </c:pt>
                      <c:pt idx="88">
                        <c:v>1.0569999999999999</c:v>
                      </c:pt>
                      <c:pt idx="89">
                        <c:v>1.2949999999999999</c:v>
                      </c:pt>
                      <c:pt idx="90">
                        <c:v>1.3089999999999999</c:v>
                      </c:pt>
                      <c:pt idx="91">
                        <c:v>1.3440000000000001</c:v>
                      </c:pt>
                      <c:pt idx="92">
                        <c:v>1.3160000000000001</c:v>
                      </c:pt>
                      <c:pt idx="93">
                        <c:v>1.2390000000000001</c:v>
                      </c:pt>
                      <c:pt idx="94">
                        <c:v>1.218</c:v>
                      </c:pt>
                      <c:pt idx="95">
                        <c:v>1.1200000000000001</c:v>
                      </c:pt>
                      <c:pt idx="96">
                        <c:v>1.036</c:v>
                      </c:pt>
                      <c:pt idx="97">
                        <c:v>1.008</c:v>
                      </c:pt>
                      <c:pt idx="98">
                        <c:v>0.95199999999999996</c:v>
                      </c:pt>
                      <c:pt idx="99">
                        <c:v>1.0009999999999999</c:v>
                      </c:pt>
                      <c:pt idx="100">
                        <c:v>1.036</c:v>
                      </c:pt>
                      <c:pt idx="101">
                        <c:v>1.022</c:v>
                      </c:pt>
                      <c:pt idx="102">
                        <c:v>0.99399999999999999</c:v>
                      </c:pt>
                      <c:pt idx="103">
                        <c:v>1.1060000000000001</c:v>
                      </c:pt>
                      <c:pt idx="104">
                        <c:v>1.1759999999999999</c:v>
                      </c:pt>
                      <c:pt idx="105">
                        <c:v>1.1479999999999999</c:v>
                      </c:pt>
                      <c:pt idx="106">
                        <c:v>1.141</c:v>
                      </c:pt>
                      <c:pt idx="107">
                        <c:v>1.0149999999999999</c:v>
                      </c:pt>
                      <c:pt idx="108">
                        <c:v>0.97299999999999998</c:v>
                      </c:pt>
                      <c:pt idx="109">
                        <c:v>1.0009999999999999</c:v>
                      </c:pt>
                      <c:pt idx="110">
                        <c:v>0.98699999999999999</c:v>
                      </c:pt>
                      <c:pt idx="111">
                        <c:v>1.008</c:v>
                      </c:pt>
                      <c:pt idx="112">
                        <c:v>1.1479999999999999</c:v>
                      </c:pt>
                      <c:pt idx="113">
                        <c:v>1.1060000000000001</c:v>
                      </c:pt>
                      <c:pt idx="114">
                        <c:v>1.169</c:v>
                      </c:pt>
                      <c:pt idx="115">
                        <c:v>1.218</c:v>
                      </c:pt>
                      <c:pt idx="116">
                        <c:v>1.26</c:v>
                      </c:pt>
                      <c:pt idx="117">
                        <c:v>1.232</c:v>
                      </c:pt>
                      <c:pt idx="118">
                        <c:v>1.0569999999999999</c:v>
                      </c:pt>
                      <c:pt idx="119">
                        <c:v>0.96599999999999997</c:v>
                      </c:pt>
                      <c:pt idx="120">
                        <c:v>0.86099999999999999</c:v>
                      </c:pt>
                      <c:pt idx="121">
                        <c:v>0.86099999999999999</c:v>
                      </c:pt>
                      <c:pt idx="122">
                        <c:v>0.82599999999999996</c:v>
                      </c:pt>
                      <c:pt idx="123">
                        <c:v>0.84699999999999998</c:v>
                      </c:pt>
                      <c:pt idx="124">
                        <c:v>0.875</c:v>
                      </c:pt>
                      <c:pt idx="125">
                        <c:v>0.88200000000000001</c:v>
                      </c:pt>
                      <c:pt idx="126">
                        <c:v>0.88200000000000001</c:v>
                      </c:pt>
                      <c:pt idx="127">
                        <c:v>0.90300000000000002</c:v>
                      </c:pt>
                      <c:pt idx="128">
                        <c:v>1.036</c:v>
                      </c:pt>
                      <c:pt idx="129">
                        <c:v>1.1619999999999999</c:v>
                      </c:pt>
                      <c:pt idx="130">
                        <c:v>1.085</c:v>
                      </c:pt>
                      <c:pt idx="131">
                        <c:v>1.127</c:v>
                      </c:pt>
                      <c:pt idx="132">
                        <c:v>1.113</c:v>
                      </c:pt>
                      <c:pt idx="133">
                        <c:v>1.19</c:v>
                      </c:pt>
                      <c:pt idx="134">
                        <c:v>1.2669999999999999</c:v>
                      </c:pt>
                      <c:pt idx="135">
                        <c:v>1.2809999999999999</c:v>
                      </c:pt>
                      <c:pt idx="136">
                        <c:v>1.323</c:v>
                      </c:pt>
                      <c:pt idx="137">
                        <c:v>1.3089999999999999</c:v>
                      </c:pt>
                      <c:pt idx="138">
                        <c:v>1.3720000000000001</c:v>
                      </c:pt>
                      <c:pt idx="139">
                        <c:v>1.4279999999999999</c:v>
                      </c:pt>
                      <c:pt idx="140">
                        <c:v>1.302</c:v>
                      </c:pt>
                      <c:pt idx="141">
                        <c:v>1.1970000000000001</c:v>
                      </c:pt>
                      <c:pt idx="142">
                        <c:v>1.05</c:v>
                      </c:pt>
                      <c:pt idx="143">
                        <c:v>0.97299999999999998</c:v>
                      </c:pt>
                      <c:pt idx="144">
                        <c:v>0.90300000000000002</c:v>
                      </c:pt>
                      <c:pt idx="145">
                        <c:v>0.83299999999999996</c:v>
                      </c:pt>
                      <c:pt idx="146">
                        <c:v>0.82599999999999996</c:v>
                      </c:pt>
                      <c:pt idx="147">
                        <c:v>0.89600000000000002</c:v>
                      </c:pt>
                      <c:pt idx="148">
                        <c:v>0.88200000000000001</c:v>
                      </c:pt>
                      <c:pt idx="149">
                        <c:v>0.91</c:v>
                      </c:pt>
                      <c:pt idx="150">
                        <c:v>1.0920000000000001</c:v>
                      </c:pt>
                      <c:pt idx="151">
                        <c:v>1.099</c:v>
                      </c:pt>
                      <c:pt idx="152">
                        <c:v>1.036</c:v>
                      </c:pt>
                      <c:pt idx="153">
                        <c:v>1.008</c:v>
                      </c:pt>
                      <c:pt idx="154">
                        <c:v>1.022</c:v>
                      </c:pt>
                      <c:pt idx="155">
                        <c:v>0.91</c:v>
                      </c:pt>
                      <c:pt idx="156">
                        <c:v>0.91</c:v>
                      </c:pt>
                      <c:pt idx="157">
                        <c:v>0.85399999999999998</c:v>
                      </c:pt>
                      <c:pt idx="158">
                        <c:v>0.81899999999999995</c:v>
                      </c:pt>
                      <c:pt idx="159">
                        <c:v>0.875</c:v>
                      </c:pt>
                      <c:pt idx="160">
                        <c:v>0.875</c:v>
                      </c:pt>
                      <c:pt idx="161">
                        <c:v>1.0289999999999999</c:v>
                      </c:pt>
                      <c:pt idx="162">
                        <c:v>1.232</c:v>
                      </c:pt>
                      <c:pt idx="163">
                        <c:v>1.323</c:v>
                      </c:pt>
                      <c:pt idx="164">
                        <c:v>1.246</c:v>
                      </c:pt>
                      <c:pt idx="165">
                        <c:v>1.26</c:v>
                      </c:pt>
                      <c:pt idx="166">
                        <c:v>1.127</c:v>
                      </c:pt>
                      <c:pt idx="167">
                        <c:v>1.0429999999999999</c:v>
                      </c:pt>
                      <c:pt idx="168">
                        <c:v>0.94499999999999995</c:v>
                      </c:pt>
                      <c:pt idx="169">
                        <c:v>0.88200000000000001</c:v>
                      </c:pt>
                      <c:pt idx="170">
                        <c:v>0.95899999999999996</c:v>
                      </c:pt>
                      <c:pt idx="171">
                        <c:v>0.94499999999999995</c:v>
                      </c:pt>
                      <c:pt idx="172">
                        <c:v>0.98699999999999999</c:v>
                      </c:pt>
                      <c:pt idx="173">
                        <c:v>1.0569999999999999</c:v>
                      </c:pt>
                      <c:pt idx="174">
                        <c:v>1.1619999999999999</c:v>
                      </c:pt>
                      <c:pt idx="175">
                        <c:v>1.099</c:v>
                      </c:pt>
                      <c:pt idx="176">
                        <c:v>1.085</c:v>
                      </c:pt>
                      <c:pt idx="177">
                        <c:v>1.0009999999999999</c:v>
                      </c:pt>
                      <c:pt idx="178">
                        <c:v>1.0009999999999999</c:v>
                      </c:pt>
                      <c:pt idx="179">
                        <c:v>0.90300000000000002</c:v>
                      </c:pt>
                      <c:pt idx="180">
                        <c:v>0.94499999999999995</c:v>
                      </c:pt>
                      <c:pt idx="181">
                        <c:v>0.78400000000000003</c:v>
                      </c:pt>
                      <c:pt idx="182">
                        <c:v>0.69299999999999995</c:v>
                      </c:pt>
                      <c:pt idx="183">
                        <c:v>0.72799999999999998</c:v>
                      </c:pt>
                      <c:pt idx="184">
                        <c:v>0.85399999999999998</c:v>
                      </c:pt>
                      <c:pt idx="185">
                        <c:v>1.0429999999999999</c:v>
                      </c:pt>
                      <c:pt idx="186">
                        <c:v>1.1200000000000001</c:v>
                      </c:pt>
                      <c:pt idx="187">
                        <c:v>1.19</c:v>
                      </c:pt>
                      <c:pt idx="188">
                        <c:v>1.288</c:v>
                      </c:pt>
                      <c:pt idx="189">
                        <c:v>1.1339999999999999</c:v>
                      </c:pt>
                      <c:pt idx="190">
                        <c:v>1.0780000000000001</c:v>
                      </c:pt>
                      <c:pt idx="191">
                        <c:v>1.0149999999999999</c:v>
                      </c:pt>
                      <c:pt idx="192">
                        <c:v>0.875</c:v>
                      </c:pt>
                      <c:pt idx="193">
                        <c:v>0.84</c:v>
                      </c:pt>
                      <c:pt idx="194">
                        <c:v>0.91</c:v>
                      </c:pt>
                      <c:pt idx="195">
                        <c:v>0.88200000000000001</c:v>
                      </c:pt>
                      <c:pt idx="196">
                        <c:v>0.88900000000000001</c:v>
                      </c:pt>
                      <c:pt idx="197">
                        <c:v>0.93100000000000005</c:v>
                      </c:pt>
                      <c:pt idx="198">
                        <c:v>1.022</c:v>
                      </c:pt>
                      <c:pt idx="199">
                        <c:v>0.94499999999999995</c:v>
                      </c:pt>
                      <c:pt idx="200">
                        <c:v>1.022</c:v>
                      </c:pt>
                      <c:pt idx="201">
                        <c:v>0.98</c:v>
                      </c:pt>
                      <c:pt idx="202">
                        <c:v>0.875</c:v>
                      </c:pt>
                      <c:pt idx="203">
                        <c:v>0.84699999999999998</c:v>
                      </c:pt>
                      <c:pt idx="204">
                        <c:v>0.80500000000000005</c:v>
                      </c:pt>
                      <c:pt idx="205">
                        <c:v>0.74199999999999999</c:v>
                      </c:pt>
                      <c:pt idx="206">
                        <c:v>0.67900000000000005</c:v>
                      </c:pt>
                      <c:pt idx="207">
                        <c:v>0.66500000000000004</c:v>
                      </c:pt>
                      <c:pt idx="208">
                        <c:v>0.71399999999999997</c:v>
                      </c:pt>
                      <c:pt idx="209">
                        <c:v>0.98</c:v>
                      </c:pt>
                      <c:pt idx="210">
                        <c:v>1.155</c:v>
                      </c:pt>
                      <c:pt idx="211">
                        <c:v>1.2669999999999999</c:v>
                      </c:pt>
                      <c:pt idx="212">
                        <c:v>1.2110000000000001</c:v>
                      </c:pt>
                      <c:pt idx="213">
                        <c:v>1.1619999999999999</c:v>
                      </c:pt>
                      <c:pt idx="214">
                        <c:v>1.0640000000000001</c:v>
                      </c:pt>
                      <c:pt idx="215">
                        <c:v>0.93100000000000005</c:v>
                      </c:pt>
                      <c:pt idx="216">
                        <c:v>0.89600000000000002</c:v>
                      </c:pt>
                      <c:pt idx="217">
                        <c:v>0.84</c:v>
                      </c:pt>
                      <c:pt idx="218">
                        <c:v>0.85399999999999998</c:v>
                      </c:pt>
                      <c:pt idx="219">
                        <c:v>0.90300000000000002</c:v>
                      </c:pt>
                      <c:pt idx="220">
                        <c:v>0.90300000000000002</c:v>
                      </c:pt>
                      <c:pt idx="221">
                        <c:v>0.98699999999999999</c:v>
                      </c:pt>
                      <c:pt idx="222">
                        <c:v>1.1060000000000001</c:v>
                      </c:pt>
                      <c:pt idx="223">
                        <c:v>1.071</c:v>
                      </c:pt>
                      <c:pt idx="224">
                        <c:v>1.0920000000000001</c:v>
                      </c:pt>
                      <c:pt idx="225">
                        <c:v>1.05</c:v>
                      </c:pt>
                      <c:pt idx="226">
                        <c:v>0.97299999999999998</c:v>
                      </c:pt>
                      <c:pt idx="227">
                        <c:v>0.875</c:v>
                      </c:pt>
                      <c:pt idx="228">
                        <c:v>0.96599999999999997</c:v>
                      </c:pt>
                      <c:pt idx="229">
                        <c:v>0.92400000000000004</c:v>
                      </c:pt>
                      <c:pt idx="230">
                        <c:v>0.93799999999999994</c:v>
                      </c:pt>
                      <c:pt idx="231">
                        <c:v>0.94499999999999995</c:v>
                      </c:pt>
                      <c:pt idx="232">
                        <c:v>0.97299999999999998</c:v>
                      </c:pt>
                      <c:pt idx="233">
                        <c:v>1.0149999999999999</c:v>
                      </c:pt>
                      <c:pt idx="234">
                        <c:v>1.0780000000000001</c:v>
                      </c:pt>
                      <c:pt idx="235">
                        <c:v>1.19</c:v>
                      </c:pt>
                      <c:pt idx="236">
                        <c:v>1.2250000000000001</c:v>
                      </c:pt>
                      <c:pt idx="237">
                        <c:v>1.0569999999999999</c:v>
                      </c:pt>
                      <c:pt idx="238">
                        <c:v>0.94499999999999995</c:v>
                      </c:pt>
                      <c:pt idx="239">
                        <c:v>0.88900000000000001</c:v>
                      </c:pt>
                      <c:pt idx="240">
                        <c:v>0.91</c:v>
                      </c:pt>
                      <c:pt idx="241">
                        <c:v>0.84</c:v>
                      </c:pt>
                      <c:pt idx="242">
                        <c:v>0.79800000000000004</c:v>
                      </c:pt>
                      <c:pt idx="243">
                        <c:v>0.72799999999999998</c:v>
                      </c:pt>
                      <c:pt idx="244">
                        <c:v>0.81200000000000006</c:v>
                      </c:pt>
                      <c:pt idx="245">
                        <c:v>0.86099999999999999</c:v>
                      </c:pt>
                      <c:pt idx="246">
                        <c:v>1.022</c:v>
                      </c:pt>
                      <c:pt idx="247">
                        <c:v>0.99399999999999999</c:v>
                      </c:pt>
                      <c:pt idx="248">
                        <c:v>0.88900000000000001</c:v>
                      </c:pt>
                      <c:pt idx="249">
                        <c:v>0.84699999999999998</c:v>
                      </c:pt>
                      <c:pt idx="250">
                        <c:v>0.85399999999999998</c:v>
                      </c:pt>
                      <c:pt idx="251">
                        <c:v>0.75600000000000001</c:v>
                      </c:pt>
                      <c:pt idx="252">
                        <c:v>0.71399999999999997</c:v>
                      </c:pt>
                      <c:pt idx="253">
                        <c:v>0.63700000000000001</c:v>
                      </c:pt>
                      <c:pt idx="254">
                        <c:v>0.63700000000000001</c:v>
                      </c:pt>
                      <c:pt idx="255">
                        <c:v>0.7</c:v>
                      </c:pt>
                      <c:pt idx="256">
                        <c:v>0.78400000000000003</c:v>
                      </c:pt>
                      <c:pt idx="257">
                        <c:v>0.81899999999999995</c:v>
                      </c:pt>
                      <c:pt idx="258">
                        <c:v>0.93799999999999994</c:v>
                      </c:pt>
                      <c:pt idx="259">
                        <c:v>0.97299999999999998</c:v>
                      </c:pt>
                      <c:pt idx="260">
                        <c:v>0.93100000000000005</c:v>
                      </c:pt>
                      <c:pt idx="261">
                        <c:v>0.83299999999999996</c:v>
                      </c:pt>
                      <c:pt idx="262">
                        <c:v>0.91700000000000004</c:v>
                      </c:pt>
                      <c:pt idx="263">
                        <c:v>0.78400000000000003</c:v>
                      </c:pt>
                      <c:pt idx="264">
                        <c:v>0.72099999999999997</c:v>
                      </c:pt>
                      <c:pt idx="265">
                        <c:v>0.70699999999999996</c:v>
                      </c:pt>
                      <c:pt idx="266">
                        <c:v>0.64400000000000002</c:v>
                      </c:pt>
                      <c:pt idx="267">
                        <c:v>0.61599999999999999</c:v>
                      </c:pt>
                      <c:pt idx="268">
                        <c:v>0.60899999999999999</c:v>
                      </c:pt>
                      <c:pt idx="269">
                        <c:v>0.63700000000000001</c:v>
                      </c:pt>
                      <c:pt idx="270">
                        <c:v>0.63</c:v>
                      </c:pt>
                      <c:pt idx="271">
                        <c:v>0.72099999999999997</c:v>
                      </c:pt>
                      <c:pt idx="272">
                        <c:v>0.88200000000000001</c:v>
                      </c:pt>
                      <c:pt idx="273">
                        <c:v>0.93799999999999994</c:v>
                      </c:pt>
                      <c:pt idx="274">
                        <c:v>0.84</c:v>
                      </c:pt>
                      <c:pt idx="275">
                        <c:v>0.84</c:v>
                      </c:pt>
                      <c:pt idx="276">
                        <c:v>0.88900000000000001</c:v>
                      </c:pt>
                      <c:pt idx="277">
                        <c:v>0.88900000000000001</c:v>
                      </c:pt>
                      <c:pt idx="278">
                        <c:v>0.78400000000000003</c:v>
                      </c:pt>
                      <c:pt idx="279">
                        <c:v>0.77</c:v>
                      </c:pt>
                      <c:pt idx="280">
                        <c:v>0.74199999999999999</c:v>
                      </c:pt>
                      <c:pt idx="281">
                        <c:v>0.79100000000000004</c:v>
                      </c:pt>
                      <c:pt idx="282">
                        <c:v>0.84</c:v>
                      </c:pt>
                      <c:pt idx="283">
                        <c:v>0.84</c:v>
                      </c:pt>
                      <c:pt idx="284">
                        <c:v>0.81899999999999995</c:v>
                      </c:pt>
                      <c:pt idx="285">
                        <c:v>0.85399999999999998</c:v>
                      </c:pt>
                      <c:pt idx="286">
                        <c:v>0.76300000000000001</c:v>
                      </c:pt>
                      <c:pt idx="287">
                        <c:v>0.71399999999999997</c:v>
                      </c:pt>
                      <c:pt idx="288">
                        <c:v>0.58099999999999996</c:v>
                      </c:pt>
                      <c:pt idx="289">
                        <c:v>0.54600000000000004</c:v>
                      </c:pt>
                      <c:pt idx="290">
                        <c:v>0.51800000000000002</c:v>
                      </c:pt>
                      <c:pt idx="291">
                        <c:v>0.504</c:v>
                      </c:pt>
                      <c:pt idx="292">
                        <c:v>0.48299999999999998</c:v>
                      </c:pt>
                      <c:pt idx="293">
                        <c:v>0.48299999999999998</c:v>
                      </c:pt>
                      <c:pt idx="294">
                        <c:v>0.48299999999999998</c:v>
                      </c:pt>
                      <c:pt idx="295">
                        <c:v>0.65100000000000002</c:v>
                      </c:pt>
                      <c:pt idx="296">
                        <c:v>0.71399999999999997</c:v>
                      </c:pt>
                      <c:pt idx="297">
                        <c:v>0.91</c:v>
                      </c:pt>
                      <c:pt idx="298">
                        <c:v>0.83299999999999996</c:v>
                      </c:pt>
                      <c:pt idx="299">
                        <c:v>0.86099999999999999</c:v>
                      </c:pt>
                      <c:pt idx="300">
                        <c:v>0.93799999999999994</c:v>
                      </c:pt>
                      <c:pt idx="301">
                        <c:v>0.98699999999999999</c:v>
                      </c:pt>
                      <c:pt idx="302">
                        <c:v>0.91700000000000004</c:v>
                      </c:pt>
                      <c:pt idx="303">
                        <c:v>0.93799999999999994</c:v>
                      </c:pt>
                      <c:pt idx="304">
                        <c:v>1.036</c:v>
                      </c:pt>
                      <c:pt idx="305">
                        <c:v>1.0009999999999999</c:v>
                      </c:pt>
                      <c:pt idx="306">
                        <c:v>1.127</c:v>
                      </c:pt>
                      <c:pt idx="307">
                        <c:v>0.99399999999999999</c:v>
                      </c:pt>
                      <c:pt idx="308">
                        <c:v>0.98</c:v>
                      </c:pt>
                      <c:pt idx="309">
                        <c:v>0.92400000000000004</c:v>
                      </c:pt>
                      <c:pt idx="310">
                        <c:v>0.82599999999999996</c:v>
                      </c:pt>
                      <c:pt idx="311">
                        <c:v>0.7</c:v>
                      </c:pt>
                      <c:pt idx="312">
                        <c:v>0.72099999999999997</c:v>
                      </c:pt>
                      <c:pt idx="313">
                        <c:v>0.72099999999999997</c:v>
                      </c:pt>
                      <c:pt idx="314">
                        <c:v>0.67900000000000005</c:v>
                      </c:pt>
                      <c:pt idx="315">
                        <c:v>0.65800000000000003</c:v>
                      </c:pt>
                      <c:pt idx="316">
                        <c:v>0.74199999999999999</c:v>
                      </c:pt>
                      <c:pt idx="317">
                        <c:v>0.749</c:v>
                      </c:pt>
                      <c:pt idx="318">
                        <c:v>1.0149999999999999</c:v>
                      </c:pt>
                      <c:pt idx="319">
                        <c:v>1.0569999999999999</c:v>
                      </c:pt>
                      <c:pt idx="320">
                        <c:v>1.008</c:v>
                      </c:pt>
                      <c:pt idx="321">
                        <c:v>1.0569999999999999</c:v>
                      </c:pt>
                      <c:pt idx="322">
                        <c:v>0.98</c:v>
                      </c:pt>
                      <c:pt idx="323">
                        <c:v>0.93100000000000005</c:v>
                      </c:pt>
                      <c:pt idx="324">
                        <c:v>0.93100000000000005</c:v>
                      </c:pt>
                      <c:pt idx="325">
                        <c:v>0.95899999999999996</c:v>
                      </c:pt>
                      <c:pt idx="326">
                        <c:v>1.0009999999999999</c:v>
                      </c:pt>
                      <c:pt idx="327">
                        <c:v>1.008</c:v>
                      </c:pt>
                      <c:pt idx="328">
                        <c:v>1.0429999999999999</c:v>
                      </c:pt>
                      <c:pt idx="329">
                        <c:v>1.1479999999999999</c:v>
                      </c:pt>
                      <c:pt idx="330">
                        <c:v>1.204</c:v>
                      </c:pt>
                      <c:pt idx="331">
                        <c:v>1.302</c:v>
                      </c:pt>
                      <c:pt idx="332">
                        <c:v>1.2390000000000001</c:v>
                      </c:pt>
                      <c:pt idx="333">
                        <c:v>1.2529999999999999</c:v>
                      </c:pt>
                      <c:pt idx="334">
                        <c:v>1.155</c:v>
                      </c:pt>
                      <c:pt idx="335">
                        <c:v>0.94499999999999995</c:v>
                      </c:pt>
                      <c:pt idx="336">
                        <c:v>0.93100000000000005</c:v>
                      </c:pt>
                      <c:pt idx="337">
                        <c:v>0.88200000000000001</c:v>
                      </c:pt>
                      <c:pt idx="338">
                        <c:v>0.86799999999999999</c:v>
                      </c:pt>
                      <c:pt idx="339">
                        <c:v>0.89600000000000002</c:v>
                      </c:pt>
                      <c:pt idx="340">
                        <c:v>0.93799999999999994</c:v>
                      </c:pt>
                      <c:pt idx="341">
                        <c:v>0.93799999999999994</c:v>
                      </c:pt>
                      <c:pt idx="342">
                        <c:v>1.085</c:v>
                      </c:pt>
                      <c:pt idx="343">
                        <c:v>1.127</c:v>
                      </c:pt>
                      <c:pt idx="344">
                        <c:v>1.1759999999999999</c:v>
                      </c:pt>
                      <c:pt idx="345">
                        <c:v>1.0149999999999999</c:v>
                      </c:pt>
                      <c:pt idx="346">
                        <c:v>0.97299999999999998</c:v>
                      </c:pt>
                      <c:pt idx="347">
                        <c:v>0.91700000000000004</c:v>
                      </c:pt>
                      <c:pt idx="348">
                        <c:v>0.92400000000000004</c:v>
                      </c:pt>
                      <c:pt idx="349">
                        <c:v>1.022</c:v>
                      </c:pt>
                      <c:pt idx="350">
                        <c:v>0.95199999999999996</c:v>
                      </c:pt>
                      <c:pt idx="351">
                        <c:v>0.90300000000000002</c:v>
                      </c:pt>
                      <c:pt idx="352">
                        <c:v>0.97299999999999998</c:v>
                      </c:pt>
                      <c:pt idx="353">
                        <c:v>1.113</c:v>
                      </c:pt>
                      <c:pt idx="354">
                        <c:v>1.1830000000000001</c:v>
                      </c:pt>
                      <c:pt idx="355">
                        <c:v>1.155</c:v>
                      </c:pt>
                      <c:pt idx="356">
                        <c:v>1.204</c:v>
                      </c:pt>
                      <c:pt idx="357">
                        <c:v>1.113</c:v>
                      </c:pt>
                      <c:pt idx="358">
                        <c:v>1.008</c:v>
                      </c:pt>
                      <c:pt idx="359">
                        <c:v>0.93799999999999994</c:v>
                      </c:pt>
                      <c:pt idx="360">
                        <c:v>0.88900000000000001</c:v>
                      </c:pt>
                      <c:pt idx="361">
                        <c:v>0.77700000000000002</c:v>
                      </c:pt>
                      <c:pt idx="362">
                        <c:v>0.84699999999999998</c:v>
                      </c:pt>
                      <c:pt idx="363">
                        <c:v>0.81899999999999995</c:v>
                      </c:pt>
                      <c:pt idx="364">
                        <c:v>0.88900000000000001</c:v>
                      </c:pt>
                      <c:pt idx="365">
                        <c:v>0.90300000000000002</c:v>
                      </c:pt>
                      <c:pt idx="366">
                        <c:v>1.036</c:v>
                      </c:pt>
                      <c:pt idx="367">
                        <c:v>1.0289999999999999</c:v>
                      </c:pt>
                      <c:pt idx="368">
                        <c:v>1.0640000000000001</c:v>
                      </c:pt>
                      <c:pt idx="369">
                        <c:v>0.97299999999999998</c:v>
                      </c:pt>
                      <c:pt idx="370">
                        <c:v>0.92400000000000004</c:v>
                      </c:pt>
                      <c:pt idx="371">
                        <c:v>0.88900000000000001</c:v>
                      </c:pt>
                      <c:pt idx="372">
                        <c:v>0.95199999999999996</c:v>
                      </c:pt>
                      <c:pt idx="373">
                        <c:v>0.86799999999999999</c:v>
                      </c:pt>
                      <c:pt idx="374">
                        <c:v>0.875</c:v>
                      </c:pt>
                      <c:pt idx="375">
                        <c:v>0.90300000000000002</c:v>
                      </c:pt>
                      <c:pt idx="376">
                        <c:v>0.97299999999999998</c:v>
                      </c:pt>
                      <c:pt idx="377">
                        <c:v>1.113</c:v>
                      </c:pt>
                      <c:pt idx="378">
                        <c:v>1.204</c:v>
                      </c:pt>
                      <c:pt idx="379">
                        <c:v>1.302</c:v>
                      </c:pt>
                      <c:pt idx="380">
                        <c:v>1.2669999999999999</c:v>
                      </c:pt>
                      <c:pt idx="381">
                        <c:v>1.246</c:v>
                      </c:pt>
                      <c:pt idx="382">
                        <c:v>1.022</c:v>
                      </c:pt>
                      <c:pt idx="383">
                        <c:v>0.95199999999999996</c:v>
                      </c:pt>
                      <c:pt idx="384">
                        <c:v>0.85399999999999998</c:v>
                      </c:pt>
                      <c:pt idx="385">
                        <c:v>0.80500000000000005</c:v>
                      </c:pt>
                      <c:pt idx="386">
                        <c:v>0.79800000000000004</c:v>
                      </c:pt>
                      <c:pt idx="387">
                        <c:v>0.84</c:v>
                      </c:pt>
                      <c:pt idx="388">
                        <c:v>0.84</c:v>
                      </c:pt>
                      <c:pt idx="389">
                        <c:v>0.86799999999999999</c:v>
                      </c:pt>
                      <c:pt idx="390">
                        <c:v>1.0780000000000001</c:v>
                      </c:pt>
                      <c:pt idx="391">
                        <c:v>1.05</c:v>
                      </c:pt>
                      <c:pt idx="392">
                        <c:v>1.1339999999999999</c:v>
                      </c:pt>
                      <c:pt idx="393">
                        <c:v>1.071</c:v>
                      </c:pt>
                      <c:pt idx="394">
                        <c:v>1.085</c:v>
                      </c:pt>
                      <c:pt idx="395">
                        <c:v>0.96599999999999997</c:v>
                      </c:pt>
                      <c:pt idx="396">
                        <c:v>0.91700000000000004</c:v>
                      </c:pt>
                      <c:pt idx="397">
                        <c:v>0.81200000000000006</c:v>
                      </c:pt>
                      <c:pt idx="398">
                        <c:v>0.90300000000000002</c:v>
                      </c:pt>
                      <c:pt idx="399">
                        <c:v>0.85399999999999998</c:v>
                      </c:pt>
                      <c:pt idx="400">
                        <c:v>0.95899999999999996</c:v>
                      </c:pt>
                      <c:pt idx="401">
                        <c:v>0.98699999999999999</c:v>
                      </c:pt>
                      <c:pt idx="402">
                        <c:v>1.05</c:v>
                      </c:pt>
                      <c:pt idx="403">
                        <c:v>1.2949999999999999</c:v>
                      </c:pt>
                      <c:pt idx="404">
                        <c:v>1.1830000000000001</c:v>
                      </c:pt>
                      <c:pt idx="405">
                        <c:v>1.169</c:v>
                      </c:pt>
                      <c:pt idx="406">
                        <c:v>1.0640000000000001</c:v>
                      </c:pt>
                      <c:pt idx="407">
                        <c:v>0.93100000000000005</c:v>
                      </c:pt>
                      <c:pt idx="408">
                        <c:v>0.93799999999999994</c:v>
                      </c:pt>
                      <c:pt idx="409">
                        <c:v>0.81899999999999995</c:v>
                      </c:pt>
                      <c:pt idx="410">
                        <c:v>0.84</c:v>
                      </c:pt>
                      <c:pt idx="411">
                        <c:v>0.86099999999999999</c:v>
                      </c:pt>
                      <c:pt idx="412">
                        <c:v>0.91</c:v>
                      </c:pt>
                      <c:pt idx="413">
                        <c:v>1.0009999999999999</c:v>
                      </c:pt>
                      <c:pt idx="414">
                        <c:v>1.0920000000000001</c:v>
                      </c:pt>
                      <c:pt idx="415">
                        <c:v>1.169</c:v>
                      </c:pt>
                      <c:pt idx="416">
                        <c:v>1.19</c:v>
                      </c:pt>
                      <c:pt idx="417">
                        <c:v>1.1060000000000001</c:v>
                      </c:pt>
                      <c:pt idx="418">
                        <c:v>1.0289999999999999</c:v>
                      </c:pt>
                      <c:pt idx="419">
                        <c:v>1.0149999999999999</c:v>
                      </c:pt>
                      <c:pt idx="420">
                        <c:v>0.93799999999999994</c:v>
                      </c:pt>
                      <c:pt idx="421">
                        <c:v>0.88900000000000001</c:v>
                      </c:pt>
                      <c:pt idx="422">
                        <c:v>0.91</c:v>
                      </c:pt>
                      <c:pt idx="423">
                        <c:v>0.875</c:v>
                      </c:pt>
                      <c:pt idx="424">
                        <c:v>0.95899999999999996</c:v>
                      </c:pt>
                      <c:pt idx="425">
                        <c:v>1.169</c:v>
                      </c:pt>
                      <c:pt idx="426">
                        <c:v>1.288</c:v>
                      </c:pt>
                      <c:pt idx="427">
                        <c:v>1.19</c:v>
                      </c:pt>
                      <c:pt idx="428">
                        <c:v>1.1339999999999999</c:v>
                      </c:pt>
                      <c:pt idx="429">
                        <c:v>1.1619999999999999</c:v>
                      </c:pt>
                      <c:pt idx="430">
                        <c:v>1.113</c:v>
                      </c:pt>
                      <c:pt idx="431">
                        <c:v>1.0429999999999999</c:v>
                      </c:pt>
                      <c:pt idx="432">
                        <c:v>0.93799999999999994</c:v>
                      </c:pt>
                      <c:pt idx="433">
                        <c:v>0.86799999999999999</c:v>
                      </c:pt>
                      <c:pt idx="434">
                        <c:v>0.90300000000000002</c:v>
                      </c:pt>
                      <c:pt idx="435">
                        <c:v>0.86099999999999999</c:v>
                      </c:pt>
                      <c:pt idx="436">
                        <c:v>0.875</c:v>
                      </c:pt>
                      <c:pt idx="437">
                        <c:v>0.93799999999999994</c:v>
                      </c:pt>
                      <c:pt idx="438">
                        <c:v>0.93799999999999994</c:v>
                      </c:pt>
                      <c:pt idx="439">
                        <c:v>1.0289999999999999</c:v>
                      </c:pt>
                      <c:pt idx="440">
                        <c:v>1.141</c:v>
                      </c:pt>
                      <c:pt idx="441">
                        <c:v>1.127</c:v>
                      </c:pt>
                      <c:pt idx="442">
                        <c:v>1.141</c:v>
                      </c:pt>
                      <c:pt idx="443">
                        <c:v>1.008</c:v>
                      </c:pt>
                      <c:pt idx="444">
                        <c:v>0.94499999999999995</c:v>
                      </c:pt>
                      <c:pt idx="445">
                        <c:v>0.86099999999999999</c:v>
                      </c:pt>
                      <c:pt idx="446">
                        <c:v>0.88900000000000001</c:v>
                      </c:pt>
                      <c:pt idx="447">
                        <c:v>0.86799999999999999</c:v>
                      </c:pt>
                      <c:pt idx="448">
                        <c:v>0.88900000000000001</c:v>
                      </c:pt>
                      <c:pt idx="449">
                        <c:v>0.92400000000000004</c:v>
                      </c:pt>
                      <c:pt idx="450">
                        <c:v>0.98699999999999999</c:v>
                      </c:pt>
                      <c:pt idx="451">
                        <c:v>1.036</c:v>
                      </c:pt>
                      <c:pt idx="452">
                        <c:v>1.0009999999999999</c:v>
                      </c:pt>
                      <c:pt idx="453">
                        <c:v>1.0780000000000001</c:v>
                      </c:pt>
                      <c:pt idx="454">
                        <c:v>0.93100000000000005</c:v>
                      </c:pt>
                      <c:pt idx="455">
                        <c:v>0.85399999999999998</c:v>
                      </c:pt>
                      <c:pt idx="456">
                        <c:v>0.81899999999999995</c:v>
                      </c:pt>
                      <c:pt idx="457">
                        <c:v>0.75600000000000001</c:v>
                      </c:pt>
                      <c:pt idx="458">
                        <c:v>0.71399999999999997</c:v>
                      </c:pt>
                      <c:pt idx="459">
                        <c:v>0.72099999999999997</c:v>
                      </c:pt>
                      <c:pt idx="460">
                        <c:v>0.77700000000000002</c:v>
                      </c:pt>
                      <c:pt idx="461">
                        <c:v>0.84</c:v>
                      </c:pt>
                      <c:pt idx="462">
                        <c:v>0.79800000000000004</c:v>
                      </c:pt>
                      <c:pt idx="463">
                        <c:v>0.90300000000000002</c:v>
                      </c:pt>
                      <c:pt idx="464">
                        <c:v>1.071</c:v>
                      </c:pt>
                      <c:pt idx="465">
                        <c:v>1.1619999999999999</c:v>
                      </c:pt>
                      <c:pt idx="466">
                        <c:v>1.022</c:v>
                      </c:pt>
                      <c:pt idx="467">
                        <c:v>0.98</c:v>
                      </c:pt>
                      <c:pt idx="468">
                        <c:v>1.099</c:v>
                      </c:pt>
                      <c:pt idx="469">
                        <c:v>1.113</c:v>
                      </c:pt>
                      <c:pt idx="470">
                        <c:v>1.1200000000000001</c:v>
                      </c:pt>
                      <c:pt idx="471">
                        <c:v>1.288</c:v>
                      </c:pt>
                      <c:pt idx="472">
                        <c:v>1.2110000000000001</c:v>
                      </c:pt>
                      <c:pt idx="473">
                        <c:v>1.393</c:v>
                      </c:pt>
                      <c:pt idx="474">
                        <c:v>1.3089999999999999</c:v>
                      </c:pt>
                      <c:pt idx="475">
                        <c:v>1.3160000000000001</c:v>
                      </c:pt>
                      <c:pt idx="476">
                        <c:v>1.2110000000000001</c:v>
                      </c:pt>
                      <c:pt idx="477">
                        <c:v>1.1830000000000001</c:v>
                      </c:pt>
                      <c:pt idx="478">
                        <c:v>1.036</c:v>
                      </c:pt>
                      <c:pt idx="479">
                        <c:v>0.93100000000000005</c:v>
                      </c:pt>
                      <c:pt idx="480">
                        <c:v>0.93799999999999994</c:v>
                      </c:pt>
                      <c:pt idx="481">
                        <c:v>0.85399999999999998</c:v>
                      </c:pt>
                      <c:pt idx="482">
                        <c:v>0.85399999999999998</c:v>
                      </c:pt>
                      <c:pt idx="483">
                        <c:v>0.90300000000000002</c:v>
                      </c:pt>
                      <c:pt idx="484">
                        <c:v>0.86099999999999999</c:v>
                      </c:pt>
                      <c:pt idx="485">
                        <c:v>0.89600000000000002</c:v>
                      </c:pt>
                      <c:pt idx="486">
                        <c:v>1.05</c:v>
                      </c:pt>
                      <c:pt idx="487">
                        <c:v>1.0569999999999999</c:v>
                      </c:pt>
                      <c:pt idx="488">
                        <c:v>1.0640000000000001</c:v>
                      </c:pt>
                      <c:pt idx="489">
                        <c:v>1.1619999999999999</c:v>
                      </c:pt>
                      <c:pt idx="490">
                        <c:v>1.232</c:v>
                      </c:pt>
                      <c:pt idx="491">
                        <c:v>1.2390000000000001</c:v>
                      </c:pt>
                      <c:pt idx="492">
                        <c:v>1.113</c:v>
                      </c:pt>
                      <c:pt idx="493">
                        <c:v>1.204</c:v>
                      </c:pt>
                      <c:pt idx="494">
                        <c:v>1.3160000000000001</c:v>
                      </c:pt>
                      <c:pt idx="495">
                        <c:v>1.33</c:v>
                      </c:pt>
                      <c:pt idx="496">
                        <c:v>1.3160000000000001</c:v>
                      </c:pt>
                      <c:pt idx="497">
                        <c:v>1.456</c:v>
                      </c:pt>
                      <c:pt idx="498">
                        <c:v>1.421</c:v>
                      </c:pt>
                      <c:pt idx="499">
                        <c:v>1.4630000000000001</c:v>
                      </c:pt>
                      <c:pt idx="500">
                        <c:v>1.512</c:v>
                      </c:pt>
                      <c:pt idx="501">
                        <c:v>1.302</c:v>
                      </c:pt>
                      <c:pt idx="502">
                        <c:v>1.288</c:v>
                      </c:pt>
                      <c:pt idx="503">
                        <c:v>1.274</c:v>
                      </c:pt>
                      <c:pt idx="504">
                        <c:v>1.2110000000000001</c:v>
                      </c:pt>
                      <c:pt idx="505">
                        <c:v>1.1479999999999999</c:v>
                      </c:pt>
                      <c:pt idx="506">
                        <c:v>1.1200000000000001</c:v>
                      </c:pt>
                      <c:pt idx="507">
                        <c:v>1.141</c:v>
                      </c:pt>
                      <c:pt idx="508">
                        <c:v>1.1619999999999999</c:v>
                      </c:pt>
                      <c:pt idx="509">
                        <c:v>1.2110000000000001</c:v>
                      </c:pt>
                      <c:pt idx="510">
                        <c:v>1.421</c:v>
                      </c:pt>
                      <c:pt idx="511">
                        <c:v>1.407</c:v>
                      </c:pt>
                      <c:pt idx="512">
                        <c:v>1.421</c:v>
                      </c:pt>
                      <c:pt idx="513">
                        <c:v>1.2529999999999999</c:v>
                      </c:pt>
                      <c:pt idx="514">
                        <c:v>1.2949999999999999</c:v>
                      </c:pt>
                      <c:pt idx="515">
                        <c:v>1.169</c:v>
                      </c:pt>
                      <c:pt idx="516">
                        <c:v>1.2390000000000001</c:v>
                      </c:pt>
                      <c:pt idx="517">
                        <c:v>1.1759999999999999</c:v>
                      </c:pt>
                      <c:pt idx="518">
                        <c:v>1.1619999999999999</c:v>
                      </c:pt>
                      <c:pt idx="519">
                        <c:v>1.1759999999999999</c:v>
                      </c:pt>
                      <c:pt idx="520">
                        <c:v>1.246</c:v>
                      </c:pt>
                      <c:pt idx="521">
                        <c:v>1.4910000000000001</c:v>
                      </c:pt>
                      <c:pt idx="522">
                        <c:v>1.5469999999999999</c:v>
                      </c:pt>
                      <c:pt idx="523">
                        <c:v>1.512</c:v>
                      </c:pt>
                      <c:pt idx="524">
                        <c:v>1.4490000000000001</c:v>
                      </c:pt>
                      <c:pt idx="525">
                        <c:v>1.393</c:v>
                      </c:pt>
                      <c:pt idx="526">
                        <c:v>1.218</c:v>
                      </c:pt>
                      <c:pt idx="527">
                        <c:v>1.2669999999999999</c:v>
                      </c:pt>
                      <c:pt idx="528">
                        <c:v>1.155</c:v>
                      </c:pt>
                      <c:pt idx="529">
                        <c:v>1.1060000000000001</c:v>
                      </c:pt>
                      <c:pt idx="530">
                        <c:v>1.036</c:v>
                      </c:pt>
                      <c:pt idx="531">
                        <c:v>1.0429999999999999</c:v>
                      </c:pt>
                      <c:pt idx="532">
                        <c:v>1.1479999999999999</c:v>
                      </c:pt>
                      <c:pt idx="533">
                        <c:v>1.1759999999999999</c:v>
                      </c:pt>
                      <c:pt idx="534">
                        <c:v>1.323</c:v>
                      </c:pt>
                      <c:pt idx="535">
                        <c:v>1.3089999999999999</c:v>
                      </c:pt>
                      <c:pt idx="536">
                        <c:v>1.337</c:v>
                      </c:pt>
                      <c:pt idx="537">
                        <c:v>1.2110000000000001</c:v>
                      </c:pt>
                      <c:pt idx="538">
                        <c:v>1.169</c:v>
                      </c:pt>
                      <c:pt idx="539">
                        <c:v>1.1479999999999999</c:v>
                      </c:pt>
                      <c:pt idx="540">
                        <c:v>1.141</c:v>
                      </c:pt>
                      <c:pt idx="541">
                        <c:v>1.1060000000000001</c:v>
                      </c:pt>
                      <c:pt idx="542">
                        <c:v>1.0920000000000001</c:v>
                      </c:pt>
                      <c:pt idx="543">
                        <c:v>1.1619999999999999</c:v>
                      </c:pt>
                      <c:pt idx="544">
                        <c:v>1.1830000000000001</c:v>
                      </c:pt>
                      <c:pt idx="545">
                        <c:v>1.3580000000000001</c:v>
                      </c:pt>
                      <c:pt idx="546">
                        <c:v>1.456</c:v>
                      </c:pt>
                      <c:pt idx="547">
                        <c:v>1.4910000000000001</c:v>
                      </c:pt>
                      <c:pt idx="548">
                        <c:v>1.484</c:v>
                      </c:pt>
                      <c:pt idx="549">
                        <c:v>1.407</c:v>
                      </c:pt>
                      <c:pt idx="550">
                        <c:v>1.2110000000000001</c:v>
                      </c:pt>
                      <c:pt idx="551">
                        <c:v>1.099</c:v>
                      </c:pt>
                      <c:pt idx="552">
                        <c:v>1.0920000000000001</c:v>
                      </c:pt>
                      <c:pt idx="553">
                        <c:v>1.0009999999999999</c:v>
                      </c:pt>
                      <c:pt idx="554">
                        <c:v>0.95899999999999996</c:v>
                      </c:pt>
                      <c:pt idx="555">
                        <c:v>1.036</c:v>
                      </c:pt>
                      <c:pt idx="556">
                        <c:v>1.0289999999999999</c:v>
                      </c:pt>
                      <c:pt idx="557">
                        <c:v>1.113</c:v>
                      </c:pt>
                      <c:pt idx="558">
                        <c:v>1.246</c:v>
                      </c:pt>
                      <c:pt idx="559">
                        <c:v>1.2949999999999999</c:v>
                      </c:pt>
                      <c:pt idx="560">
                        <c:v>1.3160000000000001</c:v>
                      </c:pt>
                      <c:pt idx="561">
                        <c:v>1.2529999999999999</c:v>
                      </c:pt>
                      <c:pt idx="562">
                        <c:v>1.1200000000000001</c:v>
                      </c:pt>
                      <c:pt idx="563">
                        <c:v>1.1339999999999999</c:v>
                      </c:pt>
                      <c:pt idx="564">
                        <c:v>1.036</c:v>
                      </c:pt>
                      <c:pt idx="565">
                        <c:v>1.0009999999999999</c:v>
                      </c:pt>
                      <c:pt idx="566">
                        <c:v>1.022</c:v>
                      </c:pt>
                      <c:pt idx="567">
                        <c:v>0.99399999999999999</c:v>
                      </c:pt>
                      <c:pt idx="568">
                        <c:v>1.0780000000000001</c:v>
                      </c:pt>
                      <c:pt idx="569">
                        <c:v>1.1619999999999999</c:v>
                      </c:pt>
                      <c:pt idx="570">
                        <c:v>1.26</c:v>
                      </c:pt>
                      <c:pt idx="571">
                        <c:v>1.33</c:v>
                      </c:pt>
                      <c:pt idx="572">
                        <c:v>1.4</c:v>
                      </c:pt>
                      <c:pt idx="573">
                        <c:v>1.33</c:v>
                      </c:pt>
                      <c:pt idx="574">
                        <c:v>1.2250000000000001</c:v>
                      </c:pt>
                      <c:pt idx="575">
                        <c:v>1.141</c:v>
                      </c:pt>
                      <c:pt idx="576">
                        <c:v>1.0780000000000001</c:v>
                      </c:pt>
                      <c:pt idx="577">
                        <c:v>1.0429999999999999</c:v>
                      </c:pt>
                      <c:pt idx="578">
                        <c:v>1.0289999999999999</c:v>
                      </c:pt>
                      <c:pt idx="579">
                        <c:v>1.008</c:v>
                      </c:pt>
                      <c:pt idx="580">
                        <c:v>1.071</c:v>
                      </c:pt>
                      <c:pt idx="581">
                        <c:v>1.1339999999999999</c:v>
                      </c:pt>
                      <c:pt idx="582">
                        <c:v>1.232</c:v>
                      </c:pt>
                      <c:pt idx="583">
                        <c:v>1.246</c:v>
                      </c:pt>
                      <c:pt idx="584">
                        <c:v>1.204</c:v>
                      </c:pt>
                      <c:pt idx="585">
                        <c:v>1.1339999999999999</c:v>
                      </c:pt>
                      <c:pt idx="586">
                        <c:v>1.1830000000000001</c:v>
                      </c:pt>
                      <c:pt idx="587">
                        <c:v>1.218</c:v>
                      </c:pt>
                      <c:pt idx="588">
                        <c:v>1.302</c:v>
                      </c:pt>
                      <c:pt idx="589">
                        <c:v>1.2390000000000001</c:v>
                      </c:pt>
                      <c:pt idx="590">
                        <c:v>1.141</c:v>
                      </c:pt>
                      <c:pt idx="591">
                        <c:v>1.1200000000000001</c:v>
                      </c:pt>
                      <c:pt idx="592">
                        <c:v>1.1339999999999999</c:v>
                      </c:pt>
                      <c:pt idx="593">
                        <c:v>1.302</c:v>
                      </c:pt>
                      <c:pt idx="594">
                        <c:v>1.365</c:v>
                      </c:pt>
                      <c:pt idx="595">
                        <c:v>1.3089999999999999</c:v>
                      </c:pt>
                      <c:pt idx="596">
                        <c:v>1.232</c:v>
                      </c:pt>
                      <c:pt idx="597">
                        <c:v>1.2529999999999999</c:v>
                      </c:pt>
                      <c:pt idx="598">
                        <c:v>1.1830000000000001</c:v>
                      </c:pt>
                      <c:pt idx="599">
                        <c:v>1.1200000000000001</c:v>
                      </c:pt>
                      <c:pt idx="600">
                        <c:v>1.036</c:v>
                      </c:pt>
                      <c:pt idx="601">
                        <c:v>0.95199999999999996</c:v>
                      </c:pt>
                      <c:pt idx="602">
                        <c:v>0.93100000000000005</c:v>
                      </c:pt>
                      <c:pt idx="603">
                        <c:v>0.93799999999999994</c:v>
                      </c:pt>
                      <c:pt idx="604">
                        <c:v>0.98</c:v>
                      </c:pt>
                      <c:pt idx="605">
                        <c:v>1.008</c:v>
                      </c:pt>
                      <c:pt idx="606">
                        <c:v>1.022</c:v>
                      </c:pt>
                      <c:pt idx="607">
                        <c:v>1.0569999999999999</c:v>
                      </c:pt>
                      <c:pt idx="608">
                        <c:v>1.1339999999999999</c:v>
                      </c:pt>
                      <c:pt idx="609">
                        <c:v>1.1479999999999999</c:v>
                      </c:pt>
                      <c:pt idx="610">
                        <c:v>1.204</c:v>
                      </c:pt>
                      <c:pt idx="611">
                        <c:v>1.232</c:v>
                      </c:pt>
                      <c:pt idx="612">
                        <c:v>1.0780000000000001</c:v>
                      </c:pt>
                      <c:pt idx="613">
                        <c:v>1.0920000000000001</c:v>
                      </c:pt>
                      <c:pt idx="614">
                        <c:v>1.0569999999999999</c:v>
                      </c:pt>
                      <c:pt idx="615">
                        <c:v>1.1200000000000001</c:v>
                      </c:pt>
                      <c:pt idx="616">
                        <c:v>1.1479999999999999</c:v>
                      </c:pt>
                      <c:pt idx="617">
                        <c:v>1.1759999999999999</c:v>
                      </c:pt>
                      <c:pt idx="618">
                        <c:v>1.1830000000000001</c:v>
                      </c:pt>
                      <c:pt idx="619">
                        <c:v>1.2529999999999999</c:v>
                      </c:pt>
                      <c:pt idx="620">
                        <c:v>1.274</c:v>
                      </c:pt>
                      <c:pt idx="621">
                        <c:v>1.19</c:v>
                      </c:pt>
                      <c:pt idx="622">
                        <c:v>1.1619999999999999</c:v>
                      </c:pt>
                      <c:pt idx="623">
                        <c:v>1.099</c:v>
                      </c:pt>
                      <c:pt idx="624">
                        <c:v>1.0569999999999999</c:v>
                      </c:pt>
                      <c:pt idx="625">
                        <c:v>1.0009999999999999</c:v>
                      </c:pt>
                      <c:pt idx="626">
                        <c:v>0.98</c:v>
                      </c:pt>
                      <c:pt idx="627">
                        <c:v>1.0009999999999999</c:v>
                      </c:pt>
                      <c:pt idx="628">
                        <c:v>1.0289999999999999</c:v>
                      </c:pt>
                      <c:pt idx="629">
                        <c:v>1.0429999999999999</c:v>
                      </c:pt>
                      <c:pt idx="630">
                        <c:v>1.1339999999999999</c:v>
                      </c:pt>
                      <c:pt idx="631">
                        <c:v>1.1200000000000001</c:v>
                      </c:pt>
                      <c:pt idx="632">
                        <c:v>1.1619999999999999</c:v>
                      </c:pt>
                      <c:pt idx="633">
                        <c:v>1.204</c:v>
                      </c:pt>
                      <c:pt idx="634">
                        <c:v>1.19</c:v>
                      </c:pt>
                      <c:pt idx="635">
                        <c:v>1.141</c:v>
                      </c:pt>
                      <c:pt idx="636">
                        <c:v>1.0569999999999999</c:v>
                      </c:pt>
                      <c:pt idx="637">
                        <c:v>1.1479999999999999</c:v>
                      </c:pt>
                      <c:pt idx="638">
                        <c:v>1.1830000000000001</c:v>
                      </c:pt>
                      <c:pt idx="639">
                        <c:v>1.19</c:v>
                      </c:pt>
                      <c:pt idx="640">
                        <c:v>1.232</c:v>
                      </c:pt>
                      <c:pt idx="641">
                        <c:v>1.4</c:v>
                      </c:pt>
                      <c:pt idx="642">
                        <c:v>1.351</c:v>
                      </c:pt>
                      <c:pt idx="643">
                        <c:v>1.302</c:v>
                      </c:pt>
                      <c:pt idx="644">
                        <c:v>1.2529999999999999</c:v>
                      </c:pt>
                      <c:pt idx="645">
                        <c:v>1.337</c:v>
                      </c:pt>
                      <c:pt idx="646">
                        <c:v>1.0149999999999999</c:v>
                      </c:pt>
                      <c:pt idx="647">
                        <c:v>0.93799999999999994</c:v>
                      </c:pt>
                      <c:pt idx="648">
                        <c:v>0.81200000000000006</c:v>
                      </c:pt>
                      <c:pt idx="649">
                        <c:v>0.82599999999999996</c:v>
                      </c:pt>
                      <c:pt idx="650">
                        <c:v>0.75600000000000001</c:v>
                      </c:pt>
                      <c:pt idx="651">
                        <c:v>0.81899999999999995</c:v>
                      </c:pt>
                      <c:pt idx="652">
                        <c:v>0.875</c:v>
                      </c:pt>
                      <c:pt idx="653">
                        <c:v>0.84</c:v>
                      </c:pt>
                      <c:pt idx="654">
                        <c:v>1.05</c:v>
                      </c:pt>
                      <c:pt idx="655">
                        <c:v>1.0149999999999999</c:v>
                      </c:pt>
                      <c:pt idx="656">
                        <c:v>0.95899999999999996</c:v>
                      </c:pt>
                      <c:pt idx="657">
                        <c:v>0.93799999999999994</c:v>
                      </c:pt>
                      <c:pt idx="658">
                        <c:v>0.86099999999999999</c:v>
                      </c:pt>
                      <c:pt idx="659">
                        <c:v>0.88900000000000001</c:v>
                      </c:pt>
                      <c:pt idx="660">
                        <c:v>0.83299999999999996</c:v>
                      </c:pt>
                      <c:pt idx="661">
                        <c:v>0.91700000000000004</c:v>
                      </c:pt>
                      <c:pt idx="662">
                        <c:v>0.86099999999999999</c:v>
                      </c:pt>
                      <c:pt idx="663">
                        <c:v>0.93100000000000005</c:v>
                      </c:pt>
                      <c:pt idx="664">
                        <c:v>0.86099999999999999</c:v>
                      </c:pt>
                      <c:pt idx="665">
                        <c:v>0.93100000000000005</c:v>
                      </c:pt>
                      <c:pt idx="666">
                        <c:v>1.0780000000000001</c:v>
                      </c:pt>
                      <c:pt idx="667">
                        <c:v>1.0920000000000001</c:v>
                      </c:pt>
                      <c:pt idx="668">
                        <c:v>1.085</c:v>
                      </c:pt>
                      <c:pt idx="669">
                        <c:v>0.97299999999999998</c:v>
                      </c:pt>
                      <c:pt idx="670">
                        <c:v>0.93100000000000005</c:v>
                      </c:pt>
                      <c:pt idx="671">
                        <c:v>0.80500000000000005</c:v>
                      </c:pt>
                      <c:pt idx="672">
                        <c:v>0.72799999999999998</c:v>
                      </c:pt>
                      <c:pt idx="673">
                        <c:v>0.67200000000000004</c:v>
                      </c:pt>
                      <c:pt idx="674">
                        <c:v>0.61599999999999999</c:v>
                      </c:pt>
                      <c:pt idx="675">
                        <c:v>0.58099999999999996</c:v>
                      </c:pt>
                      <c:pt idx="676">
                        <c:v>0.66500000000000004</c:v>
                      </c:pt>
                      <c:pt idx="677">
                        <c:v>0.76300000000000001</c:v>
                      </c:pt>
                      <c:pt idx="678">
                        <c:v>0.85399999999999998</c:v>
                      </c:pt>
                      <c:pt idx="679">
                        <c:v>0.77700000000000002</c:v>
                      </c:pt>
                      <c:pt idx="680">
                        <c:v>0.74199999999999999</c:v>
                      </c:pt>
                      <c:pt idx="681">
                        <c:v>0.623</c:v>
                      </c:pt>
                      <c:pt idx="682">
                        <c:v>0.63</c:v>
                      </c:pt>
                      <c:pt idx="683">
                        <c:v>0.66500000000000004</c:v>
                      </c:pt>
                      <c:pt idx="684">
                        <c:v>0.66500000000000004</c:v>
                      </c:pt>
                      <c:pt idx="685">
                        <c:v>0.7</c:v>
                      </c:pt>
                      <c:pt idx="686">
                        <c:v>0.65100000000000002</c:v>
                      </c:pt>
                      <c:pt idx="687">
                        <c:v>0.61599999999999999</c:v>
                      </c:pt>
                      <c:pt idx="688">
                        <c:v>0.67200000000000004</c:v>
                      </c:pt>
                      <c:pt idx="689">
                        <c:v>0.73499999999999999</c:v>
                      </c:pt>
                      <c:pt idx="690">
                        <c:v>0.82599999999999996</c:v>
                      </c:pt>
                      <c:pt idx="691">
                        <c:v>0.875</c:v>
                      </c:pt>
                      <c:pt idx="692">
                        <c:v>0.93100000000000005</c:v>
                      </c:pt>
                      <c:pt idx="693">
                        <c:v>0.80500000000000005</c:v>
                      </c:pt>
                      <c:pt idx="694">
                        <c:v>0.72799999999999998</c:v>
                      </c:pt>
                      <c:pt idx="695">
                        <c:v>0.63</c:v>
                      </c:pt>
                      <c:pt idx="696">
                        <c:v>0.53200000000000003</c:v>
                      </c:pt>
                      <c:pt idx="697">
                        <c:v>0.504</c:v>
                      </c:pt>
                      <c:pt idx="698">
                        <c:v>0.49</c:v>
                      </c:pt>
                      <c:pt idx="699">
                        <c:v>0.48299999999999998</c:v>
                      </c:pt>
                      <c:pt idx="700">
                        <c:v>0.48299999999999998</c:v>
                      </c:pt>
                      <c:pt idx="701">
                        <c:v>0.53900000000000003</c:v>
                      </c:pt>
                      <c:pt idx="702">
                        <c:v>0.74199999999999999</c:v>
                      </c:pt>
                      <c:pt idx="703">
                        <c:v>0.72799999999999998</c:v>
                      </c:pt>
                      <c:pt idx="704">
                        <c:v>0.68600000000000005</c:v>
                      </c:pt>
                      <c:pt idx="705">
                        <c:v>0.61599999999999999</c:v>
                      </c:pt>
                      <c:pt idx="706">
                        <c:v>0.63</c:v>
                      </c:pt>
                      <c:pt idx="707">
                        <c:v>0.61599999999999999</c:v>
                      </c:pt>
                      <c:pt idx="708">
                        <c:v>0.623</c:v>
                      </c:pt>
                      <c:pt idx="709">
                        <c:v>0.73499999999999999</c:v>
                      </c:pt>
                      <c:pt idx="710">
                        <c:v>0.749</c:v>
                      </c:pt>
                      <c:pt idx="711">
                        <c:v>0.7</c:v>
                      </c:pt>
                      <c:pt idx="712">
                        <c:v>0.77</c:v>
                      </c:pt>
                      <c:pt idx="713">
                        <c:v>0.95199999999999996</c:v>
                      </c:pt>
                      <c:pt idx="714">
                        <c:v>0.98</c:v>
                      </c:pt>
                      <c:pt idx="715">
                        <c:v>1.05</c:v>
                      </c:pt>
                      <c:pt idx="716">
                        <c:v>1.0780000000000001</c:v>
                      </c:pt>
                      <c:pt idx="717">
                        <c:v>1.0289999999999999</c:v>
                      </c:pt>
                      <c:pt idx="718">
                        <c:v>0.875</c:v>
                      </c:pt>
                      <c:pt idx="719">
                        <c:v>0.84</c:v>
                      </c:pt>
                      <c:pt idx="720">
                        <c:v>0.78400000000000003</c:v>
                      </c:pt>
                      <c:pt idx="721">
                        <c:v>0.73499999999999999</c:v>
                      </c:pt>
                      <c:pt idx="722">
                        <c:v>0.72799999999999998</c:v>
                      </c:pt>
                      <c:pt idx="723">
                        <c:v>0.74199999999999999</c:v>
                      </c:pt>
                      <c:pt idx="724">
                        <c:v>0.79800000000000004</c:v>
                      </c:pt>
                      <c:pt idx="725">
                        <c:v>0.875</c:v>
                      </c:pt>
                      <c:pt idx="726">
                        <c:v>1.071</c:v>
                      </c:pt>
                      <c:pt idx="727">
                        <c:v>1.141</c:v>
                      </c:pt>
                      <c:pt idx="728">
                        <c:v>1.1830000000000001</c:v>
                      </c:pt>
                      <c:pt idx="729">
                        <c:v>1.1830000000000001</c:v>
                      </c:pt>
                      <c:pt idx="730">
                        <c:v>1.071</c:v>
                      </c:pt>
                      <c:pt idx="731">
                        <c:v>0.95199999999999996</c:v>
                      </c:pt>
                      <c:pt idx="732">
                        <c:v>1.0569999999999999</c:v>
                      </c:pt>
                      <c:pt idx="733">
                        <c:v>1.05</c:v>
                      </c:pt>
                      <c:pt idx="734">
                        <c:v>1.071</c:v>
                      </c:pt>
                      <c:pt idx="735">
                        <c:v>1.0640000000000001</c:v>
                      </c:pt>
                      <c:pt idx="736">
                        <c:v>1.1060000000000001</c:v>
                      </c:pt>
                      <c:pt idx="737">
                        <c:v>1.155</c:v>
                      </c:pt>
                      <c:pt idx="738">
                        <c:v>1.274</c:v>
                      </c:pt>
                      <c:pt idx="739">
                        <c:v>1.204</c:v>
                      </c:pt>
                      <c:pt idx="740">
                        <c:v>1.2809999999999999</c:v>
                      </c:pt>
                      <c:pt idx="741">
                        <c:v>1.1970000000000001</c:v>
                      </c:pt>
                      <c:pt idx="742">
                        <c:v>1.099</c:v>
                      </c:pt>
                      <c:pt idx="743">
                        <c:v>1.0429999999999999</c:v>
                      </c:pt>
                      <c:pt idx="744">
                        <c:v>1.0149999999999999</c:v>
                      </c:pt>
                      <c:pt idx="745">
                        <c:v>1.036</c:v>
                      </c:pt>
                      <c:pt idx="746">
                        <c:v>1.0149999999999999</c:v>
                      </c:pt>
                      <c:pt idx="747">
                        <c:v>1.0289999999999999</c:v>
                      </c:pt>
                      <c:pt idx="748">
                        <c:v>1.1619999999999999</c:v>
                      </c:pt>
                      <c:pt idx="749">
                        <c:v>1.1619999999999999</c:v>
                      </c:pt>
                      <c:pt idx="750">
                        <c:v>1.33</c:v>
                      </c:pt>
                      <c:pt idx="751">
                        <c:v>1.407</c:v>
                      </c:pt>
                      <c:pt idx="752">
                        <c:v>1.3440000000000001</c:v>
                      </c:pt>
                      <c:pt idx="753">
                        <c:v>1.2949999999999999</c:v>
                      </c:pt>
                      <c:pt idx="754">
                        <c:v>1.204</c:v>
                      </c:pt>
                      <c:pt idx="755">
                        <c:v>1.1200000000000001</c:v>
                      </c:pt>
                      <c:pt idx="756">
                        <c:v>1.0920000000000001</c:v>
                      </c:pt>
                      <c:pt idx="757">
                        <c:v>1.1200000000000001</c:v>
                      </c:pt>
                      <c:pt idx="758">
                        <c:v>1.022</c:v>
                      </c:pt>
                      <c:pt idx="759">
                        <c:v>1.127</c:v>
                      </c:pt>
                      <c:pt idx="760">
                        <c:v>1.1479999999999999</c:v>
                      </c:pt>
                      <c:pt idx="761">
                        <c:v>1.379</c:v>
                      </c:pt>
                      <c:pt idx="762">
                        <c:v>1.393</c:v>
                      </c:pt>
                      <c:pt idx="763">
                        <c:v>1.3859999999999999</c:v>
                      </c:pt>
                      <c:pt idx="764">
                        <c:v>1.3580000000000001</c:v>
                      </c:pt>
                      <c:pt idx="765">
                        <c:v>1.3580000000000001</c:v>
                      </c:pt>
                      <c:pt idx="766">
                        <c:v>1.288</c:v>
                      </c:pt>
                      <c:pt idx="767">
                        <c:v>1.2529999999999999</c:v>
                      </c:pt>
                      <c:pt idx="768">
                        <c:v>1.1479999999999999</c:v>
                      </c:pt>
                      <c:pt idx="769">
                        <c:v>1.113</c:v>
                      </c:pt>
                      <c:pt idx="770">
                        <c:v>1.099</c:v>
                      </c:pt>
                      <c:pt idx="771">
                        <c:v>1.0289999999999999</c:v>
                      </c:pt>
                      <c:pt idx="772">
                        <c:v>1.113</c:v>
                      </c:pt>
                      <c:pt idx="773">
                        <c:v>1.141</c:v>
                      </c:pt>
                      <c:pt idx="774">
                        <c:v>1.0920000000000001</c:v>
                      </c:pt>
                      <c:pt idx="775">
                        <c:v>1.2110000000000001</c:v>
                      </c:pt>
                      <c:pt idx="776">
                        <c:v>1.3089999999999999</c:v>
                      </c:pt>
                      <c:pt idx="777">
                        <c:v>1.365</c:v>
                      </c:pt>
                      <c:pt idx="778">
                        <c:v>1.484</c:v>
                      </c:pt>
                      <c:pt idx="779">
                        <c:v>1.26</c:v>
                      </c:pt>
                      <c:pt idx="780">
                        <c:v>1.218</c:v>
                      </c:pt>
                      <c:pt idx="781">
                        <c:v>1.2809999999999999</c:v>
                      </c:pt>
                      <c:pt idx="782">
                        <c:v>1.351</c:v>
                      </c:pt>
                      <c:pt idx="783">
                        <c:v>1.2809999999999999</c:v>
                      </c:pt>
                      <c:pt idx="784">
                        <c:v>1.323</c:v>
                      </c:pt>
                      <c:pt idx="785">
                        <c:v>1.33</c:v>
                      </c:pt>
                      <c:pt idx="786">
                        <c:v>1.407</c:v>
                      </c:pt>
                      <c:pt idx="787">
                        <c:v>1.3160000000000001</c:v>
                      </c:pt>
                      <c:pt idx="788">
                        <c:v>1.365</c:v>
                      </c:pt>
                      <c:pt idx="789">
                        <c:v>1.302</c:v>
                      </c:pt>
                      <c:pt idx="790">
                        <c:v>1.26</c:v>
                      </c:pt>
                      <c:pt idx="791">
                        <c:v>1.0569999999999999</c:v>
                      </c:pt>
                      <c:pt idx="792">
                        <c:v>0.94499999999999995</c:v>
                      </c:pt>
                      <c:pt idx="793">
                        <c:v>0.91700000000000004</c:v>
                      </c:pt>
                      <c:pt idx="794">
                        <c:v>0.93100000000000005</c:v>
                      </c:pt>
                      <c:pt idx="795">
                        <c:v>0.88900000000000001</c:v>
                      </c:pt>
                      <c:pt idx="796">
                        <c:v>0.91</c:v>
                      </c:pt>
                      <c:pt idx="797">
                        <c:v>0.98</c:v>
                      </c:pt>
                      <c:pt idx="798">
                        <c:v>0.98699999999999999</c:v>
                      </c:pt>
                      <c:pt idx="799">
                        <c:v>1.022</c:v>
                      </c:pt>
                      <c:pt idx="800">
                        <c:v>1.155</c:v>
                      </c:pt>
                      <c:pt idx="801">
                        <c:v>1.218</c:v>
                      </c:pt>
                      <c:pt idx="802">
                        <c:v>1.232</c:v>
                      </c:pt>
                      <c:pt idx="803">
                        <c:v>1.155</c:v>
                      </c:pt>
                      <c:pt idx="804">
                        <c:v>1.1619999999999999</c:v>
                      </c:pt>
                      <c:pt idx="805">
                        <c:v>1.218</c:v>
                      </c:pt>
                      <c:pt idx="806">
                        <c:v>1.288</c:v>
                      </c:pt>
                      <c:pt idx="807">
                        <c:v>1.3720000000000001</c:v>
                      </c:pt>
                      <c:pt idx="808">
                        <c:v>1.3580000000000001</c:v>
                      </c:pt>
                      <c:pt idx="809">
                        <c:v>1.4630000000000001</c:v>
                      </c:pt>
                      <c:pt idx="810">
                        <c:v>1.4</c:v>
                      </c:pt>
                      <c:pt idx="811">
                        <c:v>1.351</c:v>
                      </c:pt>
                      <c:pt idx="812">
                        <c:v>1.4350000000000001</c:v>
                      </c:pt>
                      <c:pt idx="813">
                        <c:v>1.3440000000000001</c:v>
                      </c:pt>
                      <c:pt idx="814">
                        <c:v>1.19</c:v>
                      </c:pt>
                      <c:pt idx="815">
                        <c:v>1.113</c:v>
                      </c:pt>
                      <c:pt idx="816">
                        <c:v>0.99399999999999999</c:v>
                      </c:pt>
                      <c:pt idx="817">
                        <c:v>0.93100000000000005</c:v>
                      </c:pt>
                      <c:pt idx="818">
                        <c:v>0.98</c:v>
                      </c:pt>
                      <c:pt idx="819">
                        <c:v>0.98</c:v>
                      </c:pt>
                      <c:pt idx="820">
                        <c:v>1.071</c:v>
                      </c:pt>
                      <c:pt idx="821">
                        <c:v>1.085</c:v>
                      </c:pt>
                      <c:pt idx="822">
                        <c:v>1.3160000000000001</c:v>
                      </c:pt>
                      <c:pt idx="823">
                        <c:v>1.26</c:v>
                      </c:pt>
                      <c:pt idx="824">
                        <c:v>1.155</c:v>
                      </c:pt>
                      <c:pt idx="825">
                        <c:v>1.0289999999999999</c:v>
                      </c:pt>
                      <c:pt idx="826">
                        <c:v>0.99399999999999999</c:v>
                      </c:pt>
                      <c:pt idx="827">
                        <c:v>0.95899999999999996</c:v>
                      </c:pt>
                      <c:pt idx="828">
                        <c:v>1.0009999999999999</c:v>
                      </c:pt>
                      <c:pt idx="829">
                        <c:v>0.93100000000000005</c:v>
                      </c:pt>
                      <c:pt idx="830">
                        <c:v>1.022</c:v>
                      </c:pt>
                      <c:pt idx="831">
                        <c:v>1.0569999999999999</c:v>
                      </c:pt>
                      <c:pt idx="832">
                        <c:v>1.1060000000000001</c:v>
                      </c:pt>
                      <c:pt idx="833">
                        <c:v>1.2250000000000001</c:v>
                      </c:pt>
                      <c:pt idx="834">
                        <c:v>1.33</c:v>
                      </c:pt>
                      <c:pt idx="835">
                        <c:v>1.4419999999999999</c:v>
                      </c:pt>
                      <c:pt idx="836">
                        <c:v>1.365</c:v>
                      </c:pt>
                      <c:pt idx="837">
                        <c:v>1.1970000000000001</c:v>
                      </c:pt>
                      <c:pt idx="838">
                        <c:v>1.0569999999999999</c:v>
                      </c:pt>
                      <c:pt idx="839">
                        <c:v>0.98</c:v>
                      </c:pt>
                      <c:pt idx="840">
                        <c:v>0.92400000000000004</c:v>
                      </c:pt>
                      <c:pt idx="841">
                        <c:v>0.81899999999999995</c:v>
                      </c:pt>
                      <c:pt idx="842">
                        <c:v>0.77700000000000002</c:v>
                      </c:pt>
                      <c:pt idx="843">
                        <c:v>0.82599999999999996</c:v>
                      </c:pt>
                      <c:pt idx="844">
                        <c:v>0.90300000000000002</c:v>
                      </c:pt>
                      <c:pt idx="845">
                        <c:v>0.89600000000000002</c:v>
                      </c:pt>
                      <c:pt idx="846">
                        <c:v>1.05</c:v>
                      </c:pt>
                      <c:pt idx="847">
                        <c:v>1.1060000000000001</c:v>
                      </c:pt>
                      <c:pt idx="848">
                        <c:v>1.0569999999999999</c:v>
                      </c:pt>
                      <c:pt idx="849">
                        <c:v>0.93100000000000005</c:v>
                      </c:pt>
                      <c:pt idx="850">
                        <c:v>0.91700000000000004</c:v>
                      </c:pt>
                      <c:pt idx="851">
                        <c:v>0.88900000000000001</c:v>
                      </c:pt>
                      <c:pt idx="852">
                        <c:v>0.90300000000000002</c:v>
                      </c:pt>
                      <c:pt idx="853">
                        <c:v>0.84699999999999998</c:v>
                      </c:pt>
                      <c:pt idx="854">
                        <c:v>0.91</c:v>
                      </c:pt>
                      <c:pt idx="855">
                        <c:v>0.86099999999999999</c:v>
                      </c:pt>
                      <c:pt idx="856">
                        <c:v>0.91700000000000004</c:v>
                      </c:pt>
                      <c:pt idx="857">
                        <c:v>1.0289999999999999</c:v>
                      </c:pt>
                      <c:pt idx="858">
                        <c:v>1.113</c:v>
                      </c:pt>
                      <c:pt idx="859">
                        <c:v>1.1759999999999999</c:v>
                      </c:pt>
                      <c:pt idx="860">
                        <c:v>1.2809999999999999</c:v>
                      </c:pt>
                      <c:pt idx="861">
                        <c:v>1.1619999999999999</c:v>
                      </c:pt>
                      <c:pt idx="862">
                        <c:v>0.99399999999999999</c:v>
                      </c:pt>
                      <c:pt idx="863">
                        <c:v>0.95899999999999996</c:v>
                      </c:pt>
                      <c:pt idx="864">
                        <c:v>0.86799999999999999</c:v>
                      </c:pt>
                      <c:pt idx="865">
                        <c:v>0.84</c:v>
                      </c:pt>
                      <c:pt idx="866">
                        <c:v>0.76300000000000001</c:v>
                      </c:pt>
                      <c:pt idx="867">
                        <c:v>0.77700000000000002</c:v>
                      </c:pt>
                      <c:pt idx="868">
                        <c:v>0.79800000000000004</c:v>
                      </c:pt>
                      <c:pt idx="869">
                        <c:v>0.86099999999999999</c:v>
                      </c:pt>
                      <c:pt idx="870">
                        <c:v>1.085</c:v>
                      </c:pt>
                      <c:pt idx="871">
                        <c:v>1.071</c:v>
                      </c:pt>
                      <c:pt idx="872">
                        <c:v>0.99399999999999999</c:v>
                      </c:pt>
                      <c:pt idx="873">
                        <c:v>0.91700000000000004</c:v>
                      </c:pt>
                      <c:pt idx="874">
                        <c:v>0.88200000000000001</c:v>
                      </c:pt>
                      <c:pt idx="875">
                        <c:v>0.86099999999999999</c:v>
                      </c:pt>
                      <c:pt idx="876">
                        <c:v>0.81200000000000006</c:v>
                      </c:pt>
                      <c:pt idx="877">
                        <c:v>0.749</c:v>
                      </c:pt>
                      <c:pt idx="878">
                        <c:v>0.79800000000000004</c:v>
                      </c:pt>
                      <c:pt idx="879">
                        <c:v>0.81899999999999995</c:v>
                      </c:pt>
                      <c:pt idx="880">
                        <c:v>0.85399999999999998</c:v>
                      </c:pt>
                      <c:pt idx="881">
                        <c:v>1.0289999999999999</c:v>
                      </c:pt>
                      <c:pt idx="882">
                        <c:v>1.1619999999999999</c:v>
                      </c:pt>
                      <c:pt idx="883">
                        <c:v>1.2250000000000001</c:v>
                      </c:pt>
                      <c:pt idx="884">
                        <c:v>1.1970000000000001</c:v>
                      </c:pt>
                      <c:pt idx="885">
                        <c:v>1.1060000000000001</c:v>
                      </c:pt>
                      <c:pt idx="886">
                        <c:v>1.008</c:v>
                      </c:pt>
                      <c:pt idx="887">
                        <c:v>0.91700000000000004</c:v>
                      </c:pt>
                      <c:pt idx="888">
                        <c:v>0.86799999999999999</c:v>
                      </c:pt>
                      <c:pt idx="889">
                        <c:v>0.86099999999999999</c:v>
                      </c:pt>
                      <c:pt idx="890">
                        <c:v>0.81200000000000006</c:v>
                      </c:pt>
                      <c:pt idx="891">
                        <c:v>0.86099999999999999</c:v>
                      </c:pt>
                      <c:pt idx="892">
                        <c:v>0.91</c:v>
                      </c:pt>
                      <c:pt idx="893">
                        <c:v>0.91700000000000004</c:v>
                      </c:pt>
                      <c:pt idx="894">
                        <c:v>1.036</c:v>
                      </c:pt>
                      <c:pt idx="895">
                        <c:v>1.099</c:v>
                      </c:pt>
                      <c:pt idx="896">
                        <c:v>1.05</c:v>
                      </c:pt>
                      <c:pt idx="897">
                        <c:v>0.96599999999999997</c:v>
                      </c:pt>
                      <c:pt idx="898">
                        <c:v>0.86799999999999999</c:v>
                      </c:pt>
                      <c:pt idx="899">
                        <c:v>0.79800000000000004</c:v>
                      </c:pt>
                      <c:pt idx="900">
                        <c:v>0.79800000000000004</c:v>
                      </c:pt>
                      <c:pt idx="901">
                        <c:v>0.71399999999999997</c:v>
                      </c:pt>
                      <c:pt idx="902">
                        <c:v>0.73499999999999999</c:v>
                      </c:pt>
                      <c:pt idx="903">
                        <c:v>0.70699999999999996</c:v>
                      </c:pt>
                      <c:pt idx="904">
                        <c:v>0.74199999999999999</c:v>
                      </c:pt>
                      <c:pt idx="905">
                        <c:v>0.78400000000000003</c:v>
                      </c:pt>
                      <c:pt idx="906">
                        <c:v>0.99399999999999999</c:v>
                      </c:pt>
                      <c:pt idx="907">
                        <c:v>1.127</c:v>
                      </c:pt>
                      <c:pt idx="908">
                        <c:v>1.127</c:v>
                      </c:pt>
                      <c:pt idx="909">
                        <c:v>1.071</c:v>
                      </c:pt>
                      <c:pt idx="910">
                        <c:v>1.05</c:v>
                      </c:pt>
                      <c:pt idx="911">
                        <c:v>0.94499999999999995</c:v>
                      </c:pt>
                      <c:pt idx="912">
                        <c:v>0.85399999999999998</c:v>
                      </c:pt>
                      <c:pt idx="913">
                        <c:v>0.79800000000000004</c:v>
                      </c:pt>
                      <c:pt idx="914">
                        <c:v>0.749</c:v>
                      </c:pt>
                      <c:pt idx="915">
                        <c:v>0.68600000000000005</c:v>
                      </c:pt>
                      <c:pt idx="916">
                        <c:v>0.81899999999999995</c:v>
                      </c:pt>
                      <c:pt idx="917">
                        <c:v>0.84699999999999998</c:v>
                      </c:pt>
                      <c:pt idx="918">
                        <c:v>0.88200000000000001</c:v>
                      </c:pt>
                      <c:pt idx="919">
                        <c:v>0.98</c:v>
                      </c:pt>
                      <c:pt idx="920">
                        <c:v>0.90300000000000002</c:v>
                      </c:pt>
                      <c:pt idx="921">
                        <c:v>0.99399999999999999</c:v>
                      </c:pt>
                      <c:pt idx="922">
                        <c:v>0.93799999999999994</c:v>
                      </c:pt>
                      <c:pt idx="923">
                        <c:v>0.91700000000000004</c:v>
                      </c:pt>
                      <c:pt idx="924">
                        <c:v>0.93799999999999994</c:v>
                      </c:pt>
                      <c:pt idx="925">
                        <c:v>0.875</c:v>
                      </c:pt>
                      <c:pt idx="926">
                        <c:v>0.89600000000000002</c:v>
                      </c:pt>
                      <c:pt idx="927">
                        <c:v>0.88200000000000001</c:v>
                      </c:pt>
                      <c:pt idx="928">
                        <c:v>0.94499999999999995</c:v>
                      </c:pt>
                      <c:pt idx="929">
                        <c:v>1.0640000000000001</c:v>
                      </c:pt>
                      <c:pt idx="930">
                        <c:v>1.1759999999999999</c:v>
                      </c:pt>
                      <c:pt idx="931">
                        <c:v>1.1830000000000001</c:v>
                      </c:pt>
                      <c:pt idx="932">
                        <c:v>1.085</c:v>
                      </c:pt>
                      <c:pt idx="933">
                        <c:v>1.0920000000000001</c:v>
                      </c:pt>
                      <c:pt idx="934">
                        <c:v>1.036</c:v>
                      </c:pt>
                      <c:pt idx="935">
                        <c:v>0.95199999999999996</c:v>
                      </c:pt>
                      <c:pt idx="936">
                        <c:v>0.90300000000000002</c:v>
                      </c:pt>
                      <c:pt idx="937">
                        <c:v>0.82599999999999996</c:v>
                      </c:pt>
                      <c:pt idx="938">
                        <c:v>0.84</c:v>
                      </c:pt>
                      <c:pt idx="939">
                        <c:v>0.80500000000000005</c:v>
                      </c:pt>
                      <c:pt idx="940">
                        <c:v>0.91</c:v>
                      </c:pt>
                      <c:pt idx="941">
                        <c:v>0.93100000000000005</c:v>
                      </c:pt>
                      <c:pt idx="942">
                        <c:v>0.94499999999999995</c:v>
                      </c:pt>
                      <c:pt idx="943">
                        <c:v>1.0429999999999999</c:v>
                      </c:pt>
                      <c:pt idx="944">
                        <c:v>1.155</c:v>
                      </c:pt>
                      <c:pt idx="945">
                        <c:v>1.2110000000000001</c:v>
                      </c:pt>
                      <c:pt idx="946">
                        <c:v>1.1970000000000001</c:v>
                      </c:pt>
                      <c:pt idx="947">
                        <c:v>1.099</c:v>
                      </c:pt>
                      <c:pt idx="948">
                        <c:v>1.0569999999999999</c:v>
                      </c:pt>
                      <c:pt idx="949">
                        <c:v>1.0009999999999999</c:v>
                      </c:pt>
                      <c:pt idx="950">
                        <c:v>1.036</c:v>
                      </c:pt>
                      <c:pt idx="951">
                        <c:v>0.93100000000000005</c:v>
                      </c:pt>
                      <c:pt idx="952">
                        <c:v>0.88900000000000001</c:v>
                      </c:pt>
                      <c:pt idx="953">
                        <c:v>0.95199999999999996</c:v>
                      </c:pt>
                      <c:pt idx="954">
                        <c:v>1.0640000000000001</c:v>
                      </c:pt>
                      <c:pt idx="955">
                        <c:v>1.127</c:v>
                      </c:pt>
                      <c:pt idx="956">
                        <c:v>1.0569999999999999</c:v>
                      </c:pt>
                      <c:pt idx="957">
                        <c:v>1.0920000000000001</c:v>
                      </c:pt>
                      <c:pt idx="958">
                        <c:v>1.0149999999999999</c:v>
                      </c:pt>
                      <c:pt idx="959">
                        <c:v>1.0429999999999999</c:v>
                      </c:pt>
                      <c:pt idx="960">
                        <c:v>1.008</c:v>
                      </c:pt>
                      <c:pt idx="961">
                        <c:v>0.91</c:v>
                      </c:pt>
                      <c:pt idx="962">
                        <c:v>0.93100000000000005</c:v>
                      </c:pt>
                      <c:pt idx="963">
                        <c:v>0.84699999999999998</c:v>
                      </c:pt>
                      <c:pt idx="964">
                        <c:v>0.93799999999999994</c:v>
                      </c:pt>
                      <c:pt idx="965">
                        <c:v>0.95899999999999996</c:v>
                      </c:pt>
                      <c:pt idx="966">
                        <c:v>0.92400000000000004</c:v>
                      </c:pt>
                      <c:pt idx="967">
                        <c:v>0.96599999999999997</c:v>
                      </c:pt>
                      <c:pt idx="968">
                        <c:v>1.0289999999999999</c:v>
                      </c:pt>
                      <c:pt idx="969">
                        <c:v>1.036</c:v>
                      </c:pt>
                      <c:pt idx="970">
                        <c:v>1.0009999999999999</c:v>
                      </c:pt>
                      <c:pt idx="971">
                        <c:v>0.99399999999999999</c:v>
                      </c:pt>
                      <c:pt idx="972">
                        <c:v>1.0780000000000001</c:v>
                      </c:pt>
                      <c:pt idx="973">
                        <c:v>1.036</c:v>
                      </c:pt>
                      <c:pt idx="974">
                        <c:v>1.0920000000000001</c:v>
                      </c:pt>
                      <c:pt idx="975">
                        <c:v>1.1200000000000001</c:v>
                      </c:pt>
                      <c:pt idx="976">
                        <c:v>1.1619999999999999</c:v>
                      </c:pt>
                      <c:pt idx="977">
                        <c:v>1.2250000000000001</c:v>
                      </c:pt>
                      <c:pt idx="978">
                        <c:v>1.246</c:v>
                      </c:pt>
                      <c:pt idx="979">
                        <c:v>1.2250000000000001</c:v>
                      </c:pt>
                      <c:pt idx="980">
                        <c:v>1.204</c:v>
                      </c:pt>
                      <c:pt idx="981">
                        <c:v>1.169</c:v>
                      </c:pt>
                      <c:pt idx="982">
                        <c:v>0.95199999999999996</c:v>
                      </c:pt>
                      <c:pt idx="983">
                        <c:v>0.82599999999999996</c:v>
                      </c:pt>
                      <c:pt idx="984">
                        <c:v>0.74199999999999999</c:v>
                      </c:pt>
                      <c:pt idx="985">
                        <c:v>0.66500000000000004</c:v>
                      </c:pt>
                      <c:pt idx="986">
                        <c:v>0.63700000000000001</c:v>
                      </c:pt>
                      <c:pt idx="987">
                        <c:v>0.63</c:v>
                      </c:pt>
                      <c:pt idx="988">
                        <c:v>0.70699999999999996</c:v>
                      </c:pt>
                      <c:pt idx="989">
                        <c:v>0.7</c:v>
                      </c:pt>
                      <c:pt idx="990">
                        <c:v>0.88900000000000001</c:v>
                      </c:pt>
                      <c:pt idx="991">
                        <c:v>0.92400000000000004</c:v>
                      </c:pt>
                      <c:pt idx="992">
                        <c:v>0.81200000000000006</c:v>
                      </c:pt>
                      <c:pt idx="993">
                        <c:v>0.84699999999999998</c:v>
                      </c:pt>
                      <c:pt idx="994">
                        <c:v>0.70699999999999996</c:v>
                      </c:pt>
                      <c:pt idx="995">
                        <c:v>0.72099999999999997</c:v>
                      </c:pt>
                      <c:pt idx="996">
                        <c:v>0.67900000000000005</c:v>
                      </c:pt>
                      <c:pt idx="997">
                        <c:v>0.67900000000000005</c:v>
                      </c:pt>
                      <c:pt idx="998">
                        <c:v>0.66500000000000004</c:v>
                      </c:pt>
                      <c:pt idx="999">
                        <c:v>0.74199999999999999</c:v>
                      </c:pt>
                      <c:pt idx="1000">
                        <c:v>0.84699999999999998</c:v>
                      </c:pt>
                      <c:pt idx="1001">
                        <c:v>1.0009999999999999</c:v>
                      </c:pt>
                      <c:pt idx="1002">
                        <c:v>1.071</c:v>
                      </c:pt>
                      <c:pt idx="1003">
                        <c:v>1.127</c:v>
                      </c:pt>
                      <c:pt idx="1004">
                        <c:v>1.1970000000000001</c:v>
                      </c:pt>
                      <c:pt idx="1005">
                        <c:v>1.099</c:v>
                      </c:pt>
                      <c:pt idx="1006">
                        <c:v>1.036</c:v>
                      </c:pt>
                      <c:pt idx="1007">
                        <c:v>0.88200000000000001</c:v>
                      </c:pt>
                      <c:pt idx="1008">
                        <c:v>0.81200000000000006</c:v>
                      </c:pt>
                      <c:pt idx="1009">
                        <c:v>0.75600000000000001</c:v>
                      </c:pt>
                      <c:pt idx="1010">
                        <c:v>0.72099999999999997</c:v>
                      </c:pt>
                      <c:pt idx="1011">
                        <c:v>0.77</c:v>
                      </c:pt>
                      <c:pt idx="1012">
                        <c:v>0.80500000000000005</c:v>
                      </c:pt>
                      <c:pt idx="1013">
                        <c:v>0.84699999999999998</c:v>
                      </c:pt>
                      <c:pt idx="1014">
                        <c:v>1.036</c:v>
                      </c:pt>
                      <c:pt idx="1015">
                        <c:v>1.0289999999999999</c:v>
                      </c:pt>
                      <c:pt idx="1016">
                        <c:v>0.97299999999999998</c:v>
                      </c:pt>
                      <c:pt idx="1017">
                        <c:v>0.91700000000000004</c:v>
                      </c:pt>
                      <c:pt idx="1018">
                        <c:v>0.86799999999999999</c:v>
                      </c:pt>
                      <c:pt idx="1019">
                        <c:v>0.72099999999999997</c:v>
                      </c:pt>
                      <c:pt idx="1020">
                        <c:v>0.74199999999999999</c:v>
                      </c:pt>
                      <c:pt idx="1021">
                        <c:v>0.73499999999999999</c:v>
                      </c:pt>
                      <c:pt idx="1022">
                        <c:v>0.64400000000000002</c:v>
                      </c:pt>
                      <c:pt idx="1023">
                        <c:v>0.67900000000000005</c:v>
                      </c:pt>
                      <c:pt idx="1024">
                        <c:v>0.69299999999999995</c:v>
                      </c:pt>
                      <c:pt idx="1025">
                        <c:v>0.88900000000000001</c:v>
                      </c:pt>
                      <c:pt idx="1026">
                        <c:v>1.085</c:v>
                      </c:pt>
                      <c:pt idx="1027">
                        <c:v>1.113</c:v>
                      </c:pt>
                      <c:pt idx="1028">
                        <c:v>1.1759999999999999</c:v>
                      </c:pt>
                      <c:pt idx="1029">
                        <c:v>1.085</c:v>
                      </c:pt>
                      <c:pt idx="1030">
                        <c:v>0.92400000000000004</c:v>
                      </c:pt>
                      <c:pt idx="1031">
                        <c:v>0.94499999999999995</c:v>
                      </c:pt>
                      <c:pt idx="1032">
                        <c:v>0.88900000000000001</c:v>
                      </c:pt>
                      <c:pt idx="1033">
                        <c:v>0.84</c:v>
                      </c:pt>
                      <c:pt idx="1034">
                        <c:v>0.78400000000000003</c:v>
                      </c:pt>
                      <c:pt idx="1035">
                        <c:v>0.80500000000000005</c:v>
                      </c:pt>
                      <c:pt idx="1036">
                        <c:v>0.84699999999999998</c:v>
                      </c:pt>
                      <c:pt idx="1037">
                        <c:v>0.89600000000000002</c:v>
                      </c:pt>
                      <c:pt idx="1038">
                        <c:v>1.0289999999999999</c:v>
                      </c:pt>
                      <c:pt idx="1039">
                        <c:v>1.022</c:v>
                      </c:pt>
                      <c:pt idx="1040">
                        <c:v>1.0289999999999999</c:v>
                      </c:pt>
                      <c:pt idx="1041">
                        <c:v>0.90300000000000002</c:v>
                      </c:pt>
                      <c:pt idx="1042">
                        <c:v>0.92400000000000004</c:v>
                      </c:pt>
                      <c:pt idx="1043">
                        <c:v>0.91</c:v>
                      </c:pt>
                      <c:pt idx="1044">
                        <c:v>0.81899999999999995</c:v>
                      </c:pt>
                      <c:pt idx="1045">
                        <c:v>0.90300000000000002</c:v>
                      </c:pt>
                      <c:pt idx="1046">
                        <c:v>0.91</c:v>
                      </c:pt>
                      <c:pt idx="1047">
                        <c:v>0.90300000000000002</c:v>
                      </c:pt>
                      <c:pt idx="1048">
                        <c:v>0.91700000000000004</c:v>
                      </c:pt>
                      <c:pt idx="1049">
                        <c:v>1.1200000000000001</c:v>
                      </c:pt>
                      <c:pt idx="1050">
                        <c:v>1.232</c:v>
                      </c:pt>
                      <c:pt idx="1051">
                        <c:v>1.246</c:v>
                      </c:pt>
                      <c:pt idx="1052">
                        <c:v>1.1619999999999999</c:v>
                      </c:pt>
                      <c:pt idx="1053">
                        <c:v>1.1479999999999999</c:v>
                      </c:pt>
                      <c:pt idx="1054">
                        <c:v>1.0920000000000001</c:v>
                      </c:pt>
                      <c:pt idx="1055">
                        <c:v>0.91700000000000004</c:v>
                      </c:pt>
                      <c:pt idx="1056">
                        <c:v>0.88900000000000001</c:v>
                      </c:pt>
                      <c:pt idx="1057">
                        <c:v>0.86099999999999999</c:v>
                      </c:pt>
                      <c:pt idx="1058">
                        <c:v>0.91</c:v>
                      </c:pt>
                      <c:pt idx="1059">
                        <c:v>0.875</c:v>
                      </c:pt>
                      <c:pt idx="1060">
                        <c:v>0.91</c:v>
                      </c:pt>
                      <c:pt idx="1061">
                        <c:v>0.98699999999999999</c:v>
                      </c:pt>
                      <c:pt idx="1062">
                        <c:v>1.0920000000000001</c:v>
                      </c:pt>
                      <c:pt idx="1063">
                        <c:v>1.0429999999999999</c:v>
                      </c:pt>
                      <c:pt idx="1064">
                        <c:v>1.0780000000000001</c:v>
                      </c:pt>
                      <c:pt idx="1065">
                        <c:v>1.022</c:v>
                      </c:pt>
                      <c:pt idx="1066">
                        <c:v>1.0569999999999999</c:v>
                      </c:pt>
                      <c:pt idx="1067">
                        <c:v>1.05</c:v>
                      </c:pt>
                      <c:pt idx="1068">
                        <c:v>0.97299999999999998</c:v>
                      </c:pt>
                      <c:pt idx="1069">
                        <c:v>1.0289999999999999</c:v>
                      </c:pt>
                      <c:pt idx="1070">
                        <c:v>0.88900000000000001</c:v>
                      </c:pt>
                      <c:pt idx="1071">
                        <c:v>0.86099999999999999</c:v>
                      </c:pt>
                      <c:pt idx="1072">
                        <c:v>0.81200000000000006</c:v>
                      </c:pt>
                      <c:pt idx="1073">
                        <c:v>0.89600000000000002</c:v>
                      </c:pt>
                      <c:pt idx="1074">
                        <c:v>1.113</c:v>
                      </c:pt>
                      <c:pt idx="1075">
                        <c:v>1.0780000000000001</c:v>
                      </c:pt>
                      <c:pt idx="1076">
                        <c:v>1.113</c:v>
                      </c:pt>
                      <c:pt idx="1077">
                        <c:v>1.085</c:v>
                      </c:pt>
                      <c:pt idx="1078">
                        <c:v>1.008</c:v>
                      </c:pt>
                      <c:pt idx="1079">
                        <c:v>0.86799999999999999</c:v>
                      </c:pt>
                      <c:pt idx="1080">
                        <c:v>0.94499999999999995</c:v>
                      </c:pt>
                      <c:pt idx="1081">
                        <c:v>0.86799999999999999</c:v>
                      </c:pt>
                      <c:pt idx="1082">
                        <c:v>0.82599999999999996</c:v>
                      </c:pt>
                      <c:pt idx="1083">
                        <c:v>0.79100000000000004</c:v>
                      </c:pt>
                      <c:pt idx="1084">
                        <c:v>0.92400000000000004</c:v>
                      </c:pt>
                      <c:pt idx="1085">
                        <c:v>0.95899999999999996</c:v>
                      </c:pt>
                      <c:pt idx="1086">
                        <c:v>1.141</c:v>
                      </c:pt>
                      <c:pt idx="1087">
                        <c:v>1.0780000000000001</c:v>
                      </c:pt>
                      <c:pt idx="1088">
                        <c:v>1.05</c:v>
                      </c:pt>
                      <c:pt idx="1089">
                        <c:v>1.022</c:v>
                      </c:pt>
                      <c:pt idx="1090">
                        <c:v>0.82599999999999996</c:v>
                      </c:pt>
                      <c:pt idx="1091">
                        <c:v>0.85399999999999998</c:v>
                      </c:pt>
                      <c:pt idx="1092">
                        <c:v>0.84699999999999998</c:v>
                      </c:pt>
                      <c:pt idx="1093">
                        <c:v>0.86099999999999999</c:v>
                      </c:pt>
                      <c:pt idx="1094">
                        <c:v>0.91700000000000004</c:v>
                      </c:pt>
                      <c:pt idx="1095">
                        <c:v>0.86099999999999999</c:v>
                      </c:pt>
                      <c:pt idx="1096">
                        <c:v>0.85399999999999998</c:v>
                      </c:pt>
                      <c:pt idx="1097">
                        <c:v>0.99399999999999999</c:v>
                      </c:pt>
                      <c:pt idx="1098">
                        <c:v>1.099</c:v>
                      </c:pt>
                      <c:pt idx="1099">
                        <c:v>1.0780000000000001</c:v>
                      </c:pt>
                      <c:pt idx="1100">
                        <c:v>1.0149999999999999</c:v>
                      </c:pt>
                      <c:pt idx="1101">
                        <c:v>1.0640000000000001</c:v>
                      </c:pt>
                      <c:pt idx="1102">
                        <c:v>1.0289999999999999</c:v>
                      </c:pt>
                      <c:pt idx="1103">
                        <c:v>0.95899999999999996</c:v>
                      </c:pt>
                      <c:pt idx="1104">
                        <c:v>0.86799999999999999</c:v>
                      </c:pt>
                      <c:pt idx="1105">
                        <c:v>0.82599999999999996</c:v>
                      </c:pt>
                      <c:pt idx="1106">
                        <c:v>0.81200000000000006</c:v>
                      </c:pt>
                      <c:pt idx="1107">
                        <c:v>0.81200000000000006</c:v>
                      </c:pt>
                      <c:pt idx="1108">
                        <c:v>0.88900000000000001</c:v>
                      </c:pt>
                      <c:pt idx="1109">
                        <c:v>0.95899999999999996</c:v>
                      </c:pt>
                      <c:pt idx="1110">
                        <c:v>0.94499999999999995</c:v>
                      </c:pt>
                      <c:pt idx="1111">
                        <c:v>1.0429999999999999</c:v>
                      </c:pt>
                      <c:pt idx="1112">
                        <c:v>1.099</c:v>
                      </c:pt>
                      <c:pt idx="1113">
                        <c:v>1.2949999999999999</c:v>
                      </c:pt>
                      <c:pt idx="1114">
                        <c:v>1.2390000000000001</c:v>
                      </c:pt>
                      <c:pt idx="1115">
                        <c:v>1.1479999999999999</c:v>
                      </c:pt>
                      <c:pt idx="1116">
                        <c:v>1.1200000000000001</c:v>
                      </c:pt>
                      <c:pt idx="1117">
                        <c:v>1.099</c:v>
                      </c:pt>
                      <c:pt idx="1118">
                        <c:v>1.141</c:v>
                      </c:pt>
                      <c:pt idx="1119">
                        <c:v>1.1759999999999999</c:v>
                      </c:pt>
                      <c:pt idx="1120">
                        <c:v>1.155</c:v>
                      </c:pt>
                      <c:pt idx="1121">
                        <c:v>1.0920000000000001</c:v>
                      </c:pt>
                      <c:pt idx="1122">
                        <c:v>1.2110000000000001</c:v>
                      </c:pt>
                      <c:pt idx="1123">
                        <c:v>1.169</c:v>
                      </c:pt>
                      <c:pt idx="1124">
                        <c:v>1.1619999999999999</c:v>
                      </c:pt>
                      <c:pt idx="1125">
                        <c:v>1.1200000000000001</c:v>
                      </c:pt>
                      <c:pt idx="1126">
                        <c:v>1.1060000000000001</c:v>
                      </c:pt>
                      <c:pt idx="1127">
                        <c:v>1.099</c:v>
                      </c:pt>
                      <c:pt idx="1128">
                        <c:v>1.036</c:v>
                      </c:pt>
                      <c:pt idx="1129">
                        <c:v>0.97299999999999998</c:v>
                      </c:pt>
                      <c:pt idx="1130">
                        <c:v>0.98</c:v>
                      </c:pt>
                      <c:pt idx="1131">
                        <c:v>0.93100000000000005</c:v>
                      </c:pt>
                      <c:pt idx="1132">
                        <c:v>1.0009999999999999</c:v>
                      </c:pt>
                      <c:pt idx="1133">
                        <c:v>1.008</c:v>
                      </c:pt>
                      <c:pt idx="1134">
                        <c:v>0.97299999999999998</c:v>
                      </c:pt>
                      <c:pt idx="1135">
                        <c:v>1.0920000000000001</c:v>
                      </c:pt>
                      <c:pt idx="1136">
                        <c:v>1.19</c:v>
                      </c:pt>
                      <c:pt idx="1137">
                        <c:v>1.204</c:v>
                      </c:pt>
                      <c:pt idx="1138">
                        <c:v>1.246</c:v>
                      </c:pt>
                      <c:pt idx="1139">
                        <c:v>1.1339999999999999</c:v>
                      </c:pt>
                      <c:pt idx="1140">
                        <c:v>1.113</c:v>
                      </c:pt>
                      <c:pt idx="1141">
                        <c:v>1.0920000000000001</c:v>
                      </c:pt>
                      <c:pt idx="1142">
                        <c:v>1.155</c:v>
                      </c:pt>
                      <c:pt idx="1143">
                        <c:v>1.2529999999999999</c:v>
                      </c:pt>
                      <c:pt idx="1144">
                        <c:v>1.1759999999999999</c:v>
                      </c:pt>
                      <c:pt idx="1145">
                        <c:v>1.232</c:v>
                      </c:pt>
                      <c:pt idx="1146">
                        <c:v>1.3160000000000001</c:v>
                      </c:pt>
                      <c:pt idx="1147">
                        <c:v>1.365</c:v>
                      </c:pt>
                      <c:pt idx="1148">
                        <c:v>1.3859999999999999</c:v>
                      </c:pt>
                      <c:pt idx="1149">
                        <c:v>1.302</c:v>
                      </c:pt>
                      <c:pt idx="1150">
                        <c:v>1.204</c:v>
                      </c:pt>
                      <c:pt idx="1151">
                        <c:v>1.085</c:v>
                      </c:pt>
                      <c:pt idx="1152">
                        <c:v>0.96599999999999997</c:v>
                      </c:pt>
                      <c:pt idx="1153">
                        <c:v>0.98</c:v>
                      </c:pt>
                      <c:pt idx="1154">
                        <c:v>0.93799999999999994</c:v>
                      </c:pt>
                      <c:pt idx="1155">
                        <c:v>0.95899999999999996</c:v>
                      </c:pt>
                      <c:pt idx="1156">
                        <c:v>0.98</c:v>
                      </c:pt>
                      <c:pt idx="1157">
                        <c:v>0.99399999999999999</c:v>
                      </c:pt>
                      <c:pt idx="1158">
                        <c:v>1.155</c:v>
                      </c:pt>
                      <c:pt idx="1159">
                        <c:v>1.127</c:v>
                      </c:pt>
                      <c:pt idx="1160">
                        <c:v>1.1339999999999999</c:v>
                      </c:pt>
                      <c:pt idx="1161">
                        <c:v>1.085</c:v>
                      </c:pt>
                      <c:pt idx="1162">
                        <c:v>1.0429999999999999</c:v>
                      </c:pt>
                      <c:pt idx="1163">
                        <c:v>1.085</c:v>
                      </c:pt>
                      <c:pt idx="1164">
                        <c:v>0.98699999999999999</c:v>
                      </c:pt>
                      <c:pt idx="1165">
                        <c:v>1.0289999999999999</c:v>
                      </c:pt>
                      <c:pt idx="1166">
                        <c:v>0.90300000000000002</c:v>
                      </c:pt>
                      <c:pt idx="1167">
                        <c:v>0.92400000000000004</c:v>
                      </c:pt>
                      <c:pt idx="1168">
                        <c:v>0.93100000000000005</c:v>
                      </c:pt>
                      <c:pt idx="1169">
                        <c:v>1.036</c:v>
                      </c:pt>
                      <c:pt idx="1170">
                        <c:v>1.0780000000000001</c:v>
                      </c:pt>
                      <c:pt idx="1171">
                        <c:v>1.0289999999999999</c:v>
                      </c:pt>
                      <c:pt idx="1172">
                        <c:v>1.127</c:v>
                      </c:pt>
                      <c:pt idx="1173">
                        <c:v>1.0569999999999999</c:v>
                      </c:pt>
                      <c:pt idx="1174">
                        <c:v>0.97299999999999998</c:v>
                      </c:pt>
                      <c:pt idx="1175">
                        <c:v>0.91700000000000004</c:v>
                      </c:pt>
                      <c:pt idx="1176">
                        <c:v>0.749</c:v>
                      </c:pt>
                      <c:pt idx="1177">
                        <c:v>0.73499999999999999</c:v>
                      </c:pt>
                      <c:pt idx="1178">
                        <c:v>0.74199999999999999</c:v>
                      </c:pt>
                      <c:pt idx="1179">
                        <c:v>0.73499999999999999</c:v>
                      </c:pt>
                      <c:pt idx="1180">
                        <c:v>0.74199999999999999</c:v>
                      </c:pt>
                      <c:pt idx="1181">
                        <c:v>0.78400000000000003</c:v>
                      </c:pt>
                      <c:pt idx="1182">
                        <c:v>0.86799999999999999</c:v>
                      </c:pt>
                      <c:pt idx="1183">
                        <c:v>0.93100000000000005</c:v>
                      </c:pt>
                      <c:pt idx="1184">
                        <c:v>0.89600000000000002</c:v>
                      </c:pt>
                      <c:pt idx="1185">
                        <c:v>0.86099999999999999</c:v>
                      </c:pt>
                      <c:pt idx="1186">
                        <c:v>0.95899999999999996</c:v>
                      </c:pt>
                      <c:pt idx="1187">
                        <c:v>1.0009999999999999</c:v>
                      </c:pt>
                      <c:pt idx="1188">
                        <c:v>1.0009999999999999</c:v>
                      </c:pt>
                      <c:pt idx="1189">
                        <c:v>0.97299999999999998</c:v>
                      </c:pt>
                      <c:pt idx="1190">
                        <c:v>0.98</c:v>
                      </c:pt>
                      <c:pt idx="1191">
                        <c:v>0.96599999999999997</c:v>
                      </c:pt>
                      <c:pt idx="1192">
                        <c:v>1.0920000000000001</c:v>
                      </c:pt>
                      <c:pt idx="1193">
                        <c:v>1.1339999999999999</c:v>
                      </c:pt>
                      <c:pt idx="1194">
                        <c:v>1.2669999999999999</c:v>
                      </c:pt>
                      <c:pt idx="1195">
                        <c:v>1.337</c:v>
                      </c:pt>
                      <c:pt idx="1196">
                        <c:v>1.3580000000000001</c:v>
                      </c:pt>
                      <c:pt idx="1197">
                        <c:v>1.246</c:v>
                      </c:pt>
                      <c:pt idx="1198">
                        <c:v>1.1060000000000001</c:v>
                      </c:pt>
                      <c:pt idx="1199">
                        <c:v>1.0009999999999999</c:v>
                      </c:pt>
                      <c:pt idx="1200">
                        <c:v>0.95199999999999996</c:v>
                      </c:pt>
                      <c:pt idx="1201">
                        <c:v>1.008</c:v>
                      </c:pt>
                      <c:pt idx="1202">
                        <c:v>0.93799999999999994</c:v>
                      </c:pt>
                      <c:pt idx="1203">
                        <c:v>0.98699999999999999</c:v>
                      </c:pt>
                      <c:pt idx="1204">
                        <c:v>0.97299999999999998</c:v>
                      </c:pt>
                      <c:pt idx="1205">
                        <c:v>1.036</c:v>
                      </c:pt>
                      <c:pt idx="1206">
                        <c:v>1.1759999999999999</c:v>
                      </c:pt>
                      <c:pt idx="1207">
                        <c:v>1.1200000000000001</c:v>
                      </c:pt>
                      <c:pt idx="1208">
                        <c:v>1.085</c:v>
                      </c:pt>
                      <c:pt idx="1209">
                        <c:v>1.05</c:v>
                      </c:pt>
                      <c:pt idx="1210">
                        <c:v>0.97299999999999998</c:v>
                      </c:pt>
                      <c:pt idx="1211">
                        <c:v>0.98</c:v>
                      </c:pt>
                      <c:pt idx="1212">
                        <c:v>1.0149999999999999</c:v>
                      </c:pt>
                      <c:pt idx="1213">
                        <c:v>1.0149999999999999</c:v>
                      </c:pt>
                      <c:pt idx="1214">
                        <c:v>1.0289999999999999</c:v>
                      </c:pt>
                      <c:pt idx="1215">
                        <c:v>0.95899999999999996</c:v>
                      </c:pt>
                      <c:pt idx="1216">
                        <c:v>1.0429999999999999</c:v>
                      </c:pt>
                      <c:pt idx="1217">
                        <c:v>1.1619999999999999</c:v>
                      </c:pt>
                      <c:pt idx="1218">
                        <c:v>1.274</c:v>
                      </c:pt>
                      <c:pt idx="1219">
                        <c:v>1.456</c:v>
                      </c:pt>
                      <c:pt idx="1220">
                        <c:v>1.4279999999999999</c:v>
                      </c:pt>
                      <c:pt idx="1221">
                        <c:v>1.351</c:v>
                      </c:pt>
                      <c:pt idx="1222">
                        <c:v>1.1970000000000001</c:v>
                      </c:pt>
                      <c:pt idx="1223">
                        <c:v>0.99399999999999999</c:v>
                      </c:pt>
                      <c:pt idx="1224">
                        <c:v>1.0149999999999999</c:v>
                      </c:pt>
                      <c:pt idx="1225">
                        <c:v>0.98699999999999999</c:v>
                      </c:pt>
                      <c:pt idx="1226">
                        <c:v>0.93799999999999994</c:v>
                      </c:pt>
                      <c:pt idx="1227">
                        <c:v>0.93799999999999994</c:v>
                      </c:pt>
                      <c:pt idx="1228">
                        <c:v>0.94499999999999995</c:v>
                      </c:pt>
                      <c:pt idx="1229">
                        <c:v>1.0009999999999999</c:v>
                      </c:pt>
                      <c:pt idx="1230">
                        <c:v>1.113</c:v>
                      </c:pt>
                      <c:pt idx="1231">
                        <c:v>1.0920000000000001</c:v>
                      </c:pt>
                      <c:pt idx="1232">
                        <c:v>1.1619999999999999</c:v>
                      </c:pt>
                      <c:pt idx="1233">
                        <c:v>1.0920000000000001</c:v>
                      </c:pt>
                      <c:pt idx="1234">
                        <c:v>0.98</c:v>
                      </c:pt>
                      <c:pt idx="1235">
                        <c:v>0.92400000000000004</c:v>
                      </c:pt>
                      <c:pt idx="1236">
                        <c:v>0.93799999999999994</c:v>
                      </c:pt>
                      <c:pt idx="1237">
                        <c:v>0.88900000000000001</c:v>
                      </c:pt>
                      <c:pt idx="1238">
                        <c:v>0.97299999999999998</c:v>
                      </c:pt>
                      <c:pt idx="1239">
                        <c:v>0.86799999999999999</c:v>
                      </c:pt>
                      <c:pt idx="1240">
                        <c:v>0.91</c:v>
                      </c:pt>
                      <c:pt idx="1241">
                        <c:v>1.0429999999999999</c:v>
                      </c:pt>
                      <c:pt idx="1242">
                        <c:v>1.1619999999999999</c:v>
                      </c:pt>
                      <c:pt idx="1243">
                        <c:v>1.204</c:v>
                      </c:pt>
                      <c:pt idx="1244">
                        <c:v>1.232</c:v>
                      </c:pt>
                      <c:pt idx="1245">
                        <c:v>1.2529999999999999</c:v>
                      </c:pt>
                      <c:pt idx="1246">
                        <c:v>1.099</c:v>
                      </c:pt>
                      <c:pt idx="1247">
                        <c:v>1.0289999999999999</c:v>
                      </c:pt>
                      <c:pt idx="1248">
                        <c:v>1.022</c:v>
                      </c:pt>
                      <c:pt idx="1249">
                        <c:v>0.95199999999999996</c:v>
                      </c:pt>
                      <c:pt idx="1250">
                        <c:v>0.95899999999999996</c:v>
                      </c:pt>
                      <c:pt idx="1251">
                        <c:v>0.91</c:v>
                      </c:pt>
                      <c:pt idx="1252">
                        <c:v>0.99399999999999999</c:v>
                      </c:pt>
                      <c:pt idx="1253">
                        <c:v>1.008</c:v>
                      </c:pt>
                      <c:pt idx="1254">
                        <c:v>1.099</c:v>
                      </c:pt>
                      <c:pt idx="1255">
                        <c:v>1.0780000000000001</c:v>
                      </c:pt>
                      <c:pt idx="1256">
                        <c:v>1.1060000000000001</c:v>
                      </c:pt>
                      <c:pt idx="1257">
                        <c:v>1.071</c:v>
                      </c:pt>
                      <c:pt idx="1258">
                        <c:v>1.0569999999999999</c:v>
                      </c:pt>
                      <c:pt idx="1259">
                        <c:v>0.96599999999999997</c:v>
                      </c:pt>
                      <c:pt idx="1260">
                        <c:v>0.95899999999999996</c:v>
                      </c:pt>
                      <c:pt idx="1261">
                        <c:v>0.93799999999999994</c:v>
                      </c:pt>
                      <c:pt idx="1262">
                        <c:v>0.91700000000000004</c:v>
                      </c:pt>
                      <c:pt idx="1263">
                        <c:v>0.84699999999999998</c:v>
                      </c:pt>
                      <c:pt idx="1264">
                        <c:v>0.95199999999999996</c:v>
                      </c:pt>
                      <c:pt idx="1265">
                        <c:v>1.008</c:v>
                      </c:pt>
                      <c:pt idx="1266">
                        <c:v>1.0920000000000001</c:v>
                      </c:pt>
                      <c:pt idx="1267">
                        <c:v>1.1060000000000001</c:v>
                      </c:pt>
                      <c:pt idx="1268">
                        <c:v>0.95899999999999996</c:v>
                      </c:pt>
                      <c:pt idx="1269">
                        <c:v>0.93799999999999994</c:v>
                      </c:pt>
                      <c:pt idx="1270">
                        <c:v>0.95899999999999996</c:v>
                      </c:pt>
                      <c:pt idx="1271">
                        <c:v>0.875</c:v>
                      </c:pt>
                      <c:pt idx="1272">
                        <c:v>0.81200000000000006</c:v>
                      </c:pt>
                      <c:pt idx="1273">
                        <c:v>0.7</c:v>
                      </c:pt>
                      <c:pt idx="1274">
                        <c:v>0.72099999999999997</c:v>
                      </c:pt>
                      <c:pt idx="1275">
                        <c:v>0.74199999999999999</c:v>
                      </c:pt>
                      <c:pt idx="1276">
                        <c:v>0.77700000000000002</c:v>
                      </c:pt>
                      <c:pt idx="1277">
                        <c:v>0.78400000000000003</c:v>
                      </c:pt>
                      <c:pt idx="1278">
                        <c:v>0.78400000000000003</c:v>
                      </c:pt>
                      <c:pt idx="1279">
                        <c:v>0.86099999999999999</c:v>
                      </c:pt>
                      <c:pt idx="1280">
                        <c:v>0.88900000000000001</c:v>
                      </c:pt>
                      <c:pt idx="1281">
                        <c:v>1.0289999999999999</c:v>
                      </c:pt>
                      <c:pt idx="1282">
                        <c:v>1.0640000000000001</c:v>
                      </c:pt>
                      <c:pt idx="1283">
                        <c:v>1.0149999999999999</c:v>
                      </c:pt>
                      <c:pt idx="1284">
                        <c:v>0.98</c:v>
                      </c:pt>
                      <c:pt idx="1285">
                        <c:v>0.92400000000000004</c:v>
                      </c:pt>
                      <c:pt idx="1286">
                        <c:v>0.97299999999999998</c:v>
                      </c:pt>
                      <c:pt idx="1287">
                        <c:v>0.94499999999999995</c:v>
                      </c:pt>
                      <c:pt idx="1288">
                        <c:v>0.94499999999999995</c:v>
                      </c:pt>
                      <c:pt idx="1289">
                        <c:v>1.0009999999999999</c:v>
                      </c:pt>
                      <c:pt idx="1290">
                        <c:v>1.113</c:v>
                      </c:pt>
                      <c:pt idx="1291">
                        <c:v>1.085</c:v>
                      </c:pt>
                      <c:pt idx="1292">
                        <c:v>0.99399999999999999</c:v>
                      </c:pt>
                      <c:pt idx="1293">
                        <c:v>1.099</c:v>
                      </c:pt>
                      <c:pt idx="1294">
                        <c:v>0.98699999999999999</c:v>
                      </c:pt>
                      <c:pt idx="1295">
                        <c:v>0.95199999999999996</c:v>
                      </c:pt>
                      <c:pt idx="1296">
                        <c:v>0.89600000000000002</c:v>
                      </c:pt>
                      <c:pt idx="1297">
                        <c:v>0.86799999999999999</c:v>
                      </c:pt>
                      <c:pt idx="1298">
                        <c:v>0.85399999999999998</c:v>
                      </c:pt>
                      <c:pt idx="1299">
                        <c:v>0.86799999999999999</c:v>
                      </c:pt>
                      <c:pt idx="1300">
                        <c:v>0.82599999999999996</c:v>
                      </c:pt>
                      <c:pt idx="1301">
                        <c:v>0.89600000000000002</c:v>
                      </c:pt>
                      <c:pt idx="1302">
                        <c:v>0.93100000000000005</c:v>
                      </c:pt>
                      <c:pt idx="1303">
                        <c:v>0.92400000000000004</c:v>
                      </c:pt>
                      <c:pt idx="1304">
                        <c:v>1.0780000000000001</c:v>
                      </c:pt>
                      <c:pt idx="1305">
                        <c:v>1.099</c:v>
                      </c:pt>
                      <c:pt idx="1306">
                        <c:v>1.008</c:v>
                      </c:pt>
                      <c:pt idx="1307">
                        <c:v>1.036</c:v>
                      </c:pt>
                      <c:pt idx="1308">
                        <c:v>1.1339999999999999</c:v>
                      </c:pt>
                      <c:pt idx="1309">
                        <c:v>1.071</c:v>
                      </c:pt>
                      <c:pt idx="1310">
                        <c:v>1.127</c:v>
                      </c:pt>
                      <c:pt idx="1311">
                        <c:v>1.169</c:v>
                      </c:pt>
                      <c:pt idx="1312">
                        <c:v>1.1200000000000001</c:v>
                      </c:pt>
                      <c:pt idx="1313">
                        <c:v>1.2669999999999999</c:v>
                      </c:pt>
                      <c:pt idx="1314">
                        <c:v>1.2390000000000001</c:v>
                      </c:pt>
                      <c:pt idx="1315">
                        <c:v>1.2250000000000001</c:v>
                      </c:pt>
                      <c:pt idx="1316">
                        <c:v>1.288</c:v>
                      </c:pt>
                      <c:pt idx="1317">
                        <c:v>1.1759999999999999</c:v>
                      </c:pt>
                      <c:pt idx="1318">
                        <c:v>0.98</c:v>
                      </c:pt>
                      <c:pt idx="1319">
                        <c:v>0.91</c:v>
                      </c:pt>
                      <c:pt idx="1320">
                        <c:v>0.84699999999999998</c:v>
                      </c:pt>
                      <c:pt idx="1321">
                        <c:v>0.80500000000000005</c:v>
                      </c:pt>
                      <c:pt idx="1322">
                        <c:v>0.79100000000000004</c:v>
                      </c:pt>
                      <c:pt idx="1323">
                        <c:v>0.875</c:v>
                      </c:pt>
                      <c:pt idx="1324">
                        <c:v>0.90300000000000002</c:v>
                      </c:pt>
                      <c:pt idx="1325">
                        <c:v>0.89600000000000002</c:v>
                      </c:pt>
                      <c:pt idx="1326">
                        <c:v>1.155</c:v>
                      </c:pt>
                      <c:pt idx="1327">
                        <c:v>1.1060000000000001</c:v>
                      </c:pt>
                      <c:pt idx="1328">
                        <c:v>0.99399999999999999</c:v>
                      </c:pt>
                      <c:pt idx="1329">
                        <c:v>0.90300000000000002</c:v>
                      </c:pt>
                      <c:pt idx="1330">
                        <c:v>0.79800000000000004</c:v>
                      </c:pt>
                      <c:pt idx="1331">
                        <c:v>0.86799999999999999</c:v>
                      </c:pt>
                      <c:pt idx="1332">
                        <c:v>0.81200000000000006</c:v>
                      </c:pt>
                      <c:pt idx="1333">
                        <c:v>0.77</c:v>
                      </c:pt>
                      <c:pt idx="1334">
                        <c:v>0.73499999999999999</c:v>
                      </c:pt>
                      <c:pt idx="1335">
                        <c:v>0.71399999999999997</c:v>
                      </c:pt>
                      <c:pt idx="1336">
                        <c:v>0.84</c:v>
                      </c:pt>
                      <c:pt idx="1337">
                        <c:v>0.84699999999999998</c:v>
                      </c:pt>
                      <c:pt idx="1338">
                        <c:v>0.95899999999999996</c:v>
                      </c:pt>
                      <c:pt idx="1339">
                        <c:v>1.0920000000000001</c:v>
                      </c:pt>
                      <c:pt idx="1340">
                        <c:v>1.1339999999999999</c:v>
                      </c:pt>
                      <c:pt idx="1341">
                        <c:v>1.0429999999999999</c:v>
                      </c:pt>
                      <c:pt idx="1342">
                        <c:v>0.93100000000000005</c:v>
                      </c:pt>
                      <c:pt idx="1343">
                        <c:v>0.88900000000000001</c:v>
                      </c:pt>
                      <c:pt idx="1344">
                        <c:v>0.82599999999999996</c:v>
                      </c:pt>
                      <c:pt idx="1345">
                        <c:v>0.83299999999999996</c:v>
                      </c:pt>
                      <c:pt idx="1346">
                        <c:v>0.80500000000000005</c:v>
                      </c:pt>
                      <c:pt idx="1347">
                        <c:v>0.83299999999999996</c:v>
                      </c:pt>
                      <c:pt idx="1348">
                        <c:v>0.83299999999999996</c:v>
                      </c:pt>
                      <c:pt idx="1349">
                        <c:v>0.86099999999999999</c:v>
                      </c:pt>
                      <c:pt idx="1350">
                        <c:v>1.008</c:v>
                      </c:pt>
                      <c:pt idx="1351">
                        <c:v>1.0009999999999999</c:v>
                      </c:pt>
                      <c:pt idx="1352">
                        <c:v>1.008</c:v>
                      </c:pt>
                      <c:pt idx="1353">
                        <c:v>0.89600000000000002</c:v>
                      </c:pt>
                      <c:pt idx="1354">
                        <c:v>0.84</c:v>
                      </c:pt>
                      <c:pt idx="1355">
                        <c:v>0.82599999999999996</c:v>
                      </c:pt>
                      <c:pt idx="1356">
                        <c:v>0.85399999999999998</c:v>
                      </c:pt>
                      <c:pt idx="1357">
                        <c:v>0.89600000000000002</c:v>
                      </c:pt>
                      <c:pt idx="1358">
                        <c:v>0.81899999999999995</c:v>
                      </c:pt>
                      <c:pt idx="1359">
                        <c:v>0.83299999999999996</c:v>
                      </c:pt>
                      <c:pt idx="1360">
                        <c:v>0.88200000000000001</c:v>
                      </c:pt>
                      <c:pt idx="1361">
                        <c:v>0.98699999999999999</c:v>
                      </c:pt>
                      <c:pt idx="1362">
                        <c:v>1.1479999999999999</c:v>
                      </c:pt>
                      <c:pt idx="1363">
                        <c:v>1.1060000000000001</c:v>
                      </c:pt>
                      <c:pt idx="1364">
                        <c:v>1.141</c:v>
                      </c:pt>
                      <c:pt idx="1365">
                        <c:v>0.96599999999999997</c:v>
                      </c:pt>
                      <c:pt idx="1366">
                        <c:v>0.93100000000000005</c:v>
                      </c:pt>
                      <c:pt idx="1367">
                        <c:v>0.77</c:v>
                      </c:pt>
                      <c:pt idx="1368">
                        <c:v>0.77</c:v>
                      </c:pt>
                      <c:pt idx="1369">
                        <c:v>0.72799999999999998</c:v>
                      </c:pt>
                      <c:pt idx="1370">
                        <c:v>0.71399999999999997</c:v>
                      </c:pt>
                      <c:pt idx="1371">
                        <c:v>0.70699999999999996</c:v>
                      </c:pt>
                      <c:pt idx="1372">
                        <c:v>0.77700000000000002</c:v>
                      </c:pt>
                      <c:pt idx="1373">
                        <c:v>0.77700000000000002</c:v>
                      </c:pt>
                      <c:pt idx="1374">
                        <c:v>0.875</c:v>
                      </c:pt>
                      <c:pt idx="1375">
                        <c:v>0.91</c:v>
                      </c:pt>
                      <c:pt idx="1376">
                        <c:v>0.91700000000000004</c:v>
                      </c:pt>
                      <c:pt idx="1377">
                        <c:v>0.78400000000000003</c:v>
                      </c:pt>
                      <c:pt idx="1378">
                        <c:v>0.86799999999999999</c:v>
                      </c:pt>
                      <c:pt idx="1379">
                        <c:v>0.86799999999999999</c:v>
                      </c:pt>
                      <c:pt idx="1380">
                        <c:v>0.79800000000000004</c:v>
                      </c:pt>
                      <c:pt idx="1381">
                        <c:v>0.79800000000000004</c:v>
                      </c:pt>
                      <c:pt idx="1382">
                        <c:v>0.84</c:v>
                      </c:pt>
                      <c:pt idx="1383">
                        <c:v>0.84699999999999998</c:v>
                      </c:pt>
                      <c:pt idx="1384">
                        <c:v>0.98</c:v>
                      </c:pt>
                      <c:pt idx="1385">
                        <c:v>1.1060000000000001</c:v>
                      </c:pt>
                      <c:pt idx="1386">
                        <c:v>1.113</c:v>
                      </c:pt>
                      <c:pt idx="1387">
                        <c:v>1.1830000000000001</c:v>
                      </c:pt>
                      <c:pt idx="1388">
                        <c:v>1.1479999999999999</c:v>
                      </c:pt>
                      <c:pt idx="1389">
                        <c:v>1.1200000000000001</c:v>
                      </c:pt>
                      <c:pt idx="1390">
                        <c:v>0.99399999999999999</c:v>
                      </c:pt>
                      <c:pt idx="1391">
                        <c:v>0.88200000000000001</c:v>
                      </c:pt>
                      <c:pt idx="1392">
                        <c:v>0.89600000000000002</c:v>
                      </c:pt>
                      <c:pt idx="1393">
                        <c:v>0.77</c:v>
                      </c:pt>
                      <c:pt idx="1394">
                        <c:v>0.749</c:v>
                      </c:pt>
                      <c:pt idx="1395">
                        <c:v>0.77700000000000002</c:v>
                      </c:pt>
                      <c:pt idx="1396">
                        <c:v>0.84699999999999998</c:v>
                      </c:pt>
                      <c:pt idx="1397">
                        <c:v>0.89600000000000002</c:v>
                      </c:pt>
                      <c:pt idx="1398">
                        <c:v>1.0289999999999999</c:v>
                      </c:pt>
                      <c:pt idx="1399">
                        <c:v>1.0780000000000001</c:v>
                      </c:pt>
                      <c:pt idx="1400">
                        <c:v>1.0429999999999999</c:v>
                      </c:pt>
                      <c:pt idx="1401">
                        <c:v>0.96599999999999997</c:v>
                      </c:pt>
                      <c:pt idx="1402">
                        <c:v>0.82599999999999996</c:v>
                      </c:pt>
                      <c:pt idx="1403">
                        <c:v>0.84699999999999998</c:v>
                      </c:pt>
                      <c:pt idx="1404">
                        <c:v>0.82599999999999996</c:v>
                      </c:pt>
                      <c:pt idx="1405">
                        <c:v>0.83299999999999996</c:v>
                      </c:pt>
                      <c:pt idx="1406">
                        <c:v>0.91</c:v>
                      </c:pt>
                      <c:pt idx="1407">
                        <c:v>0.91</c:v>
                      </c:pt>
                      <c:pt idx="1408">
                        <c:v>0.97299999999999998</c:v>
                      </c:pt>
                      <c:pt idx="1409">
                        <c:v>0.95899999999999996</c:v>
                      </c:pt>
                      <c:pt idx="1410">
                        <c:v>1.099</c:v>
                      </c:pt>
                      <c:pt idx="1411">
                        <c:v>1.1759999999999999</c:v>
                      </c:pt>
                      <c:pt idx="1412">
                        <c:v>1.246</c:v>
                      </c:pt>
                      <c:pt idx="1413">
                        <c:v>1.1200000000000001</c:v>
                      </c:pt>
                      <c:pt idx="1414">
                        <c:v>1.008</c:v>
                      </c:pt>
                      <c:pt idx="1415">
                        <c:v>0.93100000000000005</c:v>
                      </c:pt>
                      <c:pt idx="1416">
                        <c:v>0.95899999999999996</c:v>
                      </c:pt>
                      <c:pt idx="1417">
                        <c:v>0.90300000000000002</c:v>
                      </c:pt>
                      <c:pt idx="1418">
                        <c:v>0.93799999999999994</c:v>
                      </c:pt>
                      <c:pt idx="1419">
                        <c:v>0.88200000000000001</c:v>
                      </c:pt>
                      <c:pt idx="1420">
                        <c:v>0.91</c:v>
                      </c:pt>
                      <c:pt idx="1421">
                        <c:v>0.96599999999999997</c:v>
                      </c:pt>
                      <c:pt idx="1422">
                        <c:v>1.085</c:v>
                      </c:pt>
                      <c:pt idx="1423">
                        <c:v>1.1339999999999999</c:v>
                      </c:pt>
                      <c:pt idx="1424">
                        <c:v>1.1830000000000001</c:v>
                      </c:pt>
                      <c:pt idx="1425">
                        <c:v>1.1619999999999999</c:v>
                      </c:pt>
                      <c:pt idx="1426">
                        <c:v>0.95899999999999996</c:v>
                      </c:pt>
                      <c:pt idx="1427">
                        <c:v>0.86099999999999999</c:v>
                      </c:pt>
                      <c:pt idx="1428">
                        <c:v>0.83299999999999996</c:v>
                      </c:pt>
                      <c:pt idx="1429">
                        <c:v>0.88900000000000001</c:v>
                      </c:pt>
                      <c:pt idx="1430">
                        <c:v>0.99399999999999999</c:v>
                      </c:pt>
                      <c:pt idx="1431">
                        <c:v>0.88900000000000001</c:v>
                      </c:pt>
                      <c:pt idx="1432">
                        <c:v>0.94499999999999995</c:v>
                      </c:pt>
                      <c:pt idx="1433">
                        <c:v>1.05</c:v>
                      </c:pt>
                      <c:pt idx="1434">
                        <c:v>1.1339999999999999</c:v>
                      </c:pt>
                      <c:pt idx="1435">
                        <c:v>1.0429999999999999</c:v>
                      </c:pt>
                      <c:pt idx="1436">
                        <c:v>1.0429999999999999</c:v>
                      </c:pt>
                      <c:pt idx="1437">
                        <c:v>1.127</c:v>
                      </c:pt>
                      <c:pt idx="1438">
                        <c:v>1.0289999999999999</c:v>
                      </c:pt>
                      <c:pt idx="1439">
                        <c:v>0.93799999999999994</c:v>
                      </c:pt>
                      <c:pt idx="1440">
                        <c:v>0.86799999999999999</c:v>
                      </c:pt>
                      <c:pt idx="1441">
                        <c:v>0.79800000000000004</c:v>
                      </c:pt>
                      <c:pt idx="1442">
                        <c:v>0.875</c:v>
                      </c:pt>
                      <c:pt idx="1443">
                        <c:v>0.86799999999999999</c:v>
                      </c:pt>
                      <c:pt idx="1444">
                        <c:v>0.875</c:v>
                      </c:pt>
                      <c:pt idx="1445">
                        <c:v>0.88900000000000001</c:v>
                      </c:pt>
                      <c:pt idx="1446">
                        <c:v>0.95199999999999996</c:v>
                      </c:pt>
                      <c:pt idx="1447">
                        <c:v>1.0009999999999999</c:v>
                      </c:pt>
                      <c:pt idx="1448">
                        <c:v>1.036</c:v>
                      </c:pt>
                      <c:pt idx="1449">
                        <c:v>1.218</c:v>
                      </c:pt>
                      <c:pt idx="1450">
                        <c:v>1.2250000000000001</c:v>
                      </c:pt>
                      <c:pt idx="1451">
                        <c:v>1.141</c:v>
                      </c:pt>
                      <c:pt idx="1452">
                        <c:v>1.218</c:v>
                      </c:pt>
                      <c:pt idx="1453">
                        <c:v>1.1339999999999999</c:v>
                      </c:pt>
                      <c:pt idx="1454">
                        <c:v>1.2110000000000001</c:v>
                      </c:pt>
                      <c:pt idx="1455">
                        <c:v>1.232</c:v>
                      </c:pt>
                      <c:pt idx="1456">
                        <c:v>1.071</c:v>
                      </c:pt>
                      <c:pt idx="1457">
                        <c:v>1.0149999999999999</c:v>
                      </c:pt>
                      <c:pt idx="1458">
                        <c:v>1.155</c:v>
                      </c:pt>
                      <c:pt idx="1459">
                        <c:v>1.1970000000000001</c:v>
                      </c:pt>
                      <c:pt idx="1460">
                        <c:v>1.1619999999999999</c:v>
                      </c:pt>
                      <c:pt idx="1461">
                        <c:v>1.113</c:v>
                      </c:pt>
                      <c:pt idx="1462">
                        <c:v>1.008</c:v>
                      </c:pt>
                      <c:pt idx="1463">
                        <c:v>1.0009999999999999</c:v>
                      </c:pt>
                      <c:pt idx="1464">
                        <c:v>0.92400000000000004</c:v>
                      </c:pt>
                      <c:pt idx="1465">
                        <c:v>0.83299999999999996</c:v>
                      </c:pt>
                      <c:pt idx="1466">
                        <c:v>0.79100000000000004</c:v>
                      </c:pt>
                      <c:pt idx="1467">
                        <c:v>0.79100000000000004</c:v>
                      </c:pt>
                      <c:pt idx="1468">
                        <c:v>0.875</c:v>
                      </c:pt>
                      <c:pt idx="1469">
                        <c:v>0.82599999999999996</c:v>
                      </c:pt>
                      <c:pt idx="1470">
                        <c:v>0.90300000000000002</c:v>
                      </c:pt>
                      <c:pt idx="1471">
                        <c:v>1.0149999999999999</c:v>
                      </c:pt>
                      <c:pt idx="1472">
                        <c:v>1.071</c:v>
                      </c:pt>
                      <c:pt idx="1473">
                        <c:v>1.127</c:v>
                      </c:pt>
                      <c:pt idx="1474">
                        <c:v>1.113</c:v>
                      </c:pt>
                      <c:pt idx="1475">
                        <c:v>1.1619999999999999</c:v>
                      </c:pt>
                      <c:pt idx="1476">
                        <c:v>1.0920000000000001</c:v>
                      </c:pt>
                      <c:pt idx="1477">
                        <c:v>1.1060000000000001</c:v>
                      </c:pt>
                      <c:pt idx="1478">
                        <c:v>1.1200000000000001</c:v>
                      </c:pt>
                      <c:pt idx="1479">
                        <c:v>1.204</c:v>
                      </c:pt>
                      <c:pt idx="1480">
                        <c:v>1.141</c:v>
                      </c:pt>
                      <c:pt idx="1481">
                        <c:v>1.1970000000000001</c:v>
                      </c:pt>
                      <c:pt idx="1482">
                        <c:v>1.2390000000000001</c:v>
                      </c:pt>
                      <c:pt idx="1483">
                        <c:v>1.2529999999999999</c:v>
                      </c:pt>
                      <c:pt idx="1484">
                        <c:v>1.218</c:v>
                      </c:pt>
                      <c:pt idx="1485">
                        <c:v>1.1970000000000001</c:v>
                      </c:pt>
                      <c:pt idx="1486">
                        <c:v>1.0289999999999999</c:v>
                      </c:pt>
                      <c:pt idx="1487">
                        <c:v>0.98</c:v>
                      </c:pt>
                      <c:pt idx="1488">
                        <c:v>0.88200000000000001</c:v>
                      </c:pt>
                      <c:pt idx="1489">
                        <c:v>0.85399999999999998</c:v>
                      </c:pt>
                      <c:pt idx="1490">
                        <c:v>0.86099999999999999</c:v>
                      </c:pt>
                      <c:pt idx="1491">
                        <c:v>0.93100000000000005</c:v>
                      </c:pt>
                      <c:pt idx="1492">
                        <c:v>0.93100000000000005</c:v>
                      </c:pt>
                      <c:pt idx="1493">
                        <c:v>0.98</c:v>
                      </c:pt>
                      <c:pt idx="1494">
                        <c:v>1.169</c:v>
                      </c:pt>
                      <c:pt idx="1495">
                        <c:v>1.099</c:v>
                      </c:pt>
                      <c:pt idx="1496">
                        <c:v>1.05</c:v>
                      </c:pt>
                      <c:pt idx="1497">
                        <c:v>0.93100000000000005</c:v>
                      </c:pt>
                      <c:pt idx="1498">
                        <c:v>0.86799999999999999</c:v>
                      </c:pt>
                      <c:pt idx="1499">
                        <c:v>0.85399999999999998</c:v>
                      </c:pt>
                      <c:pt idx="1500">
                        <c:v>0.75600000000000001</c:v>
                      </c:pt>
                      <c:pt idx="1501">
                        <c:v>0.77700000000000002</c:v>
                      </c:pt>
                      <c:pt idx="1502">
                        <c:v>0.70699999999999996</c:v>
                      </c:pt>
                      <c:pt idx="1503">
                        <c:v>0.71399999999999997</c:v>
                      </c:pt>
                      <c:pt idx="1504">
                        <c:v>0.72099999999999997</c:v>
                      </c:pt>
                      <c:pt idx="1505">
                        <c:v>0.79100000000000004</c:v>
                      </c:pt>
                      <c:pt idx="1506">
                        <c:v>1.0569999999999999</c:v>
                      </c:pt>
                      <c:pt idx="1507">
                        <c:v>1.2809999999999999</c:v>
                      </c:pt>
                      <c:pt idx="1508">
                        <c:v>1.1339999999999999</c:v>
                      </c:pt>
                      <c:pt idx="1509">
                        <c:v>1.085</c:v>
                      </c:pt>
                      <c:pt idx="1510">
                        <c:v>0.98699999999999999</c:v>
                      </c:pt>
                      <c:pt idx="1511">
                        <c:v>0.89600000000000002</c:v>
                      </c:pt>
                      <c:pt idx="1512">
                        <c:v>0.82599999999999996</c:v>
                      </c:pt>
                      <c:pt idx="1513">
                        <c:v>0.75600000000000001</c:v>
                      </c:pt>
                      <c:pt idx="1514">
                        <c:v>0.76300000000000001</c:v>
                      </c:pt>
                      <c:pt idx="1515">
                        <c:v>0.80500000000000005</c:v>
                      </c:pt>
                      <c:pt idx="1516">
                        <c:v>0.82599999999999996</c:v>
                      </c:pt>
                      <c:pt idx="1517">
                        <c:v>0.88200000000000001</c:v>
                      </c:pt>
                      <c:pt idx="1518">
                        <c:v>1.036</c:v>
                      </c:pt>
                      <c:pt idx="1519">
                        <c:v>1.036</c:v>
                      </c:pt>
                      <c:pt idx="1520">
                        <c:v>0.91</c:v>
                      </c:pt>
                      <c:pt idx="1521">
                        <c:v>0.88200000000000001</c:v>
                      </c:pt>
                      <c:pt idx="1522">
                        <c:v>0.86099999999999999</c:v>
                      </c:pt>
                      <c:pt idx="1523">
                        <c:v>0.80500000000000005</c:v>
                      </c:pt>
                      <c:pt idx="1524">
                        <c:v>0.80500000000000005</c:v>
                      </c:pt>
                      <c:pt idx="1525">
                        <c:v>0.82599999999999996</c:v>
                      </c:pt>
                      <c:pt idx="1526">
                        <c:v>0.84699999999999998</c:v>
                      </c:pt>
                      <c:pt idx="1527">
                        <c:v>0.89600000000000002</c:v>
                      </c:pt>
                      <c:pt idx="1528">
                        <c:v>0.92400000000000004</c:v>
                      </c:pt>
                      <c:pt idx="1529">
                        <c:v>0.98</c:v>
                      </c:pt>
                      <c:pt idx="1530">
                        <c:v>1.19</c:v>
                      </c:pt>
                      <c:pt idx="1531">
                        <c:v>1.1479999999999999</c:v>
                      </c:pt>
                      <c:pt idx="1532">
                        <c:v>1.2110000000000001</c:v>
                      </c:pt>
                      <c:pt idx="1533">
                        <c:v>1.0920000000000001</c:v>
                      </c:pt>
                      <c:pt idx="1534">
                        <c:v>0.93799999999999994</c:v>
                      </c:pt>
                      <c:pt idx="1535">
                        <c:v>0.93100000000000005</c:v>
                      </c:pt>
                      <c:pt idx="1536">
                        <c:v>0.86099999999999999</c:v>
                      </c:pt>
                      <c:pt idx="1537">
                        <c:v>0.81200000000000006</c:v>
                      </c:pt>
                      <c:pt idx="1538">
                        <c:v>0.86799999999999999</c:v>
                      </c:pt>
                      <c:pt idx="1539">
                        <c:v>0.79100000000000004</c:v>
                      </c:pt>
                      <c:pt idx="1540">
                        <c:v>0.75600000000000001</c:v>
                      </c:pt>
                      <c:pt idx="1541">
                        <c:v>0.91700000000000004</c:v>
                      </c:pt>
                      <c:pt idx="1542">
                        <c:v>0.95199999999999996</c:v>
                      </c:pt>
                      <c:pt idx="1543">
                        <c:v>0.91</c:v>
                      </c:pt>
                      <c:pt idx="1544">
                        <c:v>0.95899999999999996</c:v>
                      </c:pt>
                      <c:pt idx="1545">
                        <c:v>0.93799999999999994</c:v>
                      </c:pt>
                      <c:pt idx="1546">
                        <c:v>0.95899999999999996</c:v>
                      </c:pt>
                      <c:pt idx="1547">
                        <c:v>0.88900000000000001</c:v>
                      </c:pt>
                      <c:pt idx="1548">
                        <c:v>0.90300000000000002</c:v>
                      </c:pt>
                      <c:pt idx="1549">
                        <c:v>0.82599999999999996</c:v>
                      </c:pt>
                      <c:pt idx="1550">
                        <c:v>0.88900000000000001</c:v>
                      </c:pt>
                      <c:pt idx="1551">
                        <c:v>0.91</c:v>
                      </c:pt>
                      <c:pt idx="1552">
                        <c:v>0.93100000000000005</c:v>
                      </c:pt>
                      <c:pt idx="1553">
                        <c:v>1.008</c:v>
                      </c:pt>
                      <c:pt idx="1554">
                        <c:v>1.1339999999999999</c:v>
                      </c:pt>
                      <c:pt idx="1555">
                        <c:v>1.2669999999999999</c:v>
                      </c:pt>
                      <c:pt idx="1556">
                        <c:v>1.1619999999999999</c:v>
                      </c:pt>
                      <c:pt idx="1557">
                        <c:v>1.099</c:v>
                      </c:pt>
                      <c:pt idx="1558">
                        <c:v>0.95199999999999996</c:v>
                      </c:pt>
                      <c:pt idx="1559">
                        <c:v>0.88900000000000001</c:v>
                      </c:pt>
                      <c:pt idx="1560">
                        <c:v>0.86099999999999999</c:v>
                      </c:pt>
                      <c:pt idx="1561">
                        <c:v>0.84699999999999998</c:v>
                      </c:pt>
                      <c:pt idx="1562">
                        <c:v>0.82599999999999996</c:v>
                      </c:pt>
                      <c:pt idx="1563">
                        <c:v>0.80500000000000005</c:v>
                      </c:pt>
                      <c:pt idx="1564">
                        <c:v>0.81200000000000006</c:v>
                      </c:pt>
                      <c:pt idx="1565">
                        <c:v>0.89600000000000002</c:v>
                      </c:pt>
                      <c:pt idx="1566">
                        <c:v>1.0429999999999999</c:v>
                      </c:pt>
                      <c:pt idx="1567">
                        <c:v>1.0009999999999999</c:v>
                      </c:pt>
                      <c:pt idx="1568">
                        <c:v>0.97299999999999998</c:v>
                      </c:pt>
                      <c:pt idx="1569">
                        <c:v>0.93100000000000005</c:v>
                      </c:pt>
                      <c:pt idx="1570">
                        <c:v>0.84699999999999998</c:v>
                      </c:pt>
                      <c:pt idx="1571">
                        <c:v>0.75600000000000001</c:v>
                      </c:pt>
                      <c:pt idx="1572">
                        <c:v>0.75600000000000001</c:v>
                      </c:pt>
                      <c:pt idx="1573">
                        <c:v>0.71399999999999997</c:v>
                      </c:pt>
                      <c:pt idx="1574">
                        <c:v>0.71399999999999997</c:v>
                      </c:pt>
                      <c:pt idx="1575">
                        <c:v>0.80500000000000005</c:v>
                      </c:pt>
                      <c:pt idx="1576">
                        <c:v>0.77</c:v>
                      </c:pt>
                      <c:pt idx="1577">
                        <c:v>0.88200000000000001</c:v>
                      </c:pt>
                      <c:pt idx="1578">
                        <c:v>0.98699999999999999</c:v>
                      </c:pt>
                      <c:pt idx="1579">
                        <c:v>1.1339999999999999</c:v>
                      </c:pt>
                      <c:pt idx="1580">
                        <c:v>1.169</c:v>
                      </c:pt>
                      <c:pt idx="1581">
                        <c:v>1.1619999999999999</c:v>
                      </c:pt>
                      <c:pt idx="1582">
                        <c:v>0.98699999999999999</c:v>
                      </c:pt>
                      <c:pt idx="1583">
                        <c:v>0.81899999999999995</c:v>
                      </c:pt>
                      <c:pt idx="1584">
                        <c:v>0.86099999999999999</c:v>
                      </c:pt>
                      <c:pt idx="1585">
                        <c:v>0.80500000000000005</c:v>
                      </c:pt>
                      <c:pt idx="1586">
                        <c:v>0.82599999999999996</c:v>
                      </c:pt>
                      <c:pt idx="1587">
                        <c:v>0.83299999999999996</c:v>
                      </c:pt>
                      <c:pt idx="1588">
                        <c:v>0.84</c:v>
                      </c:pt>
                      <c:pt idx="1589">
                        <c:v>0.81899999999999995</c:v>
                      </c:pt>
                      <c:pt idx="1590">
                        <c:v>1.085</c:v>
                      </c:pt>
                      <c:pt idx="1591">
                        <c:v>0.99399999999999999</c:v>
                      </c:pt>
                      <c:pt idx="1592">
                        <c:v>0.93100000000000005</c:v>
                      </c:pt>
                      <c:pt idx="1593">
                        <c:v>0.80500000000000005</c:v>
                      </c:pt>
                      <c:pt idx="1594">
                        <c:v>0.77</c:v>
                      </c:pt>
                      <c:pt idx="1595">
                        <c:v>0.83299999999999996</c:v>
                      </c:pt>
                      <c:pt idx="1596">
                        <c:v>0.72799999999999998</c:v>
                      </c:pt>
                      <c:pt idx="1597">
                        <c:v>0.71399999999999997</c:v>
                      </c:pt>
                      <c:pt idx="1598">
                        <c:v>0.623</c:v>
                      </c:pt>
                      <c:pt idx="1599">
                        <c:v>0.623</c:v>
                      </c:pt>
                      <c:pt idx="1600">
                        <c:v>0.69299999999999995</c:v>
                      </c:pt>
                      <c:pt idx="1601">
                        <c:v>0.80500000000000005</c:v>
                      </c:pt>
                      <c:pt idx="1602">
                        <c:v>0.96599999999999997</c:v>
                      </c:pt>
                      <c:pt idx="1603">
                        <c:v>1.1060000000000001</c:v>
                      </c:pt>
                      <c:pt idx="1604">
                        <c:v>1.0640000000000001</c:v>
                      </c:pt>
                      <c:pt idx="1605">
                        <c:v>0.93799999999999994</c:v>
                      </c:pt>
                      <c:pt idx="1606">
                        <c:v>0.95899999999999996</c:v>
                      </c:pt>
                      <c:pt idx="1607">
                        <c:v>0.93799999999999994</c:v>
                      </c:pt>
                      <c:pt idx="1608">
                        <c:v>0.86799999999999999</c:v>
                      </c:pt>
                      <c:pt idx="1609">
                        <c:v>0.81899999999999995</c:v>
                      </c:pt>
                      <c:pt idx="1610">
                        <c:v>0.77</c:v>
                      </c:pt>
                      <c:pt idx="1611">
                        <c:v>0.81200000000000006</c:v>
                      </c:pt>
                      <c:pt idx="1612">
                        <c:v>0.80500000000000005</c:v>
                      </c:pt>
                      <c:pt idx="1613">
                        <c:v>0.83299999999999996</c:v>
                      </c:pt>
                      <c:pt idx="1614">
                        <c:v>0.86099999999999999</c:v>
                      </c:pt>
                      <c:pt idx="1615">
                        <c:v>1.036</c:v>
                      </c:pt>
                      <c:pt idx="1616">
                        <c:v>1.0289999999999999</c:v>
                      </c:pt>
                      <c:pt idx="1617">
                        <c:v>0.99399999999999999</c:v>
                      </c:pt>
                      <c:pt idx="1618">
                        <c:v>0.95899999999999996</c:v>
                      </c:pt>
                      <c:pt idx="1619">
                        <c:v>0.88200000000000001</c:v>
                      </c:pt>
                      <c:pt idx="1620">
                        <c:v>0.83299999999999996</c:v>
                      </c:pt>
                      <c:pt idx="1621">
                        <c:v>0.78400000000000003</c:v>
                      </c:pt>
                      <c:pt idx="1622">
                        <c:v>0.81200000000000006</c:v>
                      </c:pt>
                      <c:pt idx="1623">
                        <c:v>0.73499999999999999</c:v>
                      </c:pt>
                      <c:pt idx="1624">
                        <c:v>0.75600000000000001</c:v>
                      </c:pt>
                      <c:pt idx="1625">
                        <c:v>0.7</c:v>
                      </c:pt>
                      <c:pt idx="1626">
                        <c:v>0.91</c:v>
                      </c:pt>
                      <c:pt idx="1627">
                        <c:v>0.88900000000000001</c:v>
                      </c:pt>
                      <c:pt idx="1628">
                        <c:v>0.84699999999999998</c:v>
                      </c:pt>
                      <c:pt idx="1629">
                        <c:v>0.86099999999999999</c:v>
                      </c:pt>
                      <c:pt idx="1630">
                        <c:v>0.82599999999999996</c:v>
                      </c:pt>
                      <c:pt idx="1631">
                        <c:v>0.77700000000000002</c:v>
                      </c:pt>
                      <c:pt idx="1632">
                        <c:v>0.69299999999999995</c:v>
                      </c:pt>
                      <c:pt idx="1633">
                        <c:v>0.67200000000000004</c:v>
                      </c:pt>
                      <c:pt idx="1634">
                        <c:v>0.59499999999999997</c:v>
                      </c:pt>
                      <c:pt idx="1635">
                        <c:v>0.61599999999999999</c:v>
                      </c:pt>
                      <c:pt idx="1636">
                        <c:v>0.63</c:v>
                      </c:pt>
                      <c:pt idx="1637">
                        <c:v>0.68600000000000005</c:v>
                      </c:pt>
                      <c:pt idx="1638">
                        <c:v>0.76300000000000001</c:v>
                      </c:pt>
                      <c:pt idx="1639">
                        <c:v>0.78400000000000003</c:v>
                      </c:pt>
                      <c:pt idx="1640">
                        <c:v>0.86099999999999999</c:v>
                      </c:pt>
                      <c:pt idx="1641">
                        <c:v>0.86099999999999999</c:v>
                      </c:pt>
                      <c:pt idx="1642">
                        <c:v>0.82599999999999996</c:v>
                      </c:pt>
                      <c:pt idx="1643">
                        <c:v>0.77</c:v>
                      </c:pt>
                      <c:pt idx="1644">
                        <c:v>0.88200000000000001</c:v>
                      </c:pt>
                      <c:pt idx="1645">
                        <c:v>0.81899999999999995</c:v>
                      </c:pt>
                      <c:pt idx="1646">
                        <c:v>0.81200000000000006</c:v>
                      </c:pt>
                      <c:pt idx="1647">
                        <c:v>0.79100000000000004</c:v>
                      </c:pt>
                      <c:pt idx="1648">
                        <c:v>0.89600000000000002</c:v>
                      </c:pt>
                      <c:pt idx="1649">
                        <c:v>0.80500000000000005</c:v>
                      </c:pt>
                      <c:pt idx="1650">
                        <c:v>0.875</c:v>
                      </c:pt>
                      <c:pt idx="1651">
                        <c:v>0.96599999999999997</c:v>
                      </c:pt>
                      <c:pt idx="1652">
                        <c:v>0.86099999999999999</c:v>
                      </c:pt>
                      <c:pt idx="1653">
                        <c:v>0.77700000000000002</c:v>
                      </c:pt>
                      <c:pt idx="1654">
                        <c:v>0.67900000000000005</c:v>
                      </c:pt>
                      <c:pt idx="1655">
                        <c:v>0.53200000000000003</c:v>
                      </c:pt>
                      <c:pt idx="1656">
                        <c:v>0.49</c:v>
                      </c:pt>
                      <c:pt idx="1657">
                        <c:v>0.441</c:v>
                      </c:pt>
                      <c:pt idx="1658">
                        <c:v>0.44800000000000001</c:v>
                      </c:pt>
                      <c:pt idx="1659">
                        <c:v>0.46899999999999997</c:v>
                      </c:pt>
                      <c:pt idx="1660">
                        <c:v>0.53900000000000003</c:v>
                      </c:pt>
                      <c:pt idx="1661">
                        <c:v>0.65800000000000003</c:v>
                      </c:pt>
                      <c:pt idx="1662">
                        <c:v>0.67900000000000005</c:v>
                      </c:pt>
                      <c:pt idx="1663">
                        <c:v>0.72799999999999998</c:v>
                      </c:pt>
                      <c:pt idx="1664">
                        <c:v>0.73499999999999999</c:v>
                      </c:pt>
                      <c:pt idx="1665">
                        <c:v>0.67900000000000005</c:v>
                      </c:pt>
                      <c:pt idx="1666">
                        <c:v>0.749</c:v>
                      </c:pt>
                      <c:pt idx="1667">
                        <c:v>0.73499999999999999</c:v>
                      </c:pt>
                      <c:pt idx="1668">
                        <c:v>0.73499999999999999</c:v>
                      </c:pt>
                      <c:pt idx="1669">
                        <c:v>0.72099999999999997</c:v>
                      </c:pt>
                      <c:pt idx="1670">
                        <c:v>0.72799999999999998</c:v>
                      </c:pt>
                      <c:pt idx="1671">
                        <c:v>0.88200000000000001</c:v>
                      </c:pt>
                      <c:pt idx="1672">
                        <c:v>0.92400000000000004</c:v>
                      </c:pt>
                      <c:pt idx="1673">
                        <c:v>1.05</c:v>
                      </c:pt>
                      <c:pt idx="1674">
                        <c:v>1.008</c:v>
                      </c:pt>
                      <c:pt idx="1675">
                        <c:v>1.0009999999999999</c:v>
                      </c:pt>
                      <c:pt idx="1676">
                        <c:v>0.95899999999999996</c:v>
                      </c:pt>
                      <c:pt idx="1677">
                        <c:v>0.91700000000000004</c:v>
                      </c:pt>
                      <c:pt idx="1678">
                        <c:v>0.85399999999999998</c:v>
                      </c:pt>
                      <c:pt idx="1679">
                        <c:v>0.76300000000000001</c:v>
                      </c:pt>
                      <c:pt idx="1680">
                        <c:v>0.67200000000000004</c:v>
                      </c:pt>
                      <c:pt idx="1681">
                        <c:v>0.72099999999999997</c:v>
                      </c:pt>
                      <c:pt idx="1682">
                        <c:v>0.65100000000000002</c:v>
                      </c:pt>
                      <c:pt idx="1683">
                        <c:v>0.67900000000000005</c:v>
                      </c:pt>
                      <c:pt idx="1684">
                        <c:v>0.75600000000000001</c:v>
                      </c:pt>
                      <c:pt idx="1685">
                        <c:v>0.875</c:v>
                      </c:pt>
                      <c:pt idx="1686">
                        <c:v>0.92400000000000004</c:v>
                      </c:pt>
                      <c:pt idx="1687">
                        <c:v>0.88900000000000001</c:v>
                      </c:pt>
                      <c:pt idx="1688">
                        <c:v>0.83299999999999996</c:v>
                      </c:pt>
                      <c:pt idx="1689">
                        <c:v>0.78400000000000003</c:v>
                      </c:pt>
                      <c:pt idx="1690">
                        <c:v>0.78400000000000003</c:v>
                      </c:pt>
                      <c:pt idx="1691">
                        <c:v>0.78400000000000003</c:v>
                      </c:pt>
                      <c:pt idx="1692">
                        <c:v>0.90300000000000002</c:v>
                      </c:pt>
                      <c:pt idx="1693">
                        <c:v>0.90300000000000002</c:v>
                      </c:pt>
                      <c:pt idx="1694">
                        <c:v>0.81200000000000006</c:v>
                      </c:pt>
                      <c:pt idx="1695">
                        <c:v>0.88200000000000001</c:v>
                      </c:pt>
                      <c:pt idx="1696">
                        <c:v>0.95199999999999996</c:v>
                      </c:pt>
                      <c:pt idx="1697">
                        <c:v>1.0289999999999999</c:v>
                      </c:pt>
                      <c:pt idx="1698">
                        <c:v>1.085</c:v>
                      </c:pt>
                      <c:pt idx="1699">
                        <c:v>1.0780000000000001</c:v>
                      </c:pt>
                      <c:pt idx="1700">
                        <c:v>1.071</c:v>
                      </c:pt>
                      <c:pt idx="1701">
                        <c:v>1.036</c:v>
                      </c:pt>
                      <c:pt idx="1702">
                        <c:v>0.95899999999999996</c:v>
                      </c:pt>
                      <c:pt idx="1703">
                        <c:v>0.875</c:v>
                      </c:pt>
                      <c:pt idx="1704">
                        <c:v>0.84</c:v>
                      </c:pt>
                      <c:pt idx="1705">
                        <c:v>0.77700000000000002</c:v>
                      </c:pt>
                      <c:pt idx="1706">
                        <c:v>0.80500000000000005</c:v>
                      </c:pt>
                      <c:pt idx="1707">
                        <c:v>0.79800000000000004</c:v>
                      </c:pt>
                      <c:pt idx="1708">
                        <c:v>0.91</c:v>
                      </c:pt>
                      <c:pt idx="1709">
                        <c:v>1.0149999999999999</c:v>
                      </c:pt>
                      <c:pt idx="1710">
                        <c:v>1.0149999999999999</c:v>
                      </c:pt>
                      <c:pt idx="1711">
                        <c:v>1.0149999999999999</c:v>
                      </c:pt>
                      <c:pt idx="1712">
                        <c:v>0.93100000000000005</c:v>
                      </c:pt>
                      <c:pt idx="1713">
                        <c:v>0.91700000000000004</c:v>
                      </c:pt>
                      <c:pt idx="1714">
                        <c:v>0.91700000000000004</c:v>
                      </c:pt>
                      <c:pt idx="1715">
                        <c:v>0.99399999999999999</c:v>
                      </c:pt>
                      <c:pt idx="1716">
                        <c:v>0.88200000000000001</c:v>
                      </c:pt>
                      <c:pt idx="1717">
                        <c:v>0.96599999999999997</c:v>
                      </c:pt>
                      <c:pt idx="1718">
                        <c:v>0.86799999999999999</c:v>
                      </c:pt>
                      <c:pt idx="1719">
                        <c:v>0.93799999999999994</c:v>
                      </c:pt>
                      <c:pt idx="1720">
                        <c:v>1.0149999999999999</c:v>
                      </c:pt>
                      <c:pt idx="1721">
                        <c:v>1.1619999999999999</c:v>
                      </c:pt>
                      <c:pt idx="1722">
                        <c:v>1.274</c:v>
                      </c:pt>
                      <c:pt idx="1723">
                        <c:v>1.3440000000000001</c:v>
                      </c:pt>
                      <c:pt idx="1724">
                        <c:v>1.323</c:v>
                      </c:pt>
                      <c:pt idx="1725">
                        <c:v>1.141</c:v>
                      </c:pt>
                      <c:pt idx="1726">
                        <c:v>1.0640000000000001</c:v>
                      </c:pt>
                      <c:pt idx="1727">
                        <c:v>0.97299999999999998</c:v>
                      </c:pt>
                      <c:pt idx="1728">
                        <c:v>0.90300000000000002</c:v>
                      </c:pt>
                      <c:pt idx="1729">
                        <c:v>0.91700000000000004</c:v>
                      </c:pt>
                      <c:pt idx="1730">
                        <c:v>0.93799999999999994</c:v>
                      </c:pt>
                      <c:pt idx="1731">
                        <c:v>0.86799999999999999</c:v>
                      </c:pt>
                      <c:pt idx="1732">
                        <c:v>0.96599999999999997</c:v>
                      </c:pt>
                      <c:pt idx="1733">
                        <c:v>1.1200000000000001</c:v>
                      </c:pt>
                      <c:pt idx="1734">
                        <c:v>1.1619999999999999</c:v>
                      </c:pt>
                      <c:pt idx="1735">
                        <c:v>1.099</c:v>
                      </c:pt>
                      <c:pt idx="1736">
                        <c:v>0.98</c:v>
                      </c:pt>
                      <c:pt idx="1737">
                        <c:v>0.82599999999999996</c:v>
                      </c:pt>
                      <c:pt idx="1738">
                        <c:v>0.79100000000000004</c:v>
                      </c:pt>
                      <c:pt idx="1739">
                        <c:v>0.77</c:v>
                      </c:pt>
                      <c:pt idx="1740">
                        <c:v>0.74199999999999999</c:v>
                      </c:pt>
                      <c:pt idx="1741">
                        <c:v>0.75600000000000001</c:v>
                      </c:pt>
                      <c:pt idx="1742">
                        <c:v>0.74199999999999999</c:v>
                      </c:pt>
                      <c:pt idx="1743">
                        <c:v>0.7</c:v>
                      </c:pt>
                      <c:pt idx="1744">
                        <c:v>0.71399999999999997</c:v>
                      </c:pt>
                      <c:pt idx="1745">
                        <c:v>0.91</c:v>
                      </c:pt>
                      <c:pt idx="1746">
                        <c:v>1.0009999999999999</c:v>
                      </c:pt>
                      <c:pt idx="1747">
                        <c:v>1.1339999999999999</c:v>
                      </c:pt>
                      <c:pt idx="1748">
                        <c:v>1.1200000000000001</c:v>
                      </c:pt>
                      <c:pt idx="1749">
                        <c:v>1.036</c:v>
                      </c:pt>
                      <c:pt idx="1750">
                        <c:v>0.97299999999999998</c:v>
                      </c:pt>
                      <c:pt idx="1751">
                        <c:v>0.90300000000000002</c:v>
                      </c:pt>
                      <c:pt idx="1752">
                        <c:v>0.86799999999999999</c:v>
                      </c:pt>
                      <c:pt idx="1753">
                        <c:v>0.875</c:v>
                      </c:pt>
                      <c:pt idx="1754">
                        <c:v>0.82599999999999996</c:v>
                      </c:pt>
                      <c:pt idx="1755">
                        <c:v>0.80500000000000005</c:v>
                      </c:pt>
                      <c:pt idx="1756">
                        <c:v>0.85399999999999998</c:v>
                      </c:pt>
                      <c:pt idx="1757">
                        <c:v>1.0149999999999999</c:v>
                      </c:pt>
                      <c:pt idx="1758">
                        <c:v>1.085</c:v>
                      </c:pt>
                      <c:pt idx="1759">
                        <c:v>0.98699999999999999</c:v>
                      </c:pt>
                      <c:pt idx="1760">
                        <c:v>0.98699999999999999</c:v>
                      </c:pt>
                      <c:pt idx="1761">
                        <c:v>0.84</c:v>
                      </c:pt>
                      <c:pt idx="1762">
                        <c:v>0.81200000000000006</c:v>
                      </c:pt>
                      <c:pt idx="1763">
                        <c:v>0.749</c:v>
                      </c:pt>
                      <c:pt idx="1764">
                        <c:v>0.72099999999999997</c:v>
                      </c:pt>
                      <c:pt idx="1765">
                        <c:v>0.77700000000000002</c:v>
                      </c:pt>
                      <c:pt idx="1766">
                        <c:v>0.63</c:v>
                      </c:pt>
                      <c:pt idx="1767">
                        <c:v>0.65100000000000002</c:v>
                      </c:pt>
                      <c:pt idx="1768">
                        <c:v>0.7</c:v>
                      </c:pt>
                      <c:pt idx="1769">
                        <c:v>0.70699999999999996</c:v>
                      </c:pt>
                      <c:pt idx="1770">
                        <c:v>0.83299999999999996</c:v>
                      </c:pt>
                      <c:pt idx="1771">
                        <c:v>0.91700000000000004</c:v>
                      </c:pt>
                      <c:pt idx="1772">
                        <c:v>0.91</c:v>
                      </c:pt>
                      <c:pt idx="1773">
                        <c:v>0.89600000000000002</c:v>
                      </c:pt>
                      <c:pt idx="1774">
                        <c:v>0.77</c:v>
                      </c:pt>
                      <c:pt idx="1775">
                        <c:v>0.749</c:v>
                      </c:pt>
                      <c:pt idx="1776">
                        <c:v>0.67200000000000004</c:v>
                      </c:pt>
                      <c:pt idx="1777">
                        <c:v>0.63700000000000001</c:v>
                      </c:pt>
                      <c:pt idx="1778">
                        <c:v>0.67900000000000005</c:v>
                      </c:pt>
                      <c:pt idx="1779">
                        <c:v>0.63700000000000001</c:v>
                      </c:pt>
                      <c:pt idx="1780">
                        <c:v>0.67900000000000005</c:v>
                      </c:pt>
                      <c:pt idx="1781">
                        <c:v>0.67200000000000004</c:v>
                      </c:pt>
                      <c:pt idx="1782">
                        <c:v>0.72099999999999997</c:v>
                      </c:pt>
                      <c:pt idx="1783">
                        <c:v>0.84699999999999998</c:v>
                      </c:pt>
                      <c:pt idx="1784">
                        <c:v>0.875</c:v>
                      </c:pt>
                      <c:pt idx="1785">
                        <c:v>0.91700000000000004</c:v>
                      </c:pt>
                      <c:pt idx="1786">
                        <c:v>0.875</c:v>
                      </c:pt>
                      <c:pt idx="1787">
                        <c:v>0.83299999999999996</c:v>
                      </c:pt>
                      <c:pt idx="1788">
                        <c:v>0.77700000000000002</c:v>
                      </c:pt>
                      <c:pt idx="1789">
                        <c:v>0.77700000000000002</c:v>
                      </c:pt>
                      <c:pt idx="1790">
                        <c:v>0.875</c:v>
                      </c:pt>
                      <c:pt idx="1791">
                        <c:v>0.91</c:v>
                      </c:pt>
                      <c:pt idx="1792">
                        <c:v>0.90300000000000002</c:v>
                      </c:pt>
                      <c:pt idx="1793">
                        <c:v>0.95199999999999996</c:v>
                      </c:pt>
                      <c:pt idx="1794">
                        <c:v>1.0149999999999999</c:v>
                      </c:pt>
                      <c:pt idx="1795">
                        <c:v>1.1060000000000001</c:v>
                      </c:pt>
                      <c:pt idx="1796">
                        <c:v>1.0009999999999999</c:v>
                      </c:pt>
                      <c:pt idx="1797">
                        <c:v>1.022</c:v>
                      </c:pt>
                      <c:pt idx="1798">
                        <c:v>0.96599999999999997</c:v>
                      </c:pt>
                      <c:pt idx="1799">
                        <c:v>0.875</c:v>
                      </c:pt>
                      <c:pt idx="1800">
                        <c:v>0.82599999999999996</c:v>
                      </c:pt>
                      <c:pt idx="1801">
                        <c:v>0.76300000000000001</c:v>
                      </c:pt>
                      <c:pt idx="1802">
                        <c:v>0.74199999999999999</c:v>
                      </c:pt>
                      <c:pt idx="1803">
                        <c:v>0.76300000000000001</c:v>
                      </c:pt>
                      <c:pt idx="1804">
                        <c:v>0.76300000000000001</c:v>
                      </c:pt>
                      <c:pt idx="1805">
                        <c:v>0.81200000000000006</c:v>
                      </c:pt>
                      <c:pt idx="1806">
                        <c:v>0.85399999999999998</c:v>
                      </c:pt>
                      <c:pt idx="1807">
                        <c:v>0.91</c:v>
                      </c:pt>
                      <c:pt idx="1808">
                        <c:v>1.0009999999999999</c:v>
                      </c:pt>
                      <c:pt idx="1809">
                        <c:v>0.90300000000000002</c:v>
                      </c:pt>
                      <c:pt idx="1810">
                        <c:v>1.0920000000000001</c:v>
                      </c:pt>
                      <c:pt idx="1811">
                        <c:v>1.1200000000000001</c:v>
                      </c:pt>
                      <c:pt idx="1812">
                        <c:v>1.099</c:v>
                      </c:pt>
                      <c:pt idx="1813">
                        <c:v>1.113</c:v>
                      </c:pt>
                      <c:pt idx="1814">
                        <c:v>1.05</c:v>
                      </c:pt>
                      <c:pt idx="1815">
                        <c:v>1.036</c:v>
                      </c:pt>
                      <c:pt idx="1816">
                        <c:v>1.085</c:v>
                      </c:pt>
                      <c:pt idx="1817">
                        <c:v>1.1060000000000001</c:v>
                      </c:pt>
                      <c:pt idx="1818">
                        <c:v>1.1339999999999999</c:v>
                      </c:pt>
                      <c:pt idx="1819">
                        <c:v>1.33</c:v>
                      </c:pt>
                      <c:pt idx="1820">
                        <c:v>1.1339999999999999</c:v>
                      </c:pt>
                      <c:pt idx="1821">
                        <c:v>1.036</c:v>
                      </c:pt>
                      <c:pt idx="1822">
                        <c:v>0.98</c:v>
                      </c:pt>
                      <c:pt idx="1823">
                        <c:v>0.82599999999999996</c:v>
                      </c:pt>
                      <c:pt idx="1824">
                        <c:v>0.78400000000000003</c:v>
                      </c:pt>
                      <c:pt idx="1825">
                        <c:v>0.77</c:v>
                      </c:pt>
                      <c:pt idx="1826">
                        <c:v>0.79800000000000004</c:v>
                      </c:pt>
                      <c:pt idx="1827">
                        <c:v>0.77</c:v>
                      </c:pt>
                      <c:pt idx="1828">
                        <c:v>0.86099999999999999</c:v>
                      </c:pt>
                      <c:pt idx="1829">
                        <c:v>0.93799999999999994</c:v>
                      </c:pt>
                      <c:pt idx="1830">
                        <c:v>1.022</c:v>
                      </c:pt>
                      <c:pt idx="1831">
                        <c:v>1.05</c:v>
                      </c:pt>
                      <c:pt idx="1832">
                        <c:v>0.96599999999999997</c:v>
                      </c:pt>
                      <c:pt idx="1833">
                        <c:v>0.875</c:v>
                      </c:pt>
                      <c:pt idx="1834">
                        <c:v>0.82599999999999996</c:v>
                      </c:pt>
                      <c:pt idx="1835">
                        <c:v>0.77700000000000002</c:v>
                      </c:pt>
                      <c:pt idx="1836">
                        <c:v>0.80500000000000005</c:v>
                      </c:pt>
                      <c:pt idx="1837">
                        <c:v>0.77700000000000002</c:v>
                      </c:pt>
                      <c:pt idx="1838">
                        <c:v>0.77700000000000002</c:v>
                      </c:pt>
                      <c:pt idx="1839">
                        <c:v>0.76300000000000001</c:v>
                      </c:pt>
                      <c:pt idx="1840">
                        <c:v>0.88900000000000001</c:v>
                      </c:pt>
                      <c:pt idx="1841">
                        <c:v>1.022</c:v>
                      </c:pt>
                      <c:pt idx="1842">
                        <c:v>0.96599999999999997</c:v>
                      </c:pt>
                      <c:pt idx="1843">
                        <c:v>1.0289999999999999</c:v>
                      </c:pt>
                      <c:pt idx="1844">
                        <c:v>0.94499999999999995</c:v>
                      </c:pt>
                      <c:pt idx="1845">
                        <c:v>0.86099999999999999</c:v>
                      </c:pt>
                      <c:pt idx="1846">
                        <c:v>0.83299999999999996</c:v>
                      </c:pt>
                      <c:pt idx="1847">
                        <c:v>0.72799999999999998</c:v>
                      </c:pt>
                      <c:pt idx="1848">
                        <c:v>0.75600000000000001</c:v>
                      </c:pt>
                      <c:pt idx="1849">
                        <c:v>0.749</c:v>
                      </c:pt>
                      <c:pt idx="1850">
                        <c:v>0.67900000000000005</c:v>
                      </c:pt>
                      <c:pt idx="1851">
                        <c:v>0.70699999999999996</c:v>
                      </c:pt>
                      <c:pt idx="1852">
                        <c:v>0.79100000000000004</c:v>
                      </c:pt>
                      <c:pt idx="1853">
                        <c:v>0.86799999999999999</c:v>
                      </c:pt>
                      <c:pt idx="1854">
                        <c:v>0.91700000000000004</c:v>
                      </c:pt>
                      <c:pt idx="1855">
                        <c:v>0.93100000000000005</c:v>
                      </c:pt>
                      <c:pt idx="1856">
                        <c:v>0.86799999999999999</c:v>
                      </c:pt>
                      <c:pt idx="1857">
                        <c:v>0.80500000000000005</c:v>
                      </c:pt>
                      <c:pt idx="1858">
                        <c:v>0.81899999999999995</c:v>
                      </c:pt>
                      <c:pt idx="1859">
                        <c:v>0.90300000000000002</c:v>
                      </c:pt>
                      <c:pt idx="1860">
                        <c:v>0.79800000000000004</c:v>
                      </c:pt>
                      <c:pt idx="1861">
                        <c:v>0.81899999999999995</c:v>
                      </c:pt>
                      <c:pt idx="1862">
                        <c:v>0.80500000000000005</c:v>
                      </c:pt>
                      <c:pt idx="1863">
                        <c:v>0.77700000000000002</c:v>
                      </c:pt>
                      <c:pt idx="1864">
                        <c:v>0.91</c:v>
                      </c:pt>
                      <c:pt idx="1865">
                        <c:v>0.93100000000000005</c:v>
                      </c:pt>
                      <c:pt idx="1866">
                        <c:v>0.99399999999999999</c:v>
                      </c:pt>
                      <c:pt idx="1867">
                        <c:v>1.1339999999999999</c:v>
                      </c:pt>
                      <c:pt idx="1868">
                        <c:v>1.1200000000000001</c:v>
                      </c:pt>
                      <c:pt idx="1869">
                        <c:v>1.036</c:v>
                      </c:pt>
                      <c:pt idx="1870">
                        <c:v>0.93100000000000005</c:v>
                      </c:pt>
                      <c:pt idx="1871">
                        <c:v>0.88200000000000001</c:v>
                      </c:pt>
                      <c:pt idx="1872">
                        <c:v>0.89600000000000002</c:v>
                      </c:pt>
                      <c:pt idx="1873">
                        <c:v>0.88900000000000001</c:v>
                      </c:pt>
                      <c:pt idx="1874">
                        <c:v>0.81200000000000006</c:v>
                      </c:pt>
                      <c:pt idx="1875">
                        <c:v>0.81899999999999995</c:v>
                      </c:pt>
                      <c:pt idx="1876">
                        <c:v>0.875</c:v>
                      </c:pt>
                      <c:pt idx="1877">
                        <c:v>0.94499999999999995</c:v>
                      </c:pt>
                      <c:pt idx="1878">
                        <c:v>1.022</c:v>
                      </c:pt>
                      <c:pt idx="1879">
                        <c:v>1.008</c:v>
                      </c:pt>
                      <c:pt idx="1880">
                        <c:v>0.98</c:v>
                      </c:pt>
                      <c:pt idx="1881">
                        <c:v>0.85399999999999998</c:v>
                      </c:pt>
                      <c:pt idx="1882">
                        <c:v>0.80500000000000005</c:v>
                      </c:pt>
                      <c:pt idx="1883">
                        <c:v>0.83299999999999996</c:v>
                      </c:pt>
                      <c:pt idx="1884">
                        <c:v>0.81200000000000006</c:v>
                      </c:pt>
                      <c:pt idx="1885">
                        <c:v>0.83299999999999996</c:v>
                      </c:pt>
                      <c:pt idx="1886">
                        <c:v>0.78400000000000003</c:v>
                      </c:pt>
                      <c:pt idx="1887">
                        <c:v>0.85399999999999998</c:v>
                      </c:pt>
                      <c:pt idx="1888">
                        <c:v>0.92400000000000004</c:v>
                      </c:pt>
                      <c:pt idx="1889">
                        <c:v>0.97299999999999998</c:v>
                      </c:pt>
                      <c:pt idx="1890">
                        <c:v>1.085</c:v>
                      </c:pt>
                      <c:pt idx="1891">
                        <c:v>1.232</c:v>
                      </c:pt>
                      <c:pt idx="1892">
                        <c:v>1.204</c:v>
                      </c:pt>
                      <c:pt idx="1893">
                        <c:v>1.141</c:v>
                      </c:pt>
                      <c:pt idx="1894">
                        <c:v>1.0289999999999999</c:v>
                      </c:pt>
                      <c:pt idx="1895">
                        <c:v>0.91</c:v>
                      </c:pt>
                      <c:pt idx="1896">
                        <c:v>0.90300000000000002</c:v>
                      </c:pt>
                      <c:pt idx="1897">
                        <c:v>0.88200000000000001</c:v>
                      </c:pt>
                      <c:pt idx="1898">
                        <c:v>0.83299999999999996</c:v>
                      </c:pt>
                      <c:pt idx="1899">
                        <c:v>0.84699999999999998</c:v>
                      </c:pt>
                      <c:pt idx="1900">
                        <c:v>0.91700000000000004</c:v>
                      </c:pt>
                      <c:pt idx="1901">
                        <c:v>1.0640000000000001</c:v>
                      </c:pt>
                      <c:pt idx="1902">
                        <c:v>1.036</c:v>
                      </c:pt>
                      <c:pt idx="1903">
                        <c:v>1.036</c:v>
                      </c:pt>
                      <c:pt idx="1904">
                        <c:v>0.98</c:v>
                      </c:pt>
                      <c:pt idx="1905">
                        <c:v>0.94499999999999995</c:v>
                      </c:pt>
                      <c:pt idx="1906">
                        <c:v>0.88900000000000001</c:v>
                      </c:pt>
                      <c:pt idx="1907">
                        <c:v>0.86799999999999999</c:v>
                      </c:pt>
                      <c:pt idx="1908">
                        <c:v>0.88900000000000001</c:v>
                      </c:pt>
                      <c:pt idx="1909">
                        <c:v>0.85399999999999998</c:v>
                      </c:pt>
                      <c:pt idx="1910">
                        <c:v>0.88900000000000001</c:v>
                      </c:pt>
                      <c:pt idx="1911">
                        <c:v>0.95899999999999996</c:v>
                      </c:pt>
                      <c:pt idx="1912">
                        <c:v>0.99399999999999999</c:v>
                      </c:pt>
                      <c:pt idx="1913">
                        <c:v>1.1060000000000001</c:v>
                      </c:pt>
                      <c:pt idx="1914">
                        <c:v>1.1200000000000001</c:v>
                      </c:pt>
                      <c:pt idx="1915">
                        <c:v>1.204</c:v>
                      </c:pt>
                      <c:pt idx="1916">
                        <c:v>1.204</c:v>
                      </c:pt>
                      <c:pt idx="1917">
                        <c:v>1.1060000000000001</c:v>
                      </c:pt>
                      <c:pt idx="1918">
                        <c:v>0.98699999999999999</c:v>
                      </c:pt>
                      <c:pt idx="1919">
                        <c:v>0.90300000000000002</c:v>
                      </c:pt>
                      <c:pt idx="1920">
                        <c:v>0.85399999999999998</c:v>
                      </c:pt>
                      <c:pt idx="1921">
                        <c:v>0.84</c:v>
                      </c:pt>
                      <c:pt idx="1922">
                        <c:v>0.875</c:v>
                      </c:pt>
                      <c:pt idx="1923">
                        <c:v>0.86799999999999999</c:v>
                      </c:pt>
                      <c:pt idx="1924">
                        <c:v>0.93100000000000005</c:v>
                      </c:pt>
                      <c:pt idx="1925">
                        <c:v>1.0780000000000001</c:v>
                      </c:pt>
                      <c:pt idx="1926">
                        <c:v>1.0640000000000001</c:v>
                      </c:pt>
                      <c:pt idx="1927">
                        <c:v>1.036</c:v>
                      </c:pt>
                      <c:pt idx="1928">
                        <c:v>0.97299999999999998</c:v>
                      </c:pt>
                      <c:pt idx="1929">
                        <c:v>0.88900000000000001</c:v>
                      </c:pt>
                      <c:pt idx="1930">
                        <c:v>0.90300000000000002</c:v>
                      </c:pt>
                      <c:pt idx="1931">
                        <c:v>0.80500000000000005</c:v>
                      </c:pt>
                      <c:pt idx="1932">
                        <c:v>0.79100000000000004</c:v>
                      </c:pt>
                      <c:pt idx="1933">
                        <c:v>0.75600000000000001</c:v>
                      </c:pt>
                      <c:pt idx="1934">
                        <c:v>0.71399999999999997</c:v>
                      </c:pt>
                      <c:pt idx="1935">
                        <c:v>0.73499999999999999</c:v>
                      </c:pt>
                      <c:pt idx="1936">
                        <c:v>0.78400000000000003</c:v>
                      </c:pt>
                      <c:pt idx="1937">
                        <c:v>0.78400000000000003</c:v>
                      </c:pt>
                      <c:pt idx="1938">
                        <c:v>0.91</c:v>
                      </c:pt>
                      <c:pt idx="1939">
                        <c:v>1.0920000000000001</c:v>
                      </c:pt>
                      <c:pt idx="1940">
                        <c:v>1.05</c:v>
                      </c:pt>
                      <c:pt idx="1941">
                        <c:v>1.071</c:v>
                      </c:pt>
                      <c:pt idx="1942">
                        <c:v>0.89600000000000002</c:v>
                      </c:pt>
                      <c:pt idx="1943">
                        <c:v>0.85399999999999998</c:v>
                      </c:pt>
                      <c:pt idx="1944">
                        <c:v>0.88200000000000001</c:v>
                      </c:pt>
                      <c:pt idx="1945">
                        <c:v>0.81200000000000006</c:v>
                      </c:pt>
                      <c:pt idx="1946">
                        <c:v>0.79800000000000004</c:v>
                      </c:pt>
                      <c:pt idx="1947">
                        <c:v>0.82599999999999996</c:v>
                      </c:pt>
                      <c:pt idx="1948">
                        <c:v>0.86799999999999999</c:v>
                      </c:pt>
                      <c:pt idx="1949">
                        <c:v>0.91700000000000004</c:v>
                      </c:pt>
                      <c:pt idx="1950">
                        <c:v>0.96599999999999997</c:v>
                      </c:pt>
                      <c:pt idx="1951">
                        <c:v>1.0920000000000001</c:v>
                      </c:pt>
                      <c:pt idx="1952">
                        <c:v>1.071</c:v>
                      </c:pt>
                      <c:pt idx="1953">
                        <c:v>0.98</c:v>
                      </c:pt>
                      <c:pt idx="1954">
                        <c:v>0.90300000000000002</c:v>
                      </c:pt>
                      <c:pt idx="1955">
                        <c:v>0.79100000000000004</c:v>
                      </c:pt>
                      <c:pt idx="1956">
                        <c:v>0.81200000000000006</c:v>
                      </c:pt>
                      <c:pt idx="1957">
                        <c:v>0.82599999999999996</c:v>
                      </c:pt>
                      <c:pt idx="1958">
                        <c:v>0.74199999999999999</c:v>
                      </c:pt>
                      <c:pt idx="1959">
                        <c:v>0.74199999999999999</c:v>
                      </c:pt>
                      <c:pt idx="1960">
                        <c:v>0.75600000000000001</c:v>
                      </c:pt>
                      <c:pt idx="1961">
                        <c:v>0.75600000000000001</c:v>
                      </c:pt>
                      <c:pt idx="1962">
                        <c:v>0.85399999999999998</c:v>
                      </c:pt>
                      <c:pt idx="1963">
                        <c:v>0.88200000000000001</c:v>
                      </c:pt>
                      <c:pt idx="1964">
                        <c:v>0.98699999999999999</c:v>
                      </c:pt>
                      <c:pt idx="1965">
                        <c:v>0.91</c:v>
                      </c:pt>
                      <c:pt idx="1966">
                        <c:v>0.86099999999999999</c:v>
                      </c:pt>
                      <c:pt idx="1967">
                        <c:v>0.749</c:v>
                      </c:pt>
                      <c:pt idx="1968">
                        <c:v>0.72799999999999998</c:v>
                      </c:pt>
                      <c:pt idx="1969">
                        <c:v>0.75600000000000001</c:v>
                      </c:pt>
                      <c:pt idx="1970">
                        <c:v>0.71399999999999997</c:v>
                      </c:pt>
                      <c:pt idx="1971">
                        <c:v>0.72799999999999998</c:v>
                      </c:pt>
                      <c:pt idx="1972">
                        <c:v>0.72799999999999998</c:v>
                      </c:pt>
                      <c:pt idx="1973">
                        <c:v>0.80500000000000005</c:v>
                      </c:pt>
                      <c:pt idx="1974">
                        <c:v>0.86099999999999999</c:v>
                      </c:pt>
                      <c:pt idx="1975">
                        <c:v>0.99399999999999999</c:v>
                      </c:pt>
                      <c:pt idx="1976">
                        <c:v>0.95899999999999996</c:v>
                      </c:pt>
                      <c:pt idx="1977">
                        <c:v>1.0009999999999999</c:v>
                      </c:pt>
                      <c:pt idx="1978">
                        <c:v>1.0009999999999999</c:v>
                      </c:pt>
                      <c:pt idx="1979">
                        <c:v>1.1200000000000001</c:v>
                      </c:pt>
                      <c:pt idx="1980">
                        <c:v>1.19</c:v>
                      </c:pt>
                      <c:pt idx="1981">
                        <c:v>1.155</c:v>
                      </c:pt>
                      <c:pt idx="1982">
                        <c:v>1.1339999999999999</c:v>
                      </c:pt>
                      <c:pt idx="1983">
                        <c:v>1.155</c:v>
                      </c:pt>
                      <c:pt idx="1984">
                        <c:v>1.141</c:v>
                      </c:pt>
                      <c:pt idx="1985">
                        <c:v>1.288</c:v>
                      </c:pt>
                      <c:pt idx="1986">
                        <c:v>1.3160000000000001</c:v>
                      </c:pt>
                      <c:pt idx="1987">
                        <c:v>1.2809999999999999</c:v>
                      </c:pt>
                      <c:pt idx="1988">
                        <c:v>1.0920000000000001</c:v>
                      </c:pt>
                      <c:pt idx="1989">
                        <c:v>0.95899999999999996</c:v>
                      </c:pt>
                      <c:pt idx="1990">
                        <c:v>0.94499999999999995</c:v>
                      </c:pt>
                      <c:pt idx="1991">
                        <c:v>0.84</c:v>
                      </c:pt>
                      <c:pt idx="1992">
                        <c:v>0.79100000000000004</c:v>
                      </c:pt>
                      <c:pt idx="1993">
                        <c:v>0.79800000000000004</c:v>
                      </c:pt>
                      <c:pt idx="1994">
                        <c:v>0.75600000000000001</c:v>
                      </c:pt>
                      <c:pt idx="1995">
                        <c:v>0.74199999999999999</c:v>
                      </c:pt>
                      <c:pt idx="1996">
                        <c:v>0.749</c:v>
                      </c:pt>
                      <c:pt idx="1997">
                        <c:v>0.97299999999999998</c:v>
                      </c:pt>
                      <c:pt idx="1998">
                        <c:v>0.93100000000000005</c:v>
                      </c:pt>
                      <c:pt idx="1999">
                        <c:v>0.98</c:v>
                      </c:pt>
                      <c:pt idx="2000">
                        <c:v>0.90300000000000002</c:v>
                      </c:pt>
                      <c:pt idx="2001">
                        <c:v>0.875</c:v>
                      </c:pt>
                      <c:pt idx="2002">
                        <c:v>0.875</c:v>
                      </c:pt>
                      <c:pt idx="2003">
                        <c:v>0.85399999999999998</c:v>
                      </c:pt>
                      <c:pt idx="2004">
                        <c:v>0.94499999999999995</c:v>
                      </c:pt>
                      <c:pt idx="2005">
                        <c:v>0.90300000000000002</c:v>
                      </c:pt>
                      <c:pt idx="2006">
                        <c:v>0.88200000000000001</c:v>
                      </c:pt>
                      <c:pt idx="2007">
                        <c:v>1.085</c:v>
                      </c:pt>
                      <c:pt idx="2008">
                        <c:v>1.1479999999999999</c:v>
                      </c:pt>
                      <c:pt idx="2009">
                        <c:v>1.1060000000000001</c:v>
                      </c:pt>
                      <c:pt idx="2010">
                        <c:v>1.099</c:v>
                      </c:pt>
                      <c:pt idx="2011">
                        <c:v>1.1830000000000001</c:v>
                      </c:pt>
                      <c:pt idx="2012">
                        <c:v>1.1339999999999999</c:v>
                      </c:pt>
                      <c:pt idx="2013">
                        <c:v>1.036</c:v>
                      </c:pt>
                      <c:pt idx="2014">
                        <c:v>0.88900000000000001</c:v>
                      </c:pt>
                      <c:pt idx="2015">
                        <c:v>0.86799999999999999</c:v>
                      </c:pt>
                      <c:pt idx="2016">
                        <c:v>0.81899999999999995</c:v>
                      </c:pt>
                      <c:pt idx="2017">
                        <c:v>0.80500000000000005</c:v>
                      </c:pt>
                      <c:pt idx="2018">
                        <c:v>0.82599999999999996</c:v>
                      </c:pt>
                      <c:pt idx="2019">
                        <c:v>0.76300000000000001</c:v>
                      </c:pt>
                      <c:pt idx="2020">
                        <c:v>0.79800000000000004</c:v>
                      </c:pt>
                      <c:pt idx="2021">
                        <c:v>0.91</c:v>
                      </c:pt>
                      <c:pt idx="2022">
                        <c:v>1.036</c:v>
                      </c:pt>
                      <c:pt idx="2023">
                        <c:v>0.98</c:v>
                      </c:pt>
                      <c:pt idx="2024">
                        <c:v>0.88200000000000001</c:v>
                      </c:pt>
                      <c:pt idx="2025">
                        <c:v>0.82599999999999996</c:v>
                      </c:pt>
                      <c:pt idx="2026">
                        <c:v>0.78400000000000003</c:v>
                      </c:pt>
                      <c:pt idx="2027">
                        <c:v>0.82599999999999996</c:v>
                      </c:pt>
                      <c:pt idx="2028">
                        <c:v>0.875</c:v>
                      </c:pt>
                      <c:pt idx="2029">
                        <c:v>0.80500000000000005</c:v>
                      </c:pt>
                      <c:pt idx="2030">
                        <c:v>0.81200000000000006</c:v>
                      </c:pt>
                      <c:pt idx="2031">
                        <c:v>0.90300000000000002</c:v>
                      </c:pt>
                      <c:pt idx="2032">
                        <c:v>0.95199999999999996</c:v>
                      </c:pt>
                      <c:pt idx="2033">
                        <c:v>0.97299999999999998</c:v>
                      </c:pt>
                      <c:pt idx="2034">
                        <c:v>1.1339999999999999</c:v>
                      </c:pt>
                      <c:pt idx="2035">
                        <c:v>1.1060000000000001</c:v>
                      </c:pt>
                      <c:pt idx="2036">
                        <c:v>1.071</c:v>
                      </c:pt>
                      <c:pt idx="2037">
                        <c:v>0.99399999999999999</c:v>
                      </c:pt>
                      <c:pt idx="2038">
                        <c:v>0.875</c:v>
                      </c:pt>
                      <c:pt idx="2039">
                        <c:v>0.85399999999999998</c:v>
                      </c:pt>
                      <c:pt idx="2040">
                        <c:v>0.82599999999999996</c:v>
                      </c:pt>
                      <c:pt idx="2041">
                        <c:v>0.80500000000000005</c:v>
                      </c:pt>
                      <c:pt idx="2042">
                        <c:v>0.82599999999999996</c:v>
                      </c:pt>
                      <c:pt idx="2043">
                        <c:v>0.80500000000000005</c:v>
                      </c:pt>
                      <c:pt idx="2044">
                        <c:v>0.85399999999999998</c:v>
                      </c:pt>
                      <c:pt idx="2045">
                        <c:v>0.99399999999999999</c:v>
                      </c:pt>
                      <c:pt idx="2046">
                        <c:v>0.97299999999999998</c:v>
                      </c:pt>
                      <c:pt idx="2047">
                        <c:v>1.022</c:v>
                      </c:pt>
                      <c:pt idx="2048">
                        <c:v>0.90300000000000002</c:v>
                      </c:pt>
                      <c:pt idx="2049">
                        <c:v>0.80500000000000005</c:v>
                      </c:pt>
                      <c:pt idx="2050">
                        <c:v>0.76300000000000001</c:v>
                      </c:pt>
                      <c:pt idx="2051">
                        <c:v>0.7</c:v>
                      </c:pt>
                      <c:pt idx="2052">
                        <c:v>0.749</c:v>
                      </c:pt>
                      <c:pt idx="2053">
                        <c:v>0.74199999999999999</c:v>
                      </c:pt>
                      <c:pt idx="2054">
                        <c:v>0.76300000000000001</c:v>
                      </c:pt>
                      <c:pt idx="2055">
                        <c:v>0.91</c:v>
                      </c:pt>
                      <c:pt idx="2056">
                        <c:v>0.88900000000000001</c:v>
                      </c:pt>
                      <c:pt idx="2057">
                        <c:v>0.97299999999999998</c:v>
                      </c:pt>
                      <c:pt idx="2058">
                        <c:v>1.0429999999999999</c:v>
                      </c:pt>
                      <c:pt idx="2059">
                        <c:v>1.1479999999999999</c:v>
                      </c:pt>
                      <c:pt idx="2060">
                        <c:v>1.113</c:v>
                      </c:pt>
                      <c:pt idx="2061">
                        <c:v>0.91</c:v>
                      </c:pt>
                      <c:pt idx="2062">
                        <c:v>0.89600000000000002</c:v>
                      </c:pt>
                      <c:pt idx="2063">
                        <c:v>0.82599999999999996</c:v>
                      </c:pt>
                      <c:pt idx="2064">
                        <c:v>0.86099999999999999</c:v>
                      </c:pt>
                      <c:pt idx="2065">
                        <c:v>0.86099999999999999</c:v>
                      </c:pt>
                      <c:pt idx="2066">
                        <c:v>0.81200000000000006</c:v>
                      </c:pt>
                      <c:pt idx="2067">
                        <c:v>0.82599999999999996</c:v>
                      </c:pt>
                      <c:pt idx="2068">
                        <c:v>0.86099999999999999</c:v>
                      </c:pt>
                      <c:pt idx="2069">
                        <c:v>0.97299999999999998</c:v>
                      </c:pt>
                      <c:pt idx="2070">
                        <c:v>0.95899999999999996</c:v>
                      </c:pt>
                      <c:pt idx="2071">
                        <c:v>0.99399999999999999</c:v>
                      </c:pt>
                      <c:pt idx="2072">
                        <c:v>1.036</c:v>
                      </c:pt>
                      <c:pt idx="2073">
                        <c:v>0.85399999999999998</c:v>
                      </c:pt>
                      <c:pt idx="2074">
                        <c:v>0.81200000000000006</c:v>
                      </c:pt>
                      <c:pt idx="2075">
                        <c:v>0.749</c:v>
                      </c:pt>
                      <c:pt idx="2076">
                        <c:v>0.71399999999999997</c:v>
                      </c:pt>
                      <c:pt idx="2077">
                        <c:v>0.72099999999999997</c:v>
                      </c:pt>
                      <c:pt idx="2078">
                        <c:v>0.67200000000000004</c:v>
                      </c:pt>
                      <c:pt idx="2079">
                        <c:v>0.67200000000000004</c:v>
                      </c:pt>
                      <c:pt idx="2080">
                        <c:v>0.71399999999999997</c:v>
                      </c:pt>
                      <c:pt idx="2081">
                        <c:v>0.70699999999999996</c:v>
                      </c:pt>
                      <c:pt idx="2082">
                        <c:v>0.84</c:v>
                      </c:pt>
                      <c:pt idx="2083">
                        <c:v>0.91700000000000004</c:v>
                      </c:pt>
                      <c:pt idx="2084">
                        <c:v>0.91700000000000004</c:v>
                      </c:pt>
                      <c:pt idx="2085">
                        <c:v>0.86099999999999999</c:v>
                      </c:pt>
                      <c:pt idx="2086">
                        <c:v>0.79100000000000004</c:v>
                      </c:pt>
                      <c:pt idx="2087">
                        <c:v>0.84699999999999998</c:v>
                      </c:pt>
                      <c:pt idx="2088">
                        <c:v>0.77700000000000002</c:v>
                      </c:pt>
                      <c:pt idx="2089">
                        <c:v>0.75600000000000001</c:v>
                      </c:pt>
                      <c:pt idx="2090">
                        <c:v>0.76300000000000001</c:v>
                      </c:pt>
                      <c:pt idx="2091">
                        <c:v>0.749</c:v>
                      </c:pt>
                      <c:pt idx="2092">
                        <c:v>0.81200000000000006</c:v>
                      </c:pt>
                      <c:pt idx="2093">
                        <c:v>0.91</c:v>
                      </c:pt>
                      <c:pt idx="2094">
                        <c:v>0.98699999999999999</c:v>
                      </c:pt>
                      <c:pt idx="2095">
                        <c:v>0.98</c:v>
                      </c:pt>
                      <c:pt idx="2096">
                        <c:v>0.82599999999999996</c:v>
                      </c:pt>
                      <c:pt idx="2097">
                        <c:v>0.78400000000000003</c:v>
                      </c:pt>
                      <c:pt idx="2098">
                        <c:v>0.749</c:v>
                      </c:pt>
                      <c:pt idx="2099">
                        <c:v>0.69299999999999995</c:v>
                      </c:pt>
                      <c:pt idx="2100">
                        <c:v>0.71399999999999997</c:v>
                      </c:pt>
                      <c:pt idx="2101">
                        <c:v>0.71399999999999997</c:v>
                      </c:pt>
                      <c:pt idx="2102">
                        <c:v>0.58099999999999996</c:v>
                      </c:pt>
                      <c:pt idx="2103">
                        <c:v>0.67900000000000005</c:v>
                      </c:pt>
                      <c:pt idx="2104">
                        <c:v>0.72099999999999997</c:v>
                      </c:pt>
                      <c:pt idx="2105">
                        <c:v>0.72799999999999998</c:v>
                      </c:pt>
                      <c:pt idx="2106">
                        <c:v>0.78400000000000003</c:v>
                      </c:pt>
                      <c:pt idx="2107">
                        <c:v>0.81200000000000006</c:v>
                      </c:pt>
                      <c:pt idx="2108">
                        <c:v>0.91</c:v>
                      </c:pt>
                      <c:pt idx="2109">
                        <c:v>0.88900000000000001</c:v>
                      </c:pt>
                      <c:pt idx="2110">
                        <c:v>0.84699999999999998</c:v>
                      </c:pt>
                      <c:pt idx="2111">
                        <c:v>0.79100000000000004</c:v>
                      </c:pt>
                      <c:pt idx="2112">
                        <c:v>0.81200000000000006</c:v>
                      </c:pt>
                      <c:pt idx="2113">
                        <c:v>0.78400000000000003</c:v>
                      </c:pt>
                      <c:pt idx="2114">
                        <c:v>0.76300000000000001</c:v>
                      </c:pt>
                      <c:pt idx="2115">
                        <c:v>0.73499999999999999</c:v>
                      </c:pt>
                      <c:pt idx="2116">
                        <c:v>0.78400000000000003</c:v>
                      </c:pt>
                      <c:pt idx="2117">
                        <c:v>0.875</c:v>
                      </c:pt>
                      <c:pt idx="2118">
                        <c:v>0.89600000000000002</c:v>
                      </c:pt>
                      <c:pt idx="2119">
                        <c:v>0.94499999999999995</c:v>
                      </c:pt>
                      <c:pt idx="2120">
                        <c:v>1.008</c:v>
                      </c:pt>
                      <c:pt idx="2121">
                        <c:v>0.91700000000000004</c:v>
                      </c:pt>
                      <c:pt idx="2122">
                        <c:v>0.84699999999999998</c:v>
                      </c:pt>
                      <c:pt idx="2123">
                        <c:v>0.73499999999999999</c:v>
                      </c:pt>
                      <c:pt idx="2124">
                        <c:v>0.72799999999999998</c:v>
                      </c:pt>
                      <c:pt idx="2125">
                        <c:v>0.71399999999999997</c:v>
                      </c:pt>
                      <c:pt idx="2126">
                        <c:v>0.72799999999999998</c:v>
                      </c:pt>
                      <c:pt idx="2127">
                        <c:v>0.75600000000000001</c:v>
                      </c:pt>
                      <c:pt idx="2128">
                        <c:v>0.7</c:v>
                      </c:pt>
                      <c:pt idx="2129">
                        <c:v>0.81200000000000006</c:v>
                      </c:pt>
                      <c:pt idx="2130">
                        <c:v>0.82599999999999996</c:v>
                      </c:pt>
                      <c:pt idx="2131">
                        <c:v>0.875</c:v>
                      </c:pt>
                      <c:pt idx="2132">
                        <c:v>0.88900000000000001</c:v>
                      </c:pt>
                      <c:pt idx="2133">
                        <c:v>0.875</c:v>
                      </c:pt>
                      <c:pt idx="2134">
                        <c:v>0.77700000000000002</c:v>
                      </c:pt>
                      <c:pt idx="2135">
                        <c:v>0.72799999999999998</c:v>
                      </c:pt>
                      <c:pt idx="2136">
                        <c:v>0.67900000000000005</c:v>
                      </c:pt>
                      <c:pt idx="2137">
                        <c:v>0.67900000000000005</c:v>
                      </c:pt>
                      <c:pt idx="2138">
                        <c:v>0.63</c:v>
                      </c:pt>
                      <c:pt idx="2139">
                        <c:v>0.60899999999999999</c:v>
                      </c:pt>
                      <c:pt idx="2140">
                        <c:v>0.67200000000000004</c:v>
                      </c:pt>
                      <c:pt idx="2141">
                        <c:v>0.72799999999999998</c:v>
                      </c:pt>
                      <c:pt idx="2142">
                        <c:v>0.80500000000000005</c:v>
                      </c:pt>
                      <c:pt idx="2143">
                        <c:v>0.82599999999999996</c:v>
                      </c:pt>
                      <c:pt idx="2144">
                        <c:v>0.89600000000000002</c:v>
                      </c:pt>
                      <c:pt idx="2145">
                        <c:v>0.95199999999999996</c:v>
                      </c:pt>
                      <c:pt idx="2146">
                        <c:v>0.99399999999999999</c:v>
                      </c:pt>
                      <c:pt idx="2147">
                        <c:v>0.98699999999999999</c:v>
                      </c:pt>
                      <c:pt idx="2148">
                        <c:v>1.0429999999999999</c:v>
                      </c:pt>
                      <c:pt idx="2149">
                        <c:v>1.0429999999999999</c:v>
                      </c:pt>
                      <c:pt idx="2150">
                        <c:v>0.98699999999999999</c:v>
                      </c:pt>
                      <c:pt idx="2151">
                        <c:v>1.036</c:v>
                      </c:pt>
                      <c:pt idx="2152">
                        <c:v>0.96599999999999997</c:v>
                      </c:pt>
                      <c:pt idx="2153">
                        <c:v>0.875</c:v>
                      </c:pt>
                      <c:pt idx="2154">
                        <c:v>0.91</c:v>
                      </c:pt>
                      <c:pt idx="2155">
                        <c:v>1.05</c:v>
                      </c:pt>
                      <c:pt idx="2156">
                        <c:v>0.97299999999999998</c:v>
                      </c:pt>
                      <c:pt idx="2157">
                        <c:v>0.86799999999999999</c:v>
                      </c:pt>
                      <c:pt idx="2158">
                        <c:v>0.79100000000000004</c:v>
                      </c:pt>
                      <c:pt idx="2159">
                        <c:v>0.72799999999999998</c:v>
                      </c:pt>
                      <c:pt idx="2160">
                        <c:v>0.67900000000000005</c:v>
                      </c:pt>
                      <c:pt idx="2161">
                        <c:v>0.64400000000000002</c:v>
                      </c:pt>
                      <c:pt idx="2162">
                        <c:v>0.63</c:v>
                      </c:pt>
                      <c:pt idx="2163">
                        <c:v>0.60899999999999999</c:v>
                      </c:pt>
                      <c:pt idx="2164">
                        <c:v>0.70699999999999996</c:v>
                      </c:pt>
                      <c:pt idx="2165">
                        <c:v>0.84</c:v>
                      </c:pt>
                      <c:pt idx="2166">
                        <c:v>0.79100000000000004</c:v>
                      </c:pt>
                      <c:pt idx="2167">
                        <c:v>0.84</c:v>
                      </c:pt>
                      <c:pt idx="2168">
                        <c:v>0.81200000000000006</c:v>
                      </c:pt>
                      <c:pt idx="2169">
                        <c:v>0.82599999999999996</c:v>
                      </c:pt>
                      <c:pt idx="2170">
                        <c:v>0.78400000000000003</c:v>
                      </c:pt>
                      <c:pt idx="2171">
                        <c:v>0.82599999999999996</c:v>
                      </c:pt>
                      <c:pt idx="2172">
                        <c:v>0.749</c:v>
                      </c:pt>
                      <c:pt idx="2173">
                        <c:v>0.749</c:v>
                      </c:pt>
                      <c:pt idx="2174">
                        <c:v>0.79800000000000004</c:v>
                      </c:pt>
                      <c:pt idx="2175">
                        <c:v>0.85399999999999998</c:v>
                      </c:pt>
                      <c:pt idx="2176">
                        <c:v>0.86799999999999999</c:v>
                      </c:pt>
                      <c:pt idx="2177">
                        <c:v>0.95199999999999996</c:v>
                      </c:pt>
                      <c:pt idx="2178">
                        <c:v>1.113</c:v>
                      </c:pt>
                      <c:pt idx="2179">
                        <c:v>1.127</c:v>
                      </c:pt>
                      <c:pt idx="2180">
                        <c:v>1.099</c:v>
                      </c:pt>
                      <c:pt idx="2181">
                        <c:v>0.99399999999999999</c:v>
                      </c:pt>
                      <c:pt idx="2182">
                        <c:v>0.92400000000000004</c:v>
                      </c:pt>
                      <c:pt idx="2183">
                        <c:v>0.84699999999999998</c:v>
                      </c:pt>
                      <c:pt idx="2184">
                        <c:v>0.77</c:v>
                      </c:pt>
                      <c:pt idx="2185">
                        <c:v>0.81899999999999995</c:v>
                      </c:pt>
                      <c:pt idx="2186">
                        <c:v>0.75600000000000001</c:v>
                      </c:pt>
                      <c:pt idx="2187">
                        <c:v>0.77700000000000002</c:v>
                      </c:pt>
                      <c:pt idx="2188">
                        <c:v>0.84699999999999998</c:v>
                      </c:pt>
                      <c:pt idx="2189">
                        <c:v>1.022</c:v>
                      </c:pt>
                      <c:pt idx="2190">
                        <c:v>0.92400000000000004</c:v>
                      </c:pt>
                      <c:pt idx="2191">
                        <c:v>1.008</c:v>
                      </c:pt>
                      <c:pt idx="2192">
                        <c:v>0.85399999999999998</c:v>
                      </c:pt>
                      <c:pt idx="2193">
                        <c:v>0.81899999999999995</c:v>
                      </c:pt>
                      <c:pt idx="2194">
                        <c:v>0.79100000000000004</c:v>
                      </c:pt>
                      <c:pt idx="2195">
                        <c:v>0.82599999999999996</c:v>
                      </c:pt>
                      <c:pt idx="2196">
                        <c:v>0.749</c:v>
                      </c:pt>
                      <c:pt idx="2197">
                        <c:v>0.75600000000000001</c:v>
                      </c:pt>
                      <c:pt idx="2198">
                        <c:v>0.68600000000000005</c:v>
                      </c:pt>
                      <c:pt idx="2199">
                        <c:v>0.73499999999999999</c:v>
                      </c:pt>
                      <c:pt idx="2200">
                        <c:v>0.78400000000000003</c:v>
                      </c:pt>
                      <c:pt idx="2201">
                        <c:v>0.79800000000000004</c:v>
                      </c:pt>
                      <c:pt idx="2202">
                        <c:v>0.93100000000000005</c:v>
                      </c:pt>
                      <c:pt idx="2203">
                        <c:v>1.0920000000000001</c:v>
                      </c:pt>
                      <c:pt idx="2204">
                        <c:v>1.0569999999999999</c:v>
                      </c:pt>
                      <c:pt idx="2205">
                        <c:v>0.95199999999999996</c:v>
                      </c:pt>
                      <c:pt idx="2206">
                        <c:v>0.875</c:v>
                      </c:pt>
                      <c:pt idx="2207">
                        <c:v>0.85399999999999998</c:v>
                      </c:pt>
                      <c:pt idx="2208">
                        <c:v>0.81899999999999995</c:v>
                      </c:pt>
                      <c:pt idx="2209">
                        <c:v>0.83299999999999996</c:v>
                      </c:pt>
                      <c:pt idx="2210">
                        <c:v>0.77</c:v>
                      </c:pt>
                      <c:pt idx="2211">
                        <c:v>0.77700000000000002</c:v>
                      </c:pt>
                      <c:pt idx="2212">
                        <c:v>0.86099999999999999</c:v>
                      </c:pt>
                      <c:pt idx="2213">
                        <c:v>0.91</c:v>
                      </c:pt>
                      <c:pt idx="2214">
                        <c:v>0.96599999999999997</c:v>
                      </c:pt>
                      <c:pt idx="2215">
                        <c:v>0.90300000000000002</c:v>
                      </c:pt>
                      <c:pt idx="2216">
                        <c:v>0.86799999999999999</c:v>
                      </c:pt>
                      <c:pt idx="2217">
                        <c:v>0.79800000000000004</c:v>
                      </c:pt>
                      <c:pt idx="2218">
                        <c:v>0.74199999999999999</c:v>
                      </c:pt>
                      <c:pt idx="2219">
                        <c:v>0.73499999999999999</c:v>
                      </c:pt>
                      <c:pt idx="2220">
                        <c:v>0.70699999999999996</c:v>
                      </c:pt>
                      <c:pt idx="2221">
                        <c:v>0.68600000000000005</c:v>
                      </c:pt>
                      <c:pt idx="2222">
                        <c:v>0.7</c:v>
                      </c:pt>
                      <c:pt idx="2223">
                        <c:v>0.76300000000000001</c:v>
                      </c:pt>
                      <c:pt idx="2224">
                        <c:v>0.79100000000000004</c:v>
                      </c:pt>
                      <c:pt idx="2225">
                        <c:v>0.86099999999999999</c:v>
                      </c:pt>
                      <c:pt idx="2226">
                        <c:v>1.0640000000000001</c:v>
                      </c:pt>
                      <c:pt idx="2227">
                        <c:v>1.141</c:v>
                      </c:pt>
                      <c:pt idx="2228">
                        <c:v>0.99399999999999999</c:v>
                      </c:pt>
                      <c:pt idx="2229">
                        <c:v>0.95199999999999996</c:v>
                      </c:pt>
                      <c:pt idx="2230">
                        <c:v>0.81200000000000006</c:v>
                      </c:pt>
                      <c:pt idx="2231">
                        <c:v>0.75600000000000001</c:v>
                      </c:pt>
                      <c:pt idx="2232">
                        <c:v>0.78400000000000003</c:v>
                      </c:pt>
                      <c:pt idx="2233">
                        <c:v>0.78400000000000003</c:v>
                      </c:pt>
                      <c:pt idx="2234">
                        <c:v>0.77</c:v>
                      </c:pt>
                      <c:pt idx="2235">
                        <c:v>0.76300000000000001</c:v>
                      </c:pt>
                      <c:pt idx="2236">
                        <c:v>0.84</c:v>
                      </c:pt>
                      <c:pt idx="2237">
                        <c:v>0.92400000000000004</c:v>
                      </c:pt>
                      <c:pt idx="2238">
                        <c:v>0.93799999999999994</c:v>
                      </c:pt>
                      <c:pt idx="2239">
                        <c:v>0.92400000000000004</c:v>
                      </c:pt>
                      <c:pt idx="2240">
                        <c:v>0.91</c:v>
                      </c:pt>
                      <c:pt idx="2241">
                        <c:v>0.84</c:v>
                      </c:pt>
                      <c:pt idx="2242">
                        <c:v>0.72799999999999998</c:v>
                      </c:pt>
                      <c:pt idx="2243">
                        <c:v>0.71399999999999997</c:v>
                      </c:pt>
                      <c:pt idx="2244">
                        <c:v>0.64400000000000002</c:v>
                      </c:pt>
                      <c:pt idx="2245">
                        <c:v>0.63700000000000001</c:v>
                      </c:pt>
                      <c:pt idx="2246">
                        <c:v>0.60899999999999999</c:v>
                      </c:pt>
                      <c:pt idx="2247">
                        <c:v>0.66500000000000004</c:v>
                      </c:pt>
                      <c:pt idx="2248">
                        <c:v>0.60899999999999999</c:v>
                      </c:pt>
                      <c:pt idx="2249">
                        <c:v>0.74199999999999999</c:v>
                      </c:pt>
                      <c:pt idx="2250">
                        <c:v>0.90300000000000002</c:v>
                      </c:pt>
                      <c:pt idx="2251">
                        <c:v>0.95199999999999996</c:v>
                      </c:pt>
                      <c:pt idx="2252">
                        <c:v>1.0009999999999999</c:v>
                      </c:pt>
                      <c:pt idx="2253">
                        <c:v>0.875</c:v>
                      </c:pt>
                      <c:pt idx="2254">
                        <c:v>0.80500000000000005</c:v>
                      </c:pt>
                      <c:pt idx="2255">
                        <c:v>0.749</c:v>
                      </c:pt>
                      <c:pt idx="2256">
                        <c:v>0.77</c:v>
                      </c:pt>
                      <c:pt idx="2257">
                        <c:v>0.74199999999999999</c:v>
                      </c:pt>
                      <c:pt idx="2258">
                        <c:v>0.70699999999999996</c:v>
                      </c:pt>
                      <c:pt idx="2259">
                        <c:v>0.71399999999999997</c:v>
                      </c:pt>
                      <c:pt idx="2260">
                        <c:v>0.75600000000000001</c:v>
                      </c:pt>
                      <c:pt idx="2261">
                        <c:v>0.88900000000000001</c:v>
                      </c:pt>
                      <c:pt idx="2262">
                        <c:v>0.94499999999999995</c:v>
                      </c:pt>
                      <c:pt idx="2263">
                        <c:v>0.89600000000000002</c:v>
                      </c:pt>
                      <c:pt idx="2264">
                        <c:v>0.749</c:v>
                      </c:pt>
                      <c:pt idx="2265">
                        <c:v>0.68600000000000005</c:v>
                      </c:pt>
                      <c:pt idx="2266">
                        <c:v>0.80500000000000005</c:v>
                      </c:pt>
                      <c:pt idx="2267">
                        <c:v>0.72799999999999998</c:v>
                      </c:pt>
                      <c:pt idx="2268">
                        <c:v>0.68600000000000005</c:v>
                      </c:pt>
                      <c:pt idx="2269">
                        <c:v>0.623</c:v>
                      </c:pt>
                      <c:pt idx="2270">
                        <c:v>0.55300000000000005</c:v>
                      </c:pt>
                      <c:pt idx="2271">
                        <c:v>0.60899999999999999</c:v>
                      </c:pt>
                      <c:pt idx="2272">
                        <c:v>0.55300000000000005</c:v>
                      </c:pt>
                      <c:pt idx="2273">
                        <c:v>0.63700000000000001</c:v>
                      </c:pt>
                      <c:pt idx="2274">
                        <c:v>0.73499999999999999</c:v>
                      </c:pt>
                      <c:pt idx="2275">
                        <c:v>0.81200000000000006</c:v>
                      </c:pt>
                      <c:pt idx="2276">
                        <c:v>0.86099999999999999</c:v>
                      </c:pt>
                      <c:pt idx="2277">
                        <c:v>0.80500000000000005</c:v>
                      </c:pt>
                      <c:pt idx="2278">
                        <c:v>0.64400000000000002</c:v>
                      </c:pt>
                      <c:pt idx="2279">
                        <c:v>0.63700000000000001</c:v>
                      </c:pt>
                      <c:pt idx="2280">
                        <c:v>0.63700000000000001</c:v>
                      </c:pt>
                      <c:pt idx="2281">
                        <c:v>0.65100000000000002</c:v>
                      </c:pt>
                      <c:pt idx="2282">
                        <c:v>0.67200000000000004</c:v>
                      </c:pt>
                      <c:pt idx="2283">
                        <c:v>0.68600000000000005</c:v>
                      </c:pt>
                      <c:pt idx="2284">
                        <c:v>0.74199999999999999</c:v>
                      </c:pt>
                      <c:pt idx="2285">
                        <c:v>0.77700000000000002</c:v>
                      </c:pt>
                      <c:pt idx="2286">
                        <c:v>0.85399999999999998</c:v>
                      </c:pt>
                      <c:pt idx="2287">
                        <c:v>0.91</c:v>
                      </c:pt>
                      <c:pt idx="2288">
                        <c:v>0.90300000000000002</c:v>
                      </c:pt>
                      <c:pt idx="2289">
                        <c:v>0.84</c:v>
                      </c:pt>
                      <c:pt idx="2290">
                        <c:v>0.78400000000000003</c:v>
                      </c:pt>
                      <c:pt idx="2291">
                        <c:v>0.77700000000000002</c:v>
                      </c:pt>
                      <c:pt idx="2292">
                        <c:v>0.67900000000000005</c:v>
                      </c:pt>
                      <c:pt idx="2293">
                        <c:v>0.67900000000000005</c:v>
                      </c:pt>
                      <c:pt idx="2294">
                        <c:v>0.72799999999999998</c:v>
                      </c:pt>
                      <c:pt idx="2295">
                        <c:v>0.7</c:v>
                      </c:pt>
                      <c:pt idx="2296">
                        <c:v>0.71399999999999997</c:v>
                      </c:pt>
                      <c:pt idx="2297">
                        <c:v>0.70699999999999996</c:v>
                      </c:pt>
                      <c:pt idx="2298">
                        <c:v>0.79100000000000004</c:v>
                      </c:pt>
                      <c:pt idx="2299">
                        <c:v>0.84699999999999998</c:v>
                      </c:pt>
                      <c:pt idx="2300">
                        <c:v>0.82599999999999996</c:v>
                      </c:pt>
                      <c:pt idx="2301">
                        <c:v>0.79800000000000004</c:v>
                      </c:pt>
                      <c:pt idx="2302">
                        <c:v>0.66500000000000004</c:v>
                      </c:pt>
                      <c:pt idx="2303">
                        <c:v>0.60199999999999998</c:v>
                      </c:pt>
                      <c:pt idx="2304">
                        <c:v>0.58799999999999997</c:v>
                      </c:pt>
                      <c:pt idx="2305">
                        <c:v>0.57399999999999995</c:v>
                      </c:pt>
                      <c:pt idx="2306">
                        <c:v>0.52500000000000002</c:v>
                      </c:pt>
                      <c:pt idx="2307">
                        <c:v>0.54600000000000004</c:v>
                      </c:pt>
                      <c:pt idx="2308">
                        <c:v>0.52500000000000002</c:v>
                      </c:pt>
                      <c:pt idx="2309">
                        <c:v>0.54600000000000004</c:v>
                      </c:pt>
                      <c:pt idx="2310">
                        <c:v>0.623</c:v>
                      </c:pt>
                      <c:pt idx="2311">
                        <c:v>0.67900000000000005</c:v>
                      </c:pt>
                      <c:pt idx="2312">
                        <c:v>0.78400000000000003</c:v>
                      </c:pt>
                      <c:pt idx="2313">
                        <c:v>0.7</c:v>
                      </c:pt>
                      <c:pt idx="2314">
                        <c:v>0.68600000000000005</c:v>
                      </c:pt>
                      <c:pt idx="2315">
                        <c:v>0.73499999999999999</c:v>
                      </c:pt>
                      <c:pt idx="2316">
                        <c:v>0.72799999999999998</c:v>
                      </c:pt>
                      <c:pt idx="2317">
                        <c:v>0.67200000000000004</c:v>
                      </c:pt>
                      <c:pt idx="2318">
                        <c:v>0.63</c:v>
                      </c:pt>
                      <c:pt idx="2319">
                        <c:v>0.70699999999999996</c:v>
                      </c:pt>
                      <c:pt idx="2320">
                        <c:v>0.71399999999999997</c:v>
                      </c:pt>
                      <c:pt idx="2321">
                        <c:v>0.71399999999999997</c:v>
                      </c:pt>
                      <c:pt idx="2322">
                        <c:v>0.81899999999999995</c:v>
                      </c:pt>
                      <c:pt idx="2323">
                        <c:v>0.88200000000000001</c:v>
                      </c:pt>
                      <c:pt idx="2324">
                        <c:v>0.83299999999999996</c:v>
                      </c:pt>
                      <c:pt idx="2325">
                        <c:v>0.68600000000000005</c:v>
                      </c:pt>
                      <c:pt idx="2326">
                        <c:v>0.59499999999999997</c:v>
                      </c:pt>
                      <c:pt idx="2327">
                        <c:v>0.47599999999999998</c:v>
                      </c:pt>
                      <c:pt idx="2328">
                        <c:v>0.441</c:v>
                      </c:pt>
                      <c:pt idx="2329">
                        <c:v>0.434</c:v>
                      </c:pt>
                      <c:pt idx="2330">
                        <c:v>0.46200000000000002</c:v>
                      </c:pt>
                      <c:pt idx="2331">
                        <c:v>0.42699999999999999</c:v>
                      </c:pt>
                      <c:pt idx="2332">
                        <c:v>0.497</c:v>
                      </c:pt>
                      <c:pt idx="2333">
                        <c:v>0.60199999999999998</c:v>
                      </c:pt>
                      <c:pt idx="2334">
                        <c:v>0.63</c:v>
                      </c:pt>
                      <c:pt idx="2335">
                        <c:v>0.65800000000000003</c:v>
                      </c:pt>
                      <c:pt idx="2336">
                        <c:v>0.61599999999999999</c:v>
                      </c:pt>
                      <c:pt idx="2337">
                        <c:v>0.67200000000000004</c:v>
                      </c:pt>
                      <c:pt idx="2338">
                        <c:v>0.67200000000000004</c:v>
                      </c:pt>
                      <c:pt idx="2339">
                        <c:v>0.67900000000000005</c:v>
                      </c:pt>
                      <c:pt idx="2340">
                        <c:v>0.63700000000000001</c:v>
                      </c:pt>
                      <c:pt idx="2341">
                        <c:v>0.58099999999999996</c:v>
                      </c:pt>
                      <c:pt idx="2342">
                        <c:v>0.68600000000000005</c:v>
                      </c:pt>
                      <c:pt idx="2343">
                        <c:v>0.67900000000000005</c:v>
                      </c:pt>
                      <c:pt idx="2344">
                        <c:v>0.71399999999999997</c:v>
                      </c:pt>
                      <c:pt idx="2345">
                        <c:v>0.73499999999999999</c:v>
                      </c:pt>
                      <c:pt idx="2346">
                        <c:v>0.81200000000000006</c:v>
                      </c:pt>
                      <c:pt idx="2347">
                        <c:v>1.0149999999999999</c:v>
                      </c:pt>
                      <c:pt idx="2348">
                        <c:v>0.86099999999999999</c:v>
                      </c:pt>
                      <c:pt idx="2349">
                        <c:v>0.65800000000000003</c:v>
                      </c:pt>
                      <c:pt idx="2350">
                        <c:v>0.56699999999999995</c:v>
                      </c:pt>
                      <c:pt idx="2351">
                        <c:v>0.51100000000000001</c:v>
                      </c:pt>
                      <c:pt idx="2352">
                        <c:v>0.441</c:v>
                      </c:pt>
                      <c:pt idx="2353">
                        <c:v>0.434</c:v>
                      </c:pt>
                      <c:pt idx="2354">
                        <c:v>0.39900000000000002</c:v>
                      </c:pt>
                      <c:pt idx="2355">
                        <c:v>0.39900000000000002</c:v>
                      </c:pt>
                      <c:pt idx="2356">
                        <c:v>0.46200000000000002</c:v>
                      </c:pt>
                      <c:pt idx="2357">
                        <c:v>0.65100000000000002</c:v>
                      </c:pt>
                      <c:pt idx="2358">
                        <c:v>0.60199999999999998</c:v>
                      </c:pt>
                      <c:pt idx="2359">
                        <c:v>0.59499999999999997</c:v>
                      </c:pt>
                      <c:pt idx="2360">
                        <c:v>0.52500000000000002</c:v>
                      </c:pt>
                      <c:pt idx="2361">
                        <c:v>0.53200000000000003</c:v>
                      </c:pt>
                      <c:pt idx="2362">
                        <c:v>0.52500000000000002</c:v>
                      </c:pt>
                      <c:pt idx="2363">
                        <c:v>0.45500000000000002</c:v>
                      </c:pt>
                      <c:pt idx="2364">
                        <c:v>0.51100000000000001</c:v>
                      </c:pt>
                      <c:pt idx="2365">
                        <c:v>0.56699999999999995</c:v>
                      </c:pt>
                      <c:pt idx="2366">
                        <c:v>0.51100000000000001</c:v>
                      </c:pt>
                      <c:pt idx="2367">
                        <c:v>0.56699999999999995</c:v>
                      </c:pt>
                      <c:pt idx="2368">
                        <c:v>0.63</c:v>
                      </c:pt>
                      <c:pt idx="2369">
                        <c:v>0.64400000000000002</c:v>
                      </c:pt>
                      <c:pt idx="2370">
                        <c:v>0.77</c:v>
                      </c:pt>
                      <c:pt idx="2371">
                        <c:v>0.99399999999999999</c:v>
                      </c:pt>
                      <c:pt idx="2372">
                        <c:v>0.84699999999999998</c:v>
                      </c:pt>
                      <c:pt idx="2373">
                        <c:v>0.74199999999999999</c:v>
                      </c:pt>
                      <c:pt idx="2374">
                        <c:v>0.64400000000000002</c:v>
                      </c:pt>
                      <c:pt idx="2375">
                        <c:v>0.54600000000000004</c:v>
                      </c:pt>
                      <c:pt idx="2376">
                        <c:v>0.46200000000000002</c:v>
                      </c:pt>
                      <c:pt idx="2377">
                        <c:v>0.41299999999999998</c:v>
                      </c:pt>
                      <c:pt idx="2378">
                        <c:v>0.39900000000000002</c:v>
                      </c:pt>
                      <c:pt idx="2379">
                        <c:v>0.42</c:v>
                      </c:pt>
                      <c:pt idx="2380">
                        <c:v>0.45500000000000002</c:v>
                      </c:pt>
                      <c:pt idx="2381">
                        <c:v>0.55300000000000005</c:v>
                      </c:pt>
                      <c:pt idx="2382">
                        <c:v>0.51800000000000002</c:v>
                      </c:pt>
                      <c:pt idx="2383">
                        <c:v>0.53200000000000003</c:v>
                      </c:pt>
                      <c:pt idx="2384">
                        <c:v>0.504</c:v>
                      </c:pt>
                      <c:pt idx="2385">
                        <c:v>0.47599999999999998</c:v>
                      </c:pt>
                      <c:pt idx="2386">
                        <c:v>0.49</c:v>
                      </c:pt>
                      <c:pt idx="2387">
                        <c:v>0.48299999999999998</c:v>
                      </c:pt>
                      <c:pt idx="2388">
                        <c:v>0.504</c:v>
                      </c:pt>
                      <c:pt idx="2389">
                        <c:v>0.58799999999999997</c:v>
                      </c:pt>
                      <c:pt idx="2390">
                        <c:v>0.63</c:v>
                      </c:pt>
                      <c:pt idx="2391">
                        <c:v>0.63</c:v>
                      </c:pt>
                      <c:pt idx="2392">
                        <c:v>0.74199999999999999</c:v>
                      </c:pt>
                      <c:pt idx="2393">
                        <c:v>0.86099999999999999</c:v>
                      </c:pt>
                      <c:pt idx="2394">
                        <c:v>0.78400000000000003</c:v>
                      </c:pt>
                      <c:pt idx="2395">
                        <c:v>0.86099999999999999</c:v>
                      </c:pt>
                      <c:pt idx="2396">
                        <c:v>0.85399999999999998</c:v>
                      </c:pt>
                      <c:pt idx="2397">
                        <c:v>0.66500000000000004</c:v>
                      </c:pt>
                      <c:pt idx="2398">
                        <c:v>0.623</c:v>
                      </c:pt>
                      <c:pt idx="2399">
                        <c:v>0.48299999999999998</c:v>
                      </c:pt>
                      <c:pt idx="2400">
                        <c:v>0.441</c:v>
                      </c:pt>
                      <c:pt idx="2401">
                        <c:v>0.434</c:v>
                      </c:pt>
                      <c:pt idx="2402">
                        <c:v>0.441</c:v>
                      </c:pt>
                      <c:pt idx="2403">
                        <c:v>0.40600000000000003</c:v>
                      </c:pt>
                      <c:pt idx="2404">
                        <c:v>0.45500000000000002</c:v>
                      </c:pt>
                      <c:pt idx="2405">
                        <c:v>0.63</c:v>
                      </c:pt>
                      <c:pt idx="2406">
                        <c:v>0.56000000000000005</c:v>
                      </c:pt>
                      <c:pt idx="2407">
                        <c:v>0.61599999999999999</c:v>
                      </c:pt>
                      <c:pt idx="2408">
                        <c:v>0.55300000000000005</c:v>
                      </c:pt>
                      <c:pt idx="2409">
                        <c:v>0.56000000000000005</c:v>
                      </c:pt>
                      <c:pt idx="2410">
                        <c:v>0.58799999999999997</c:v>
                      </c:pt>
                      <c:pt idx="2411">
                        <c:v>0.497</c:v>
                      </c:pt>
                      <c:pt idx="2412">
                        <c:v>0.52500000000000002</c:v>
                      </c:pt>
                      <c:pt idx="2413">
                        <c:v>0.53200000000000003</c:v>
                      </c:pt>
                      <c:pt idx="2414">
                        <c:v>0.56699999999999995</c:v>
                      </c:pt>
                      <c:pt idx="2415">
                        <c:v>0.65100000000000002</c:v>
                      </c:pt>
                      <c:pt idx="2416">
                        <c:v>0.71399999999999997</c:v>
                      </c:pt>
                      <c:pt idx="2417">
                        <c:v>0.64400000000000002</c:v>
                      </c:pt>
                      <c:pt idx="2418">
                        <c:v>0.73499999999999999</c:v>
                      </c:pt>
                      <c:pt idx="2419">
                        <c:v>0.875</c:v>
                      </c:pt>
                      <c:pt idx="2420">
                        <c:v>0.91700000000000004</c:v>
                      </c:pt>
                      <c:pt idx="2421">
                        <c:v>0.70699999999999996</c:v>
                      </c:pt>
                      <c:pt idx="2422">
                        <c:v>0.57399999999999995</c:v>
                      </c:pt>
                      <c:pt idx="2423">
                        <c:v>0.47599999999999998</c:v>
                      </c:pt>
                      <c:pt idx="2424">
                        <c:v>0.40600000000000003</c:v>
                      </c:pt>
                      <c:pt idx="2425">
                        <c:v>0.41299999999999998</c:v>
                      </c:pt>
                      <c:pt idx="2426">
                        <c:v>0.39200000000000002</c:v>
                      </c:pt>
                      <c:pt idx="2427">
                        <c:v>0.371</c:v>
                      </c:pt>
                      <c:pt idx="2428">
                        <c:v>0.44800000000000001</c:v>
                      </c:pt>
                      <c:pt idx="2429">
                        <c:v>0.60199999999999998</c:v>
                      </c:pt>
                      <c:pt idx="2430">
                        <c:v>0.623</c:v>
                      </c:pt>
                      <c:pt idx="2431">
                        <c:v>0.60899999999999999</c:v>
                      </c:pt>
                      <c:pt idx="2432">
                        <c:v>0.60199999999999998</c:v>
                      </c:pt>
                      <c:pt idx="2433">
                        <c:v>0.55300000000000005</c:v>
                      </c:pt>
                      <c:pt idx="2434">
                        <c:v>0.53200000000000003</c:v>
                      </c:pt>
                      <c:pt idx="2435">
                        <c:v>0.57399999999999995</c:v>
                      </c:pt>
                      <c:pt idx="2436">
                        <c:v>0.58799999999999997</c:v>
                      </c:pt>
                      <c:pt idx="2437">
                        <c:v>0.60899999999999999</c:v>
                      </c:pt>
                      <c:pt idx="2438">
                        <c:v>0.60899999999999999</c:v>
                      </c:pt>
                      <c:pt idx="2439">
                        <c:v>0.68600000000000005</c:v>
                      </c:pt>
                      <c:pt idx="2440">
                        <c:v>0.82599999999999996</c:v>
                      </c:pt>
                      <c:pt idx="2441">
                        <c:v>0.86099999999999999</c:v>
                      </c:pt>
                      <c:pt idx="2442">
                        <c:v>0.89600000000000002</c:v>
                      </c:pt>
                      <c:pt idx="2443">
                        <c:v>0.92400000000000004</c:v>
                      </c:pt>
                      <c:pt idx="2444">
                        <c:v>0.98</c:v>
                      </c:pt>
                      <c:pt idx="2445">
                        <c:v>0.88200000000000001</c:v>
                      </c:pt>
                      <c:pt idx="2446">
                        <c:v>0.76300000000000001</c:v>
                      </c:pt>
                      <c:pt idx="2447">
                        <c:v>0.69299999999999995</c:v>
                      </c:pt>
                      <c:pt idx="2448">
                        <c:v>0.7</c:v>
                      </c:pt>
                      <c:pt idx="2449">
                        <c:v>0.67200000000000004</c:v>
                      </c:pt>
                      <c:pt idx="2450">
                        <c:v>0.65100000000000002</c:v>
                      </c:pt>
                      <c:pt idx="2451">
                        <c:v>0.64400000000000002</c:v>
                      </c:pt>
                      <c:pt idx="2452">
                        <c:v>0.69299999999999995</c:v>
                      </c:pt>
                      <c:pt idx="2453">
                        <c:v>0.75600000000000001</c:v>
                      </c:pt>
                      <c:pt idx="2454">
                        <c:v>0.78400000000000003</c:v>
                      </c:pt>
                      <c:pt idx="2455">
                        <c:v>0.88200000000000001</c:v>
                      </c:pt>
                      <c:pt idx="2456">
                        <c:v>0.95199999999999996</c:v>
                      </c:pt>
                      <c:pt idx="2457">
                        <c:v>0.97299999999999998</c:v>
                      </c:pt>
                      <c:pt idx="2458">
                        <c:v>0.88900000000000001</c:v>
                      </c:pt>
                      <c:pt idx="2459">
                        <c:v>0.82599999999999996</c:v>
                      </c:pt>
                      <c:pt idx="2460">
                        <c:v>0.83299999999999996</c:v>
                      </c:pt>
                      <c:pt idx="2461">
                        <c:v>0.79800000000000004</c:v>
                      </c:pt>
                      <c:pt idx="2462">
                        <c:v>0.81899999999999995</c:v>
                      </c:pt>
                      <c:pt idx="2463">
                        <c:v>0.74199999999999999</c:v>
                      </c:pt>
                      <c:pt idx="2464">
                        <c:v>0.79100000000000004</c:v>
                      </c:pt>
                      <c:pt idx="2465">
                        <c:v>0.73499999999999999</c:v>
                      </c:pt>
                      <c:pt idx="2466">
                        <c:v>0.749</c:v>
                      </c:pt>
                      <c:pt idx="2467">
                        <c:v>0.81200000000000006</c:v>
                      </c:pt>
                      <c:pt idx="2468">
                        <c:v>0.84</c:v>
                      </c:pt>
                      <c:pt idx="2469">
                        <c:v>0.77</c:v>
                      </c:pt>
                      <c:pt idx="2470">
                        <c:v>0.74199999999999999</c:v>
                      </c:pt>
                      <c:pt idx="2471">
                        <c:v>0.67200000000000004</c:v>
                      </c:pt>
                      <c:pt idx="2472">
                        <c:v>0.65800000000000003</c:v>
                      </c:pt>
                      <c:pt idx="2473">
                        <c:v>0.70699999999999996</c:v>
                      </c:pt>
                      <c:pt idx="2474">
                        <c:v>0.72099999999999997</c:v>
                      </c:pt>
                      <c:pt idx="2475">
                        <c:v>0.70699999999999996</c:v>
                      </c:pt>
                      <c:pt idx="2476">
                        <c:v>0.69299999999999995</c:v>
                      </c:pt>
                      <c:pt idx="2477">
                        <c:v>0.71399999999999997</c:v>
                      </c:pt>
                      <c:pt idx="2478">
                        <c:v>0.81200000000000006</c:v>
                      </c:pt>
                      <c:pt idx="2479">
                        <c:v>0.91700000000000004</c:v>
                      </c:pt>
                      <c:pt idx="2480">
                        <c:v>0.86799999999999999</c:v>
                      </c:pt>
                      <c:pt idx="2481">
                        <c:v>0.86099999999999999</c:v>
                      </c:pt>
                      <c:pt idx="2482">
                        <c:v>0.80500000000000005</c:v>
                      </c:pt>
                      <c:pt idx="2483">
                        <c:v>0.68600000000000005</c:v>
                      </c:pt>
                      <c:pt idx="2484">
                        <c:v>0.68600000000000005</c:v>
                      </c:pt>
                      <c:pt idx="2485">
                        <c:v>0.80500000000000005</c:v>
                      </c:pt>
                      <c:pt idx="2486">
                        <c:v>0.64400000000000002</c:v>
                      </c:pt>
                      <c:pt idx="2487">
                        <c:v>0.78400000000000003</c:v>
                      </c:pt>
                      <c:pt idx="2488">
                        <c:v>0.75600000000000001</c:v>
                      </c:pt>
                      <c:pt idx="2489">
                        <c:v>0.81200000000000006</c:v>
                      </c:pt>
                      <c:pt idx="2490">
                        <c:v>0.72099999999999997</c:v>
                      </c:pt>
                      <c:pt idx="2491">
                        <c:v>0.83299999999999996</c:v>
                      </c:pt>
                      <c:pt idx="2492">
                        <c:v>0.86799999999999999</c:v>
                      </c:pt>
                      <c:pt idx="2493">
                        <c:v>0.76300000000000001</c:v>
                      </c:pt>
                      <c:pt idx="2494">
                        <c:v>0.68600000000000005</c:v>
                      </c:pt>
                      <c:pt idx="2495">
                        <c:v>0.54600000000000004</c:v>
                      </c:pt>
                      <c:pt idx="2496">
                        <c:v>0.497</c:v>
                      </c:pt>
                      <c:pt idx="2497">
                        <c:v>0.44800000000000001</c:v>
                      </c:pt>
                      <c:pt idx="2498">
                        <c:v>0.45500000000000002</c:v>
                      </c:pt>
                      <c:pt idx="2499">
                        <c:v>0.44800000000000001</c:v>
                      </c:pt>
                      <c:pt idx="2500">
                        <c:v>0.47599999999999998</c:v>
                      </c:pt>
                      <c:pt idx="2501">
                        <c:v>0.64400000000000002</c:v>
                      </c:pt>
                      <c:pt idx="2502">
                        <c:v>0.71399999999999997</c:v>
                      </c:pt>
                      <c:pt idx="2503">
                        <c:v>0.63700000000000001</c:v>
                      </c:pt>
                      <c:pt idx="2504">
                        <c:v>0.57399999999999995</c:v>
                      </c:pt>
                      <c:pt idx="2505">
                        <c:v>0.53900000000000003</c:v>
                      </c:pt>
                      <c:pt idx="2506">
                        <c:v>0.52500000000000002</c:v>
                      </c:pt>
                      <c:pt idx="2507">
                        <c:v>0.58799999999999997</c:v>
                      </c:pt>
                      <c:pt idx="2508">
                        <c:v>0.51100000000000001</c:v>
                      </c:pt>
                      <c:pt idx="2509">
                        <c:v>0.54600000000000004</c:v>
                      </c:pt>
                      <c:pt idx="2510">
                        <c:v>0.47599999999999998</c:v>
                      </c:pt>
                      <c:pt idx="2511">
                        <c:v>0.60199999999999998</c:v>
                      </c:pt>
                      <c:pt idx="2512">
                        <c:v>0.72099999999999997</c:v>
                      </c:pt>
                      <c:pt idx="2513">
                        <c:v>0.77700000000000002</c:v>
                      </c:pt>
                      <c:pt idx="2514">
                        <c:v>0.80500000000000005</c:v>
                      </c:pt>
                      <c:pt idx="2515">
                        <c:v>0.85399999999999998</c:v>
                      </c:pt>
                      <c:pt idx="2516">
                        <c:v>0.76300000000000001</c:v>
                      </c:pt>
                      <c:pt idx="2517">
                        <c:v>0.63700000000000001</c:v>
                      </c:pt>
                      <c:pt idx="2518">
                        <c:v>0.59499999999999997</c:v>
                      </c:pt>
                      <c:pt idx="2519">
                        <c:v>0.47599999999999998</c:v>
                      </c:pt>
                      <c:pt idx="2520">
                        <c:v>0.42699999999999999</c:v>
                      </c:pt>
                      <c:pt idx="2521">
                        <c:v>0.434</c:v>
                      </c:pt>
                      <c:pt idx="2522">
                        <c:v>0.41299999999999998</c:v>
                      </c:pt>
                      <c:pt idx="2523">
                        <c:v>0.40600000000000003</c:v>
                      </c:pt>
                      <c:pt idx="2524">
                        <c:v>0.47599999999999998</c:v>
                      </c:pt>
                      <c:pt idx="2525">
                        <c:v>0.56699999999999995</c:v>
                      </c:pt>
                      <c:pt idx="2526">
                        <c:v>0.57399999999999995</c:v>
                      </c:pt>
                      <c:pt idx="2527">
                        <c:v>0.60199999999999998</c:v>
                      </c:pt>
                      <c:pt idx="2528">
                        <c:v>0.53900000000000003</c:v>
                      </c:pt>
                      <c:pt idx="2529">
                        <c:v>0.56699999999999995</c:v>
                      </c:pt>
                      <c:pt idx="2530">
                        <c:v>0.57399999999999995</c:v>
                      </c:pt>
                      <c:pt idx="2531">
                        <c:v>0.47599999999999998</c:v>
                      </c:pt>
                      <c:pt idx="2532">
                        <c:v>0.51800000000000002</c:v>
                      </c:pt>
                      <c:pt idx="2533">
                        <c:v>0.497</c:v>
                      </c:pt>
                      <c:pt idx="2534">
                        <c:v>0.57399999999999995</c:v>
                      </c:pt>
                      <c:pt idx="2535">
                        <c:v>0.51800000000000002</c:v>
                      </c:pt>
                      <c:pt idx="2536">
                        <c:v>0.65100000000000002</c:v>
                      </c:pt>
                      <c:pt idx="2537">
                        <c:v>0.79800000000000004</c:v>
                      </c:pt>
                      <c:pt idx="2538">
                        <c:v>0.91700000000000004</c:v>
                      </c:pt>
                      <c:pt idx="2539">
                        <c:v>0.93100000000000005</c:v>
                      </c:pt>
                      <c:pt idx="2540">
                        <c:v>0.875</c:v>
                      </c:pt>
                      <c:pt idx="2541">
                        <c:v>0.70699999999999996</c:v>
                      </c:pt>
                      <c:pt idx="2542">
                        <c:v>0.63</c:v>
                      </c:pt>
                      <c:pt idx="2543">
                        <c:v>0.56699999999999995</c:v>
                      </c:pt>
                      <c:pt idx="2544">
                        <c:v>0.44800000000000001</c:v>
                      </c:pt>
                      <c:pt idx="2545">
                        <c:v>0.42</c:v>
                      </c:pt>
                      <c:pt idx="2546">
                        <c:v>0.39900000000000002</c:v>
                      </c:pt>
                      <c:pt idx="2547">
                        <c:v>0.42</c:v>
                      </c:pt>
                      <c:pt idx="2548">
                        <c:v>0.441</c:v>
                      </c:pt>
                      <c:pt idx="2549">
                        <c:v>0.58799999999999997</c:v>
                      </c:pt>
                      <c:pt idx="2550">
                        <c:v>0.56000000000000005</c:v>
                      </c:pt>
                      <c:pt idx="2551">
                        <c:v>0.57399999999999995</c:v>
                      </c:pt>
                      <c:pt idx="2552">
                        <c:v>0.53900000000000003</c:v>
                      </c:pt>
                      <c:pt idx="2553">
                        <c:v>0.55300000000000005</c:v>
                      </c:pt>
                      <c:pt idx="2554">
                        <c:v>0.51100000000000001</c:v>
                      </c:pt>
                      <c:pt idx="2555">
                        <c:v>0.51100000000000001</c:v>
                      </c:pt>
                      <c:pt idx="2556">
                        <c:v>0.53900000000000003</c:v>
                      </c:pt>
                      <c:pt idx="2557">
                        <c:v>0.55300000000000005</c:v>
                      </c:pt>
                      <c:pt idx="2558">
                        <c:v>0.623</c:v>
                      </c:pt>
                      <c:pt idx="2559">
                        <c:v>0.7</c:v>
                      </c:pt>
                      <c:pt idx="2560">
                        <c:v>0.76300000000000001</c:v>
                      </c:pt>
                      <c:pt idx="2561">
                        <c:v>0.78400000000000003</c:v>
                      </c:pt>
                      <c:pt idx="2562">
                        <c:v>0.77700000000000002</c:v>
                      </c:pt>
                      <c:pt idx="2563">
                        <c:v>0.94499999999999995</c:v>
                      </c:pt>
                      <c:pt idx="2564">
                        <c:v>0.86099999999999999</c:v>
                      </c:pt>
                      <c:pt idx="2565">
                        <c:v>0.68600000000000005</c:v>
                      </c:pt>
                      <c:pt idx="2566">
                        <c:v>0.57399999999999995</c:v>
                      </c:pt>
                      <c:pt idx="2567">
                        <c:v>0.497</c:v>
                      </c:pt>
                      <c:pt idx="2568">
                        <c:v>0.41299999999999998</c:v>
                      </c:pt>
                      <c:pt idx="2569">
                        <c:v>0.44800000000000001</c:v>
                      </c:pt>
                      <c:pt idx="2570">
                        <c:v>0.42699999999999999</c:v>
                      </c:pt>
                      <c:pt idx="2571">
                        <c:v>0.39200000000000002</c:v>
                      </c:pt>
                      <c:pt idx="2572">
                        <c:v>0.40600000000000003</c:v>
                      </c:pt>
                      <c:pt idx="2573">
                        <c:v>0.63700000000000001</c:v>
                      </c:pt>
                      <c:pt idx="2574">
                        <c:v>0.56699999999999995</c:v>
                      </c:pt>
                      <c:pt idx="2575">
                        <c:v>0.55300000000000005</c:v>
                      </c:pt>
                      <c:pt idx="2576">
                        <c:v>0.53200000000000003</c:v>
                      </c:pt>
                      <c:pt idx="2577">
                        <c:v>0.46899999999999997</c:v>
                      </c:pt>
                      <c:pt idx="2578">
                        <c:v>0.52500000000000002</c:v>
                      </c:pt>
                      <c:pt idx="2579">
                        <c:v>0.504</c:v>
                      </c:pt>
                      <c:pt idx="2580">
                        <c:v>0.54600000000000004</c:v>
                      </c:pt>
                      <c:pt idx="2581">
                        <c:v>0.56699999999999995</c:v>
                      </c:pt>
                      <c:pt idx="2582">
                        <c:v>0.69299999999999995</c:v>
                      </c:pt>
                      <c:pt idx="2583">
                        <c:v>0.72099999999999997</c:v>
                      </c:pt>
                      <c:pt idx="2584">
                        <c:v>0.75600000000000001</c:v>
                      </c:pt>
                      <c:pt idx="2585">
                        <c:v>0.77</c:v>
                      </c:pt>
                      <c:pt idx="2586">
                        <c:v>0.81899999999999995</c:v>
                      </c:pt>
                      <c:pt idx="2587">
                        <c:v>0.92400000000000004</c:v>
                      </c:pt>
                      <c:pt idx="2588">
                        <c:v>0.93799999999999994</c:v>
                      </c:pt>
                      <c:pt idx="2589">
                        <c:v>0.82599999999999996</c:v>
                      </c:pt>
                      <c:pt idx="2590">
                        <c:v>0.66500000000000004</c:v>
                      </c:pt>
                      <c:pt idx="2591">
                        <c:v>0.58099999999999996</c:v>
                      </c:pt>
                      <c:pt idx="2592">
                        <c:v>0.53200000000000003</c:v>
                      </c:pt>
                      <c:pt idx="2593">
                        <c:v>0.51100000000000001</c:v>
                      </c:pt>
                      <c:pt idx="2594">
                        <c:v>0.497</c:v>
                      </c:pt>
                      <c:pt idx="2595">
                        <c:v>0.45500000000000002</c:v>
                      </c:pt>
                      <c:pt idx="2596">
                        <c:v>0.497</c:v>
                      </c:pt>
                      <c:pt idx="2597">
                        <c:v>0.61599999999999999</c:v>
                      </c:pt>
                      <c:pt idx="2598">
                        <c:v>0.65100000000000002</c:v>
                      </c:pt>
                      <c:pt idx="2599">
                        <c:v>0.63700000000000001</c:v>
                      </c:pt>
                      <c:pt idx="2600">
                        <c:v>0.65800000000000003</c:v>
                      </c:pt>
                      <c:pt idx="2601">
                        <c:v>0.55300000000000005</c:v>
                      </c:pt>
                      <c:pt idx="2602">
                        <c:v>0.58799999999999997</c:v>
                      </c:pt>
                      <c:pt idx="2603">
                        <c:v>0.63</c:v>
                      </c:pt>
                      <c:pt idx="2604">
                        <c:v>0.67200000000000004</c:v>
                      </c:pt>
                      <c:pt idx="2605">
                        <c:v>0.59499999999999997</c:v>
                      </c:pt>
                      <c:pt idx="2606">
                        <c:v>0.61599999999999999</c:v>
                      </c:pt>
                      <c:pt idx="2607">
                        <c:v>0.76300000000000001</c:v>
                      </c:pt>
                      <c:pt idx="2608">
                        <c:v>0.70699999999999996</c:v>
                      </c:pt>
                      <c:pt idx="2609">
                        <c:v>0.69299999999999995</c:v>
                      </c:pt>
                      <c:pt idx="2610">
                        <c:v>0.76300000000000001</c:v>
                      </c:pt>
                      <c:pt idx="2611">
                        <c:v>0.88200000000000001</c:v>
                      </c:pt>
                      <c:pt idx="2612">
                        <c:v>0.90300000000000002</c:v>
                      </c:pt>
                      <c:pt idx="2613">
                        <c:v>0.84</c:v>
                      </c:pt>
                      <c:pt idx="2614">
                        <c:v>0.73499999999999999</c:v>
                      </c:pt>
                      <c:pt idx="2615">
                        <c:v>0.66500000000000004</c:v>
                      </c:pt>
                      <c:pt idx="2616">
                        <c:v>0.67200000000000004</c:v>
                      </c:pt>
                      <c:pt idx="2617">
                        <c:v>0.623</c:v>
                      </c:pt>
                      <c:pt idx="2618">
                        <c:v>0.58799999999999997</c:v>
                      </c:pt>
                      <c:pt idx="2619">
                        <c:v>0.60199999999999998</c:v>
                      </c:pt>
                      <c:pt idx="2620">
                        <c:v>0.64400000000000002</c:v>
                      </c:pt>
                      <c:pt idx="2621">
                        <c:v>0.72799999999999998</c:v>
                      </c:pt>
                      <c:pt idx="2622">
                        <c:v>0.79800000000000004</c:v>
                      </c:pt>
                      <c:pt idx="2623">
                        <c:v>0.89600000000000002</c:v>
                      </c:pt>
                      <c:pt idx="2624">
                        <c:v>1.0009999999999999</c:v>
                      </c:pt>
                      <c:pt idx="2625">
                        <c:v>0.93799999999999994</c:v>
                      </c:pt>
                      <c:pt idx="2626">
                        <c:v>0.88900000000000001</c:v>
                      </c:pt>
                      <c:pt idx="2627">
                        <c:v>0.82599999999999996</c:v>
                      </c:pt>
                      <c:pt idx="2628">
                        <c:v>0.875</c:v>
                      </c:pt>
                      <c:pt idx="2629">
                        <c:v>0.81200000000000006</c:v>
                      </c:pt>
                      <c:pt idx="2630">
                        <c:v>0.88900000000000001</c:v>
                      </c:pt>
                      <c:pt idx="2631">
                        <c:v>0.81200000000000006</c:v>
                      </c:pt>
                      <c:pt idx="2632">
                        <c:v>0.875</c:v>
                      </c:pt>
                      <c:pt idx="2633">
                        <c:v>0.80500000000000005</c:v>
                      </c:pt>
                      <c:pt idx="2634">
                        <c:v>0.77700000000000002</c:v>
                      </c:pt>
                      <c:pt idx="2635">
                        <c:v>0.90300000000000002</c:v>
                      </c:pt>
                      <c:pt idx="2636">
                        <c:v>0.98</c:v>
                      </c:pt>
                      <c:pt idx="2637">
                        <c:v>0.88200000000000001</c:v>
                      </c:pt>
                      <c:pt idx="2638">
                        <c:v>0.92400000000000004</c:v>
                      </c:pt>
                      <c:pt idx="2639">
                        <c:v>0.75600000000000001</c:v>
                      </c:pt>
                      <c:pt idx="2640">
                        <c:v>0.71399999999999997</c:v>
                      </c:pt>
                      <c:pt idx="2641">
                        <c:v>0.67900000000000005</c:v>
                      </c:pt>
                      <c:pt idx="2642">
                        <c:v>0.65800000000000003</c:v>
                      </c:pt>
                      <c:pt idx="2643">
                        <c:v>0.68600000000000005</c:v>
                      </c:pt>
                      <c:pt idx="2644">
                        <c:v>0.69299999999999995</c:v>
                      </c:pt>
                      <c:pt idx="2645">
                        <c:v>0.77700000000000002</c:v>
                      </c:pt>
                      <c:pt idx="2646">
                        <c:v>0.82599999999999996</c:v>
                      </c:pt>
                      <c:pt idx="2647">
                        <c:v>0.93799999999999994</c:v>
                      </c:pt>
                      <c:pt idx="2648">
                        <c:v>0.86799999999999999</c:v>
                      </c:pt>
                      <c:pt idx="2649">
                        <c:v>0.84</c:v>
                      </c:pt>
                      <c:pt idx="2650">
                        <c:v>0.89600000000000002</c:v>
                      </c:pt>
                      <c:pt idx="2651">
                        <c:v>0.86099999999999999</c:v>
                      </c:pt>
                      <c:pt idx="2652">
                        <c:v>0.83299999999999996</c:v>
                      </c:pt>
                      <c:pt idx="2653">
                        <c:v>0.86099999999999999</c:v>
                      </c:pt>
                      <c:pt idx="2654">
                        <c:v>0.72799999999999998</c:v>
                      </c:pt>
                      <c:pt idx="2655">
                        <c:v>0.81200000000000006</c:v>
                      </c:pt>
                      <c:pt idx="2656">
                        <c:v>0.79800000000000004</c:v>
                      </c:pt>
                      <c:pt idx="2657">
                        <c:v>0.749</c:v>
                      </c:pt>
                      <c:pt idx="2658">
                        <c:v>0.80500000000000005</c:v>
                      </c:pt>
                      <c:pt idx="2659">
                        <c:v>1.0429999999999999</c:v>
                      </c:pt>
                      <c:pt idx="2660">
                        <c:v>1.0149999999999999</c:v>
                      </c:pt>
                      <c:pt idx="2661">
                        <c:v>0.78400000000000003</c:v>
                      </c:pt>
                      <c:pt idx="2662">
                        <c:v>0.68600000000000005</c:v>
                      </c:pt>
                      <c:pt idx="2663">
                        <c:v>0.63</c:v>
                      </c:pt>
                      <c:pt idx="2664">
                        <c:v>0.60199999999999998</c:v>
                      </c:pt>
                      <c:pt idx="2665">
                        <c:v>0.60199999999999998</c:v>
                      </c:pt>
                      <c:pt idx="2666">
                        <c:v>0.58099999999999996</c:v>
                      </c:pt>
                      <c:pt idx="2667">
                        <c:v>0.58799999999999997</c:v>
                      </c:pt>
                      <c:pt idx="2668">
                        <c:v>0.63700000000000001</c:v>
                      </c:pt>
                      <c:pt idx="2669">
                        <c:v>0.79800000000000004</c:v>
                      </c:pt>
                      <c:pt idx="2670">
                        <c:v>0.81200000000000006</c:v>
                      </c:pt>
                      <c:pt idx="2671">
                        <c:v>0.79800000000000004</c:v>
                      </c:pt>
                      <c:pt idx="2672">
                        <c:v>0.65100000000000002</c:v>
                      </c:pt>
                      <c:pt idx="2673">
                        <c:v>0.58799999999999997</c:v>
                      </c:pt>
                      <c:pt idx="2674">
                        <c:v>0.52500000000000002</c:v>
                      </c:pt>
                      <c:pt idx="2675">
                        <c:v>0.55300000000000005</c:v>
                      </c:pt>
                      <c:pt idx="2676">
                        <c:v>0.56000000000000005</c:v>
                      </c:pt>
                      <c:pt idx="2677">
                        <c:v>0.53200000000000003</c:v>
                      </c:pt>
                      <c:pt idx="2678">
                        <c:v>0.55300000000000005</c:v>
                      </c:pt>
                      <c:pt idx="2679">
                        <c:v>0.59499999999999997</c:v>
                      </c:pt>
                      <c:pt idx="2680">
                        <c:v>0.71399999999999997</c:v>
                      </c:pt>
                      <c:pt idx="2681">
                        <c:v>0.67900000000000005</c:v>
                      </c:pt>
                      <c:pt idx="2682">
                        <c:v>0.76300000000000001</c:v>
                      </c:pt>
                      <c:pt idx="2683">
                        <c:v>0.83299999999999996</c:v>
                      </c:pt>
                      <c:pt idx="2684">
                        <c:v>0.77</c:v>
                      </c:pt>
                      <c:pt idx="2685">
                        <c:v>0.73499999999999999</c:v>
                      </c:pt>
                      <c:pt idx="2686">
                        <c:v>0.55300000000000005</c:v>
                      </c:pt>
                      <c:pt idx="2687">
                        <c:v>0.53900000000000003</c:v>
                      </c:pt>
                      <c:pt idx="2688">
                        <c:v>0.48299999999999998</c:v>
                      </c:pt>
                      <c:pt idx="2689">
                        <c:v>0.49</c:v>
                      </c:pt>
                      <c:pt idx="2690">
                        <c:v>0.46200000000000002</c:v>
                      </c:pt>
                      <c:pt idx="2691">
                        <c:v>0.48299999999999998</c:v>
                      </c:pt>
                      <c:pt idx="2692">
                        <c:v>0.51100000000000001</c:v>
                      </c:pt>
                      <c:pt idx="2693">
                        <c:v>0.749</c:v>
                      </c:pt>
                      <c:pt idx="2694">
                        <c:v>0.623</c:v>
                      </c:pt>
                      <c:pt idx="2695">
                        <c:v>0.60199999999999998</c:v>
                      </c:pt>
                      <c:pt idx="2696">
                        <c:v>0.53900000000000003</c:v>
                      </c:pt>
                      <c:pt idx="2697">
                        <c:v>0.53200000000000003</c:v>
                      </c:pt>
                      <c:pt idx="2698">
                        <c:v>0.48299999999999998</c:v>
                      </c:pt>
                      <c:pt idx="2699">
                        <c:v>0.46200000000000002</c:v>
                      </c:pt>
                      <c:pt idx="2700">
                        <c:v>0.46200000000000002</c:v>
                      </c:pt>
                      <c:pt idx="2701">
                        <c:v>0.51800000000000002</c:v>
                      </c:pt>
                      <c:pt idx="2702">
                        <c:v>0.53200000000000003</c:v>
                      </c:pt>
                      <c:pt idx="2703">
                        <c:v>0.56000000000000005</c:v>
                      </c:pt>
                      <c:pt idx="2704">
                        <c:v>0.68600000000000005</c:v>
                      </c:pt>
                      <c:pt idx="2705">
                        <c:v>0.72799999999999998</c:v>
                      </c:pt>
                      <c:pt idx="2706">
                        <c:v>0.77</c:v>
                      </c:pt>
                      <c:pt idx="2707">
                        <c:v>0.97299999999999998</c:v>
                      </c:pt>
                      <c:pt idx="2708">
                        <c:v>0.91700000000000004</c:v>
                      </c:pt>
                      <c:pt idx="2709">
                        <c:v>0.7</c:v>
                      </c:pt>
                      <c:pt idx="2710">
                        <c:v>0.52500000000000002</c:v>
                      </c:pt>
                      <c:pt idx="2711">
                        <c:v>0.44800000000000001</c:v>
                      </c:pt>
                      <c:pt idx="2712">
                        <c:v>0.45500000000000002</c:v>
                      </c:pt>
                      <c:pt idx="2713">
                        <c:v>0.42</c:v>
                      </c:pt>
                      <c:pt idx="2714">
                        <c:v>0.38500000000000001</c:v>
                      </c:pt>
                      <c:pt idx="2715">
                        <c:v>0.378</c:v>
                      </c:pt>
                      <c:pt idx="2716">
                        <c:v>0.434</c:v>
                      </c:pt>
                      <c:pt idx="2717">
                        <c:v>0.59499999999999997</c:v>
                      </c:pt>
                      <c:pt idx="2718">
                        <c:v>0.54600000000000004</c:v>
                      </c:pt>
                      <c:pt idx="2719">
                        <c:v>0.55300000000000005</c:v>
                      </c:pt>
                      <c:pt idx="2720">
                        <c:v>0.66500000000000004</c:v>
                      </c:pt>
                      <c:pt idx="2721">
                        <c:v>0.623</c:v>
                      </c:pt>
                      <c:pt idx="2722">
                        <c:v>0.63700000000000001</c:v>
                      </c:pt>
                      <c:pt idx="2723">
                        <c:v>0.60199999999999998</c:v>
                      </c:pt>
                      <c:pt idx="2724">
                        <c:v>0.57399999999999995</c:v>
                      </c:pt>
                      <c:pt idx="2725">
                        <c:v>0.58799999999999997</c:v>
                      </c:pt>
                      <c:pt idx="2726">
                        <c:v>0.72099999999999997</c:v>
                      </c:pt>
                      <c:pt idx="2727">
                        <c:v>0.75600000000000001</c:v>
                      </c:pt>
                      <c:pt idx="2728">
                        <c:v>0.86799999999999999</c:v>
                      </c:pt>
                      <c:pt idx="2729">
                        <c:v>0.90300000000000002</c:v>
                      </c:pt>
                      <c:pt idx="2730">
                        <c:v>0.96599999999999997</c:v>
                      </c:pt>
                      <c:pt idx="2731">
                        <c:v>1.0289999999999999</c:v>
                      </c:pt>
                      <c:pt idx="2732">
                        <c:v>0.98699999999999999</c:v>
                      </c:pt>
                      <c:pt idx="2733">
                        <c:v>0.88200000000000001</c:v>
                      </c:pt>
                      <c:pt idx="2734">
                        <c:v>0.81899999999999995</c:v>
                      </c:pt>
                      <c:pt idx="2735">
                        <c:v>0.75600000000000001</c:v>
                      </c:pt>
                      <c:pt idx="2736">
                        <c:v>0.72099999999999997</c:v>
                      </c:pt>
                      <c:pt idx="2737">
                        <c:v>0.70699999999999996</c:v>
                      </c:pt>
                      <c:pt idx="2738">
                        <c:v>0.70699999999999996</c:v>
                      </c:pt>
                      <c:pt idx="2739">
                        <c:v>0.7</c:v>
                      </c:pt>
                      <c:pt idx="2740">
                        <c:v>0.72099999999999997</c:v>
                      </c:pt>
                      <c:pt idx="2741">
                        <c:v>0.94499999999999995</c:v>
                      </c:pt>
                      <c:pt idx="2742">
                        <c:v>0.85399999999999998</c:v>
                      </c:pt>
                      <c:pt idx="2743">
                        <c:v>0.77700000000000002</c:v>
                      </c:pt>
                      <c:pt idx="2744">
                        <c:v>0.7</c:v>
                      </c:pt>
                      <c:pt idx="2745">
                        <c:v>0.60899999999999999</c:v>
                      </c:pt>
                      <c:pt idx="2746">
                        <c:v>0.58099999999999996</c:v>
                      </c:pt>
                      <c:pt idx="2747">
                        <c:v>0.623</c:v>
                      </c:pt>
                      <c:pt idx="2748">
                        <c:v>0.53900000000000003</c:v>
                      </c:pt>
                      <c:pt idx="2749">
                        <c:v>0.52500000000000002</c:v>
                      </c:pt>
                      <c:pt idx="2750">
                        <c:v>0.54600000000000004</c:v>
                      </c:pt>
                      <c:pt idx="2751">
                        <c:v>0.68600000000000005</c:v>
                      </c:pt>
                      <c:pt idx="2752">
                        <c:v>0.69299999999999995</c:v>
                      </c:pt>
                      <c:pt idx="2753">
                        <c:v>0.749</c:v>
                      </c:pt>
                      <c:pt idx="2754">
                        <c:v>0.79100000000000004</c:v>
                      </c:pt>
                      <c:pt idx="2755">
                        <c:v>0.94499999999999995</c:v>
                      </c:pt>
                      <c:pt idx="2756">
                        <c:v>0.86099999999999999</c:v>
                      </c:pt>
                      <c:pt idx="2757">
                        <c:v>0.80500000000000005</c:v>
                      </c:pt>
                      <c:pt idx="2758">
                        <c:v>0.80500000000000005</c:v>
                      </c:pt>
                      <c:pt idx="2759">
                        <c:v>0.72099999999999997</c:v>
                      </c:pt>
                      <c:pt idx="2760">
                        <c:v>0.63</c:v>
                      </c:pt>
                      <c:pt idx="2761">
                        <c:v>0.64400000000000002</c:v>
                      </c:pt>
                      <c:pt idx="2762">
                        <c:v>0.65100000000000002</c:v>
                      </c:pt>
                      <c:pt idx="2763">
                        <c:v>0.69299999999999995</c:v>
                      </c:pt>
                      <c:pt idx="2764">
                        <c:v>0.68600000000000005</c:v>
                      </c:pt>
                      <c:pt idx="2765">
                        <c:v>0.94499999999999995</c:v>
                      </c:pt>
                      <c:pt idx="2766">
                        <c:v>0.86099999999999999</c:v>
                      </c:pt>
                      <c:pt idx="2767">
                        <c:v>0.79100000000000004</c:v>
                      </c:pt>
                      <c:pt idx="2768">
                        <c:v>0.72799999999999998</c:v>
                      </c:pt>
                      <c:pt idx="2769">
                        <c:v>0.64400000000000002</c:v>
                      </c:pt>
                      <c:pt idx="2770">
                        <c:v>0.58099999999999996</c:v>
                      </c:pt>
                      <c:pt idx="2771">
                        <c:v>0.56699999999999995</c:v>
                      </c:pt>
                      <c:pt idx="2772">
                        <c:v>0.61599999999999999</c:v>
                      </c:pt>
                      <c:pt idx="2773">
                        <c:v>0.49</c:v>
                      </c:pt>
                      <c:pt idx="2774">
                        <c:v>0.51100000000000001</c:v>
                      </c:pt>
                      <c:pt idx="2775">
                        <c:v>0.56699999999999995</c:v>
                      </c:pt>
                      <c:pt idx="2776">
                        <c:v>0.61599999999999999</c:v>
                      </c:pt>
                      <c:pt idx="2777">
                        <c:v>0.58799999999999997</c:v>
                      </c:pt>
                      <c:pt idx="2778">
                        <c:v>0.64400000000000002</c:v>
                      </c:pt>
                      <c:pt idx="2779">
                        <c:v>0.68600000000000005</c:v>
                      </c:pt>
                      <c:pt idx="2780">
                        <c:v>0.70699999999999996</c:v>
                      </c:pt>
                      <c:pt idx="2781">
                        <c:v>0.74199999999999999</c:v>
                      </c:pt>
                      <c:pt idx="2782">
                        <c:v>0.68600000000000005</c:v>
                      </c:pt>
                      <c:pt idx="2783">
                        <c:v>0.61599999999999999</c:v>
                      </c:pt>
                      <c:pt idx="2784">
                        <c:v>0.53200000000000003</c:v>
                      </c:pt>
                      <c:pt idx="2785">
                        <c:v>0.53200000000000003</c:v>
                      </c:pt>
                      <c:pt idx="2786">
                        <c:v>0.53900000000000003</c:v>
                      </c:pt>
                      <c:pt idx="2787">
                        <c:v>0.56699999999999995</c:v>
                      </c:pt>
                      <c:pt idx="2788">
                        <c:v>0.58799999999999997</c:v>
                      </c:pt>
                      <c:pt idx="2789">
                        <c:v>0.67200000000000004</c:v>
                      </c:pt>
                      <c:pt idx="2790">
                        <c:v>0.74199999999999999</c:v>
                      </c:pt>
                      <c:pt idx="2791">
                        <c:v>0.76300000000000001</c:v>
                      </c:pt>
                      <c:pt idx="2792">
                        <c:v>0.74199999999999999</c:v>
                      </c:pt>
                      <c:pt idx="2793">
                        <c:v>0.75600000000000001</c:v>
                      </c:pt>
                      <c:pt idx="2794">
                        <c:v>0.67200000000000004</c:v>
                      </c:pt>
                      <c:pt idx="2795">
                        <c:v>0.65800000000000003</c:v>
                      </c:pt>
                      <c:pt idx="2796">
                        <c:v>0.60899999999999999</c:v>
                      </c:pt>
                      <c:pt idx="2797">
                        <c:v>0.64400000000000002</c:v>
                      </c:pt>
                      <c:pt idx="2798">
                        <c:v>0.60899999999999999</c:v>
                      </c:pt>
                      <c:pt idx="2799">
                        <c:v>0.66500000000000004</c:v>
                      </c:pt>
                      <c:pt idx="2800">
                        <c:v>0.72799999999999998</c:v>
                      </c:pt>
                      <c:pt idx="2801">
                        <c:v>0.68600000000000005</c:v>
                      </c:pt>
                      <c:pt idx="2802">
                        <c:v>0.65800000000000003</c:v>
                      </c:pt>
                      <c:pt idx="2803">
                        <c:v>0.71399999999999997</c:v>
                      </c:pt>
                      <c:pt idx="2804">
                        <c:v>0.68600000000000005</c:v>
                      </c:pt>
                      <c:pt idx="2805">
                        <c:v>0.65800000000000003</c:v>
                      </c:pt>
                      <c:pt idx="2806">
                        <c:v>0.7</c:v>
                      </c:pt>
                      <c:pt idx="2807">
                        <c:v>0.56000000000000005</c:v>
                      </c:pt>
                      <c:pt idx="2808">
                        <c:v>0.52500000000000002</c:v>
                      </c:pt>
                      <c:pt idx="2809">
                        <c:v>0.497</c:v>
                      </c:pt>
                      <c:pt idx="2810">
                        <c:v>0.46899999999999997</c:v>
                      </c:pt>
                      <c:pt idx="2811">
                        <c:v>0.45500000000000002</c:v>
                      </c:pt>
                      <c:pt idx="2812">
                        <c:v>0.46200000000000002</c:v>
                      </c:pt>
                      <c:pt idx="2813">
                        <c:v>0.504</c:v>
                      </c:pt>
                      <c:pt idx="2814">
                        <c:v>0.53900000000000003</c:v>
                      </c:pt>
                      <c:pt idx="2815">
                        <c:v>0.60199999999999998</c:v>
                      </c:pt>
                      <c:pt idx="2816">
                        <c:v>0.69299999999999995</c:v>
                      </c:pt>
                      <c:pt idx="2817">
                        <c:v>0.71399999999999997</c:v>
                      </c:pt>
                      <c:pt idx="2818">
                        <c:v>0.82599999999999996</c:v>
                      </c:pt>
                      <c:pt idx="2819">
                        <c:v>0.77</c:v>
                      </c:pt>
                      <c:pt idx="2820">
                        <c:v>0.83299999999999996</c:v>
                      </c:pt>
                      <c:pt idx="2821">
                        <c:v>0.83299999999999996</c:v>
                      </c:pt>
                      <c:pt idx="2822">
                        <c:v>0.74199999999999999</c:v>
                      </c:pt>
                      <c:pt idx="2823">
                        <c:v>0.81200000000000006</c:v>
                      </c:pt>
                      <c:pt idx="2824">
                        <c:v>0.749</c:v>
                      </c:pt>
                      <c:pt idx="2825">
                        <c:v>0.85399999999999998</c:v>
                      </c:pt>
                      <c:pt idx="2826">
                        <c:v>0.90300000000000002</c:v>
                      </c:pt>
                      <c:pt idx="2827">
                        <c:v>0.93799999999999994</c:v>
                      </c:pt>
                      <c:pt idx="2828">
                        <c:v>0.81899999999999995</c:v>
                      </c:pt>
                      <c:pt idx="2829">
                        <c:v>0.71399999999999997</c:v>
                      </c:pt>
                      <c:pt idx="2830">
                        <c:v>0.59499999999999997</c:v>
                      </c:pt>
                      <c:pt idx="2831">
                        <c:v>0.51100000000000001</c:v>
                      </c:pt>
                      <c:pt idx="2832">
                        <c:v>0.46200000000000002</c:v>
                      </c:pt>
                      <c:pt idx="2833">
                        <c:v>0.42</c:v>
                      </c:pt>
                      <c:pt idx="2834">
                        <c:v>0.41299999999999998</c:v>
                      </c:pt>
                      <c:pt idx="2835">
                        <c:v>0.44800000000000001</c:v>
                      </c:pt>
                      <c:pt idx="2836">
                        <c:v>0.497</c:v>
                      </c:pt>
                      <c:pt idx="2837">
                        <c:v>0.63</c:v>
                      </c:pt>
                      <c:pt idx="2838">
                        <c:v>0.623</c:v>
                      </c:pt>
                      <c:pt idx="2839">
                        <c:v>0.60899999999999999</c:v>
                      </c:pt>
                      <c:pt idx="2840">
                        <c:v>0.57399999999999995</c:v>
                      </c:pt>
                      <c:pt idx="2841">
                        <c:v>0.52500000000000002</c:v>
                      </c:pt>
                      <c:pt idx="2842">
                        <c:v>0.52500000000000002</c:v>
                      </c:pt>
                      <c:pt idx="2843">
                        <c:v>0.53200000000000003</c:v>
                      </c:pt>
                      <c:pt idx="2844">
                        <c:v>0.56000000000000005</c:v>
                      </c:pt>
                      <c:pt idx="2845">
                        <c:v>0.57399999999999995</c:v>
                      </c:pt>
                      <c:pt idx="2846">
                        <c:v>0.56699999999999995</c:v>
                      </c:pt>
                      <c:pt idx="2847">
                        <c:v>0.65100000000000002</c:v>
                      </c:pt>
                      <c:pt idx="2848">
                        <c:v>0.76300000000000001</c:v>
                      </c:pt>
                      <c:pt idx="2849">
                        <c:v>0.72799999999999998</c:v>
                      </c:pt>
                      <c:pt idx="2850">
                        <c:v>0.79100000000000004</c:v>
                      </c:pt>
                      <c:pt idx="2851">
                        <c:v>0.86799999999999999</c:v>
                      </c:pt>
                      <c:pt idx="2852">
                        <c:v>0.70699999999999996</c:v>
                      </c:pt>
                      <c:pt idx="2853">
                        <c:v>0.68600000000000005</c:v>
                      </c:pt>
                      <c:pt idx="2854">
                        <c:v>0.56000000000000005</c:v>
                      </c:pt>
                      <c:pt idx="2855">
                        <c:v>0.504</c:v>
                      </c:pt>
                      <c:pt idx="2856">
                        <c:v>0.46200000000000002</c:v>
                      </c:pt>
                      <c:pt idx="2857">
                        <c:v>0.441</c:v>
                      </c:pt>
                      <c:pt idx="2858">
                        <c:v>0.42699999999999999</c:v>
                      </c:pt>
                      <c:pt idx="2859">
                        <c:v>0.441</c:v>
                      </c:pt>
                      <c:pt idx="2860">
                        <c:v>0.48299999999999998</c:v>
                      </c:pt>
                      <c:pt idx="2861">
                        <c:v>0.64400000000000002</c:v>
                      </c:pt>
                      <c:pt idx="2862">
                        <c:v>0.64400000000000002</c:v>
                      </c:pt>
                      <c:pt idx="2863">
                        <c:v>0.61599999999999999</c:v>
                      </c:pt>
                      <c:pt idx="2864">
                        <c:v>0.59499999999999997</c:v>
                      </c:pt>
                      <c:pt idx="2865">
                        <c:v>0.53900000000000003</c:v>
                      </c:pt>
                      <c:pt idx="2866">
                        <c:v>0.53200000000000003</c:v>
                      </c:pt>
                      <c:pt idx="2867">
                        <c:v>0.497</c:v>
                      </c:pt>
                      <c:pt idx="2868">
                        <c:v>0.47599999999999998</c:v>
                      </c:pt>
                      <c:pt idx="2869">
                        <c:v>0.46899999999999997</c:v>
                      </c:pt>
                      <c:pt idx="2870">
                        <c:v>0.48299999999999998</c:v>
                      </c:pt>
                      <c:pt idx="2871">
                        <c:v>0.59499999999999997</c:v>
                      </c:pt>
                      <c:pt idx="2872">
                        <c:v>0.63700000000000001</c:v>
                      </c:pt>
                      <c:pt idx="2873">
                        <c:v>0.68600000000000005</c:v>
                      </c:pt>
                      <c:pt idx="2874">
                        <c:v>0.72099999999999997</c:v>
                      </c:pt>
                      <c:pt idx="2875">
                        <c:v>0.93799999999999994</c:v>
                      </c:pt>
                      <c:pt idx="2876">
                        <c:v>0.94499999999999995</c:v>
                      </c:pt>
                      <c:pt idx="2877">
                        <c:v>0.77700000000000002</c:v>
                      </c:pt>
                      <c:pt idx="2878">
                        <c:v>0.63700000000000001</c:v>
                      </c:pt>
                      <c:pt idx="2879">
                        <c:v>0.504</c:v>
                      </c:pt>
                      <c:pt idx="2880">
                        <c:v>0.44800000000000001</c:v>
                      </c:pt>
                      <c:pt idx="2881">
                        <c:v>0.42699999999999999</c:v>
                      </c:pt>
                      <c:pt idx="2882">
                        <c:v>0.441</c:v>
                      </c:pt>
                      <c:pt idx="2883">
                        <c:v>0.41299999999999998</c:v>
                      </c:pt>
                      <c:pt idx="2884">
                        <c:v>0.42699999999999999</c:v>
                      </c:pt>
                      <c:pt idx="2885">
                        <c:v>0.63</c:v>
                      </c:pt>
                      <c:pt idx="2886">
                        <c:v>0.67900000000000005</c:v>
                      </c:pt>
                      <c:pt idx="2887">
                        <c:v>0.53900000000000003</c:v>
                      </c:pt>
                      <c:pt idx="2888">
                        <c:v>0.51100000000000001</c:v>
                      </c:pt>
                      <c:pt idx="2889">
                        <c:v>0.56699999999999995</c:v>
                      </c:pt>
                      <c:pt idx="2890">
                        <c:v>0.52500000000000002</c:v>
                      </c:pt>
                      <c:pt idx="2891">
                        <c:v>0.52500000000000002</c:v>
                      </c:pt>
                      <c:pt idx="2892">
                        <c:v>0.51100000000000001</c:v>
                      </c:pt>
                      <c:pt idx="2893">
                        <c:v>0.55300000000000005</c:v>
                      </c:pt>
                      <c:pt idx="2894">
                        <c:v>0.63</c:v>
                      </c:pt>
                      <c:pt idx="2895">
                        <c:v>0.64400000000000002</c:v>
                      </c:pt>
                      <c:pt idx="2896">
                        <c:v>0.77700000000000002</c:v>
                      </c:pt>
                      <c:pt idx="2897">
                        <c:v>0.86099999999999999</c:v>
                      </c:pt>
                      <c:pt idx="2898">
                        <c:v>0.83299999999999996</c:v>
                      </c:pt>
                      <c:pt idx="2899">
                        <c:v>0.96599999999999997</c:v>
                      </c:pt>
                      <c:pt idx="2900">
                        <c:v>0.92400000000000004</c:v>
                      </c:pt>
                      <c:pt idx="2901">
                        <c:v>0.88900000000000001</c:v>
                      </c:pt>
                      <c:pt idx="2902">
                        <c:v>0.77</c:v>
                      </c:pt>
                      <c:pt idx="2903">
                        <c:v>0.61599999999999999</c:v>
                      </c:pt>
                      <c:pt idx="2904">
                        <c:v>0.59499999999999997</c:v>
                      </c:pt>
                      <c:pt idx="2905">
                        <c:v>0.53200000000000003</c:v>
                      </c:pt>
                      <c:pt idx="2906">
                        <c:v>0.504</c:v>
                      </c:pt>
                      <c:pt idx="2907">
                        <c:v>0.46200000000000002</c:v>
                      </c:pt>
                      <c:pt idx="2908">
                        <c:v>0.47599999999999998</c:v>
                      </c:pt>
                      <c:pt idx="2909">
                        <c:v>0.60899999999999999</c:v>
                      </c:pt>
                      <c:pt idx="2910">
                        <c:v>0.60899999999999999</c:v>
                      </c:pt>
                      <c:pt idx="2911">
                        <c:v>0.623</c:v>
                      </c:pt>
                      <c:pt idx="2912">
                        <c:v>0.58799999999999997</c:v>
                      </c:pt>
                      <c:pt idx="2913">
                        <c:v>0.61599999999999999</c:v>
                      </c:pt>
                      <c:pt idx="2914">
                        <c:v>0.56000000000000005</c:v>
                      </c:pt>
                      <c:pt idx="2915">
                        <c:v>0.58799999999999997</c:v>
                      </c:pt>
                      <c:pt idx="2916">
                        <c:v>0.60899999999999999</c:v>
                      </c:pt>
                      <c:pt idx="2917">
                        <c:v>0.54600000000000004</c:v>
                      </c:pt>
                      <c:pt idx="2918">
                        <c:v>0.56699999999999995</c:v>
                      </c:pt>
                      <c:pt idx="2919">
                        <c:v>0.68600000000000005</c:v>
                      </c:pt>
                      <c:pt idx="2920">
                        <c:v>0.7</c:v>
                      </c:pt>
                      <c:pt idx="2921">
                        <c:v>0.75600000000000001</c:v>
                      </c:pt>
                      <c:pt idx="2922">
                        <c:v>0.77700000000000002</c:v>
                      </c:pt>
                      <c:pt idx="2923">
                        <c:v>0.83299999999999996</c:v>
                      </c:pt>
                      <c:pt idx="2924">
                        <c:v>0.89600000000000002</c:v>
                      </c:pt>
                      <c:pt idx="2925">
                        <c:v>0.72099999999999997</c:v>
                      </c:pt>
                      <c:pt idx="2926">
                        <c:v>0.65800000000000003</c:v>
                      </c:pt>
                      <c:pt idx="2927">
                        <c:v>0.56699999999999995</c:v>
                      </c:pt>
                      <c:pt idx="2928">
                        <c:v>0.55300000000000005</c:v>
                      </c:pt>
                      <c:pt idx="2929">
                        <c:v>0.51800000000000002</c:v>
                      </c:pt>
                      <c:pt idx="2930">
                        <c:v>0.46899999999999997</c:v>
                      </c:pt>
                      <c:pt idx="2931">
                        <c:v>0.46200000000000002</c:v>
                      </c:pt>
                      <c:pt idx="2932">
                        <c:v>0.51100000000000001</c:v>
                      </c:pt>
                      <c:pt idx="2933">
                        <c:v>0.56699999999999995</c:v>
                      </c:pt>
                      <c:pt idx="2934">
                        <c:v>0.55300000000000005</c:v>
                      </c:pt>
                      <c:pt idx="2935">
                        <c:v>0.67900000000000005</c:v>
                      </c:pt>
                      <c:pt idx="2936">
                        <c:v>0.63</c:v>
                      </c:pt>
                      <c:pt idx="2937">
                        <c:v>0.61599999999999999</c:v>
                      </c:pt>
                      <c:pt idx="2938">
                        <c:v>0.53200000000000003</c:v>
                      </c:pt>
                      <c:pt idx="2939">
                        <c:v>0.57399999999999995</c:v>
                      </c:pt>
                      <c:pt idx="2940">
                        <c:v>0.54600000000000004</c:v>
                      </c:pt>
                      <c:pt idx="2941">
                        <c:v>0.58099999999999996</c:v>
                      </c:pt>
                      <c:pt idx="2942">
                        <c:v>0.66500000000000004</c:v>
                      </c:pt>
                      <c:pt idx="2943">
                        <c:v>0.67900000000000005</c:v>
                      </c:pt>
                      <c:pt idx="2944">
                        <c:v>0.67200000000000004</c:v>
                      </c:pt>
                      <c:pt idx="2945">
                        <c:v>0.76300000000000001</c:v>
                      </c:pt>
                      <c:pt idx="2946">
                        <c:v>0.80500000000000005</c:v>
                      </c:pt>
                      <c:pt idx="2947">
                        <c:v>0.79800000000000004</c:v>
                      </c:pt>
                      <c:pt idx="2948">
                        <c:v>0.80500000000000005</c:v>
                      </c:pt>
                      <c:pt idx="2949">
                        <c:v>0.72799999999999998</c:v>
                      </c:pt>
                      <c:pt idx="2950">
                        <c:v>0.65800000000000003</c:v>
                      </c:pt>
                      <c:pt idx="2951">
                        <c:v>0.57399999999999995</c:v>
                      </c:pt>
                      <c:pt idx="2952">
                        <c:v>0.51100000000000001</c:v>
                      </c:pt>
                      <c:pt idx="2953">
                        <c:v>0.44800000000000001</c:v>
                      </c:pt>
                      <c:pt idx="2954">
                        <c:v>0.441</c:v>
                      </c:pt>
                      <c:pt idx="2955">
                        <c:v>0.42</c:v>
                      </c:pt>
                      <c:pt idx="2956">
                        <c:v>0.44800000000000001</c:v>
                      </c:pt>
                      <c:pt idx="2957">
                        <c:v>0.497</c:v>
                      </c:pt>
                      <c:pt idx="2958">
                        <c:v>0.58099999999999996</c:v>
                      </c:pt>
                      <c:pt idx="2959">
                        <c:v>0.623</c:v>
                      </c:pt>
                      <c:pt idx="2960">
                        <c:v>0.65100000000000002</c:v>
                      </c:pt>
                      <c:pt idx="2961">
                        <c:v>0.66500000000000004</c:v>
                      </c:pt>
                      <c:pt idx="2962">
                        <c:v>0.58799999999999997</c:v>
                      </c:pt>
                      <c:pt idx="2963">
                        <c:v>0.59499999999999997</c:v>
                      </c:pt>
                      <c:pt idx="2964">
                        <c:v>0.65100000000000002</c:v>
                      </c:pt>
                      <c:pt idx="2965">
                        <c:v>0.77700000000000002</c:v>
                      </c:pt>
                      <c:pt idx="2966">
                        <c:v>0.69299999999999995</c:v>
                      </c:pt>
                      <c:pt idx="2967">
                        <c:v>0.60199999999999998</c:v>
                      </c:pt>
                      <c:pt idx="2968">
                        <c:v>0.63</c:v>
                      </c:pt>
                      <c:pt idx="2969">
                        <c:v>0.73499999999999999</c:v>
                      </c:pt>
                      <c:pt idx="2970">
                        <c:v>0.70699999999999996</c:v>
                      </c:pt>
                      <c:pt idx="2971">
                        <c:v>0.75600000000000001</c:v>
                      </c:pt>
                      <c:pt idx="2972">
                        <c:v>0.76300000000000001</c:v>
                      </c:pt>
                      <c:pt idx="2973">
                        <c:v>0.72799999999999998</c:v>
                      </c:pt>
                      <c:pt idx="2974">
                        <c:v>0.63</c:v>
                      </c:pt>
                      <c:pt idx="2975">
                        <c:v>0.52500000000000002</c:v>
                      </c:pt>
                      <c:pt idx="2976">
                        <c:v>0.47599999999999998</c:v>
                      </c:pt>
                      <c:pt idx="2977">
                        <c:v>0.42699999999999999</c:v>
                      </c:pt>
                      <c:pt idx="2978">
                        <c:v>0.434</c:v>
                      </c:pt>
                      <c:pt idx="2979">
                        <c:v>0.41299999999999998</c:v>
                      </c:pt>
                      <c:pt idx="2980">
                        <c:v>0.434</c:v>
                      </c:pt>
                      <c:pt idx="2981">
                        <c:v>0.44800000000000001</c:v>
                      </c:pt>
                      <c:pt idx="2982">
                        <c:v>0.52500000000000002</c:v>
                      </c:pt>
                      <c:pt idx="2983">
                        <c:v>0.59499999999999997</c:v>
                      </c:pt>
                      <c:pt idx="2984">
                        <c:v>0.69299999999999995</c:v>
                      </c:pt>
                      <c:pt idx="2985">
                        <c:v>0.7</c:v>
                      </c:pt>
                      <c:pt idx="2986">
                        <c:v>0.75600000000000001</c:v>
                      </c:pt>
                      <c:pt idx="2987">
                        <c:v>0.77700000000000002</c:v>
                      </c:pt>
                      <c:pt idx="2988">
                        <c:v>0.69299999999999995</c:v>
                      </c:pt>
                      <c:pt idx="2989">
                        <c:v>0.749</c:v>
                      </c:pt>
                      <c:pt idx="2990">
                        <c:v>0.72099999999999997</c:v>
                      </c:pt>
                      <c:pt idx="2991">
                        <c:v>0.83299999999999996</c:v>
                      </c:pt>
                      <c:pt idx="2992">
                        <c:v>0.70699999999999996</c:v>
                      </c:pt>
                      <c:pt idx="2993">
                        <c:v>0.79800000000000004</c:v>
                      </c:pt>
                      <c:pt idx="2994">
                        <c:v>0.79800000000000004</c:v>
                      </c:pt>
                      <c:pt idx="2995">
                        <c:v>0.96599999999999997</c:v>
                      </c:pt>
                      <c:pt idx="2996">
                        <c:v>0.94499999999999995</c:v>
                      </c:pt>
                      <c:pt idx="2997">
                        <c:v>0.77700000000000002</c:v>
                      </c:pt>
                      <c:pt idx="2998">
                        <c:v>0.67900000000000005</c:v>
                      </c:pt>
                      <c:pt idx="2999">
                        <c:v>0.51800000000000002</c:v>
                      </c:pt>
                      <c:pt idx="3000">
                        <c:v>0.46899999999999997</c:v>
                      </c:pt>
                      <c:pt idx="3001">
                        <c:v>0.41299999999999998</c:v>
                      </c:pt>
                      <c:pt idx="3002">
                        <c:v>0.39200000000000002</c:v>
                      </c:pt>
                      <c:pt idx="3003">
                        <c:v>0.371</c:v>
                      </c:pt>
                      <c:pt idx="3004">
                        <c:v>0.441</c:v>
                      </c:pt>
                      <c:pt idx="3005">
                        <c:v>0.64400000000000002</c:v>
                      </c:pt>
                      <c:pt idx="3006">
                        <c:v>0.54600000000000004</c:v>
                      </c:pt>
                      <c:pt idx="3007">
                        <c:v>0.58799999999999997</c:v>
                      </c:pt>
                      <c:pt idx="3008">
                        <c:v>0.504</c:v>
                      </c:pt>
                      <c:pt idx="3009">
                        <c:v>0.55300000000000005</c:v>
                      </c:pt>
                      <c:pt idx="3010">
                        <c:v>0.64400000000000002</c:v>
                      </c:pt>
                      <c:pt idx="3011">
                        <c:v>0.59499999999999997</c:v>
                      </c:pt>
                      <c:pt idx="3012">
                        <c:v>0.53200000000000003</c:v>
                      </c:pt>
                      <c:pt idx="3013">
                        <c:v>0.53200000000000003</c:v>
                      </c:pt>
                      <c:pt idx="3014">
                        <c:v>0.57399999999999995</c:v>
                      </c:pt>
                      <c:pt idx="3015">
                        <c:v>0.623</c:v>
                      </c:pt>
                      <c:pt idx="3016">
                        <c:v>0.7</c:v>
                      </c:pt>
                      <c:pt idx="3017">
                        <c:v>0.73499999999999999</c:v>
                      </c:pt>
                      <c:pt idx="3018">
                        <c:v>0.79800000000000004</c:v>
                      </c:pt>
                      <c:pt idx="3019">
                        <c:v>1.022</c:v>
                      </c:pt>
                      <c:pt idx="3020">
                        <c:v>0.81899999999999995</c:v>
                      </c:pt>
                      <c:pt idx="3021">
                        <c:v>0.73499999999999999</c:v>
                      </c:pt>
                      <c:pt idx="3022">
                        <c:v>0.60199999999999998</c:v>
                      </c:pt>
                      <c:pt idx="3023">
                        <c:v>0.49</c:v>
                      </c:pt>
                      <c:pt idx="3024">
                        <c:v>0.46200000000000002</c:v>
                      </c:pt>
                      <c:pt idx="3025">
                        <c:v>0.45500000000000002</c:v>
                      </c:pt>
                      <c:pt idx="3026">
                        <c:v>0.40600000000000003</c:v>
                      </c:pt>
                      <c:pt idx="3027">
                        <c:v>0.39900000000000002</c:v>
                      </c:pt>
                      <c:pt idx="3028">
                        <c:v>0.39200000000000002</c:v>
                      </c:pt>
                      <c:pt idx="3029">
                        <c:v>0.58099999999999996</c:v>
                      </c:pt>
                      <c:pt idx="3030">
                        <c:v>0.53200000000000003</c:v>
                      </c:pt>
                      <c:pt idx="3031">
                        <c:v>0.55300000000000005</c:v>
                      </c:pt>
                      <c:pt idx="3032">
                        <c:v>0.54600000000000004</c:v>
                      </c:pt>
                      <c:pt idx="3033">
                        <c:v>0.51100000000000001</c:v>
                      </c:pt>
                      <c:pt idx="3034">
                        <c:v>0.497</c:v>
                      </c:pt>
                      <c:pt idx="3035">
                        <c:v>0.55300000000000005</c:v>
                      </c:pt>
                      <c:pt idx="3036">
                        <c:v>0.58099999999999996</c:v>
                      </c:pt>
                      <c:pt idx="3037">
                        <c:v>0.55300000000000005</c:v>
                      </c:pt>
                      <c:pt idx="3038">
                        <c:v>0.49</c:v>
                      </c:pt>
                      <c:pt idx="3039">
                        <c:v>0.53900000000000003</c:v>
                      </c:pt>
                      <c:pt idx="3040">
                        <c:v>0.67900000000000005</c:v>
                      </c:pt>
                      <c:pt idx="3041">
                        <c:v>0.76300000000000001</c:v>
                      </c:pt>
                      <c:pt idx="3042">
                        <c:v>0.70699999999999996</c:v>
                      </c:pt>
                      <c:pt idx="3043">
                        <c:v>0.84699999999999998</c:v>
                      </c:pt>
                      <c:pt idx="3044">
                        <c:v>0.74199999999999999</c:v>
                      </c:pt>
                      <c:pt idx="3045">
                        <c:v>0.59499999999999997</c:v>
                      </c:pt>
                      <c:pt idx="3046">
                        <c:v>0.55300000000000005</c:v>
                      </c:pt>
                      <c:pt idx="3047">
                        <c:v>0.46899999999999997</c:v>
                      </c:pt>
                      <c:pt idx="3048">
                        <c:v>0.42</c:v>
                      </c:pt>
                      <c:pt idx="3049">
                        <c:v>0.378</c:v>
                      </c:pt>
                      <c:pt idx="3050">
                        <c:v>0.378</c:v>
                      </c:pt>
                      <c:pt idx="3051">
                        <c:v>0.371</c:v>
                      </c:pt>
                      <c:pt idx="3052">
                        <c:v>0.42</c:v>
                      </c:pt>
                      <c:pt idx="3053">
                        <c:v>0.61599999999999999</c:v>
                      </c:pt>
                      <c:pt idx="3054">
                        <c:v>0.623</c:v>
                      </c:pt>
                      <c:pt idx="3055">
                        <c:v>0.56699999999999995</c:v>
                      </c:pt>
                      <c:pt idx="3056">
                        <c:v>0.52500000000000002</c:v>
                      </c:pt>
                      <c:pt idx="3057">
                        <c:v>0.47599999999999998</c:v>
                      </c:pt>
                      <c:pt idx="3058">
                        <c:v>0.504</c:v>
                      </c:pt>
                      <c:pt idx="3059">
                        <c:v>0.45500000000000002</c:v>
                      </c:pt>
                      <c:pt idx="3060">
                        <c:v>0.51800000000000002</c:v>
                      </c:pt>
                      <c:pt idx="3061">
                        <c:v>0.53200000000000003</c:v>
                      </c:pt>
                      <c:pt idx="3062">
                        <c:v>0.58099999999999996</c:v>
                      </c:pt>
                      <c:pt idx="3063">
                        <c:v>0.53900000000000003</c:v>
                      </c:pt>
                      <c:pt idx="3064">
                        <c:v>0.60899999999999999</c:v>
                      </c:pt>
                      <c:pt idx="3065">
                        <c:v>0.73499999999999999</c:v>
                      </c:pt>
                      <c:pt idx="3066">
                        <c:v>0.70699999999999996</c:v>
                      </c:pt>
                      <c:pt idx="3067">
                        <c:v>0.85399999999999998</c:v>
                      </c:pt>
                      <c:pt idx="3068">
                        <c:v>0.83299999999999996</c:v>
                      </c:pt>
                      <c:pt idx="3069">
                        <c:v>0.75600000000000001</c:v>
                      </c:pt>
                      <c:pt idx="3070">
                        <c:v>0.65800000000000003</c:v>
                      </c:pt>
                      <c:pt idx="3071">
                        <c:v>0.51100000000000001</c:v>
                      </c:pt>
                      <c:pt idx="3072">
                        <c:v>0.44800000000000001</c:v>
                      </c:pt>
                      <c:pt idx="3073">
                        <c:v>0.42</c:v>
                      </c:pt>
                      <c:pt idx="3074">
                        <c:v>0.39200000000000002</c:v>
                      </c:pt>
                      <c:pt idx="3075">
                        <c:v>0.378</c:v>
                      </c:pt>
                      <c:pt idx="3076">
                        <c:v>0.434</c:v>
                      </c:pt>
                      <c:pt idx="3077">
                        <c:v>0.57399999999999995</c:v>
                      </c:pt>
                      <c:pt idx="3078">
                        <c:v>0.56000000000000005</c:v>
                      </c:pt>
                      <c:pt idx="3079">
                        <c:v>0.63</c:v>
                      </c:pt>
                      <c:pt idx="3080">
                        <c:v>0.53900000000000003</c:v>
                      </c:pt>
                      <c:pt idx="3081">
                        <c:v>0.497</c:v>
                      </c:pt>
                      <c:pt idx="3082">
                        <c:v>0.504</c:v>
                      </c:pt>
                      <c:pt idx="3083">
                        <c:v>0.48299999999999998</c:v>
                      </c:pt>
                      <c:pt idx="3084">
                        <c:v>0.48299999999999998</c:v>
                      </c:pt>
                      <c:pt idx="3085">
                        <c:v>0.51800000000000002</c:v>
                      </c:pt>
                      <c:pt idx="3086">
                        <c:v>0.53900000000000003</c:v>
                      </c:pt>
                      <c:pt idx="3087">
                        <c:v>0.63</c:v>
                      </c:pt>
                      <c:pt idx="3088">
                        <c:v>0.66500000000000004</c:v>
                      </c:pt>
                      <c:pt idx="3089">
                        <c:v>0.74199999999999999</c:v>
                      </c:pt>
                      <c:pt idx="3090">
                        <c:v>0.82599999999999996</c:v>
                      </c:pt>
                      <c:pt idx="3091">
                        <c:v>0.88900000000000001</c:v>
                      </c:pt>
                      <c:pt idx="3092">
                        <c:v>0.92400000000000004</c:v>
                      </c:pt>
                      <c:pt idx="3093">
                        <c:v>0.81200000000000006</c:v>
                      </c:pt>
                      <c:pt idx="3094">
                        <c:v>0.68600000000000005</c:v>
                      </c:pt>
                      <c:pt idx="3095">
                        <c:v>0.55300000000000005</c:v>
                      </c:pt>
                      <c:pt idx="3096">
                        <c:v>0.49</c:v>
                      </c:pt>
                      <c:pt idx="3097">
                        <c:v>0.46899999999999997</c:v>
                      </c:pt>
                      <c:pt idx="3098">
                        <c:v>0.44800000000000001</c:v>
                      </c:pt>
                      <c:pt idx="3099">
                        <c:v>0.40600000000000003</c:v>
                      </c:pt>
                      <c:pt idx="3100">
                        <c:v>0.441</c:v>
                      </c:pt>
                      <c:pt idx="3101">
                        <c:v>0.55300000000000005</c:v>
                      </c:pt>
                      <c:pt idx="3102">
                        <c:v>0.623</c:v>
                      </c:pt>
                      <c:pt idx="3103">
                        <c:v>0.60199999999999998</c:v>
                      </c:pt>
                      <c:pt idx="3104">
                        <c:v>0.59499999999999997</c:v>
                      </c:pt>
                      <c:pt idx="3105">
                        <c:v>0.504</c:v>
                      </c:pt>
                      <c:pt idx="3106">
                        <c:v>0.58099999999999996</c:v>
                      </c:pt>
                      <c:pt idx="3107">
                        <c:v>0.51800000000000002</c:v>
                      </c:pt>
                      <c:pt idx="3108">
                        <c:v>0.51100000000000001</c:v>
                      </c:pt>
                      <c:pt idx="3109">
                        <c:v>0.56699999999999995</c:v>
                      </c:pt>
                      <c:pt idx="3110">
                        <c:v>0.53200000000000003</c:v>
                      </c:pt>
                      <c:pt idx="3111">
                        <c:v>0.53200000000000003</c:v>
                      </c:pt>
                      <c:pt idx="3112">
                        <c:v>0.63</c:v>
                      </c:pt>
                      <c:pt idx="3113">
                        <c:v>0.7</c:v>
                      </c:pt>
                      <c:pt idx="3114">
                        <c:v>0.72799999999999998</c:v>
                      </c:pt>
                      <c:pt idx="3115">
                        <c:v>0.70699999999999996</c:v>
                      </c:pt>
                      <c:pt idx="3116">
                        <c:v>0.71399999999999997</c:v>
                      </c:pt>
                      <c:pt idx="3117">
                        <c:v>0.66500000000000004</c:v>
                      </c:pt>
                      <c:pt idx="3118">
                        <c:v>0.56000000000000005</c:v>
                      </c:pt>
                      <c:pt idx="3119">
                        <c:v>0.51100000000000001</c:v>
                      </c:pt>
                      <c:pt idx="3120">
                        <c:v>0.48299999999999998</c:v>
                      </c:pt>
                      <c:pt idx="3121">
                        <c:v>0.42699999999999999</c:v>
                      </c:pt>
                      <c:pt idx="3122">
                        <c:v>0.40600000000000003</c:v>
                      </c:pt>
                      <c:pt idx="3123">
                        <c:v>0.39900000000000002</c:v>
                      </c:pt>
                      <c:pt idx="3124">
                        <c:v>0.40600000000000003</c:v>
                      </c:pt>
                      <c:pt idx="3125">
                        <c:v>0.434</c:v>
                      </c:pt>
                      <c:pt idx="3126">
                        <c:v>0.55300000000000005</c:v>
                      </c:pt>
                      <c:pt idx="3127">
                        <c:v>0.68600000000000005</c:v>
                      </c:pt>
                      <c:pt idx="3128">
                        <c:v>0.71399999999999997</c:v>
                      </c:pt>
                      <c:pt idx="3129">
                        <c:v>0.66500000000000004</c:v>
                      </c:pt>
                      <c:pt idx="3130">
                        <c:v>0.73499999999999999</c:v>
                      </c:pt>
                      <c:pt idx="3131">
                        <c:v>0.65800000000000003</c:v>
                      </c:pt>
                      <c:pt idx="3132">
                        <c:v>0.67900000000000005</c:v>
                      </c:pt>
                      <c:pt idx="3133">
                        <c:v>0.71399999999999997</c:v>
                      </c:pt>
                      <c:pt idx="3134">
                        <c:v>0.65100000000000002</c:v>
                      </c:pt>
                      <c:pt idx="3135">
                        <c:v>0.61599999999999999</c:v>
                      </c:pt>
                      <c:pt idx="3136">
                        <c:v>0.58799999999999997</c:v>
                      </c:pt>
                      <c:pt idx="3137">
                        <c:v>0.70699999999999996</c:v>
                      </c:pt>
                      <c:pt idx="3138">
                        <c:v>0.66500000000000004</c:v>
                      </c:pt>
                      <c:pt idx="3139">
                        <c:v>0.72099999999999997</c:v>
                      </c:pt>
                      <c:pt idx="3140">
                        <c:v>0.77</c:v>
                      </c:pt>
                      <c:pt idx="3141">
                        <c:v>0.67200000000000004</c:v>
                      </c:pt>
                      <c:pt idx="3142">
                        <c:v>0.64400000000000002</c:v>
                      </c:pt>
                      <c:pt idx="3143">
                        <c:v>0.56000000000000005</c:v>
                      </c:pt>
                      <c:pt idx="3144">
                        <c:v>0.53200000000000003</c:v>
                      </c:pt>
                      <c:pt idx="3145">
                        <c:v>0.497</c:v>
                      </c:pt>
                      <c:pt idx="3146">
                        <c:v>0.46899999999999997</c:v>
                      </c:pt>
                      <c:pt idx="3147">
                        <c:v>0.46200000000000002</c:v>
                      </c:pt>
                      <c:pt idx="3148">
                        <c:v>0.48299999999999998</c:v>
                      </c:pt>
                      <c:pt idx="3149">
                        <c:v>0.54600000000000004</c:v>
                      </c:pt>
                      <c:pt idx="3150">
                        <c:v>0.67200000000000004</c:v>
                      </c:pt>
                      <c:pt idx="3151">
                        <c:v>0.71399999999999997</c:v>
                      </c:pt>
                      <c:pt idx="3152">
                        <c:v>0.79800000000000004</c:v>
                      </c:pt>
                      <c:pt idx="3153">
                        <c:v>0.72799999999999998</c:v>
                      </c:pt>
                      <c:pt idx="3154">
                        <c:v>0.875</c:v>
                      </c:pt>
                      <c:pt idx="3155">
                        <c:v>0.72799999999999998</c:v>
                      </c:pt>
                      <c:pt idx="3156">
                        <c:v>0.875</c:v>
                      </c:pt>
                      <c:pt idx="3157">
                        <c:v>0.83299999999999996</c:v>
                      </c:pt>
                      <c:pt idx="3158">
                        <c:v>0.82599999999999996</c:v>
                      </c:pt>
                      <c:pt idx="3159">
                        <c:v>0.86099999999999999</c:v>
                      </c:pt>
                      <c:pt idx="3160">
                        <c:v>0.84</c:v>
                      </c:pt>
                      <c:pt idx="3161">
                        <c:v>0.85399999999999998</c:v>
                      </c:pt>
                      <c:pt idx="3162">
                        <c:v>0.80500000000000005</c:v>
                      </c:pt>
                      <c:pt idx="3163">
                        <c:v>0.95199999999999996</c:v>
                      </c:pt>
                      <c:pt idx="3164">
                        <c:v>0.99399999999999999</c:v>
                      </c:pt>
                      <c:pt idx="3165">
                        <c:v>0.97299999999999998</c:v>
                      </c:pt>
                      <c:pt idx="3166">
                        <c:v>0.76300000000000001</c:v>
                      </c:pt>
                      <c:pt idx="3167">
                        <c:v>0.7</c:v>
                      </c:pt>
                      <c:pt idx="3168">
                        <c:v>0.64400000000000002</c:v>
                      </c:pt>
                      <c:pt idx="3169">
                        <c:v>0.58799999999999997</c:v>
                      </c:pt>
                      <c:pt idx="3170">
                        <c:v>0.58099999999999996</c:v>
                      </c:pt>
                      <c:pt idx="3171">
                        <c:v>0.58799999999999997</c:v>
                      </c:pt>
                      <c:pt idx="3172">
                        <c:v>0.623</c:v>
                      </c:pt>
                      <c:pt idx="3173">
                        <c:v>0.86799999999999999</c:v>
                      </c:pt>
                      <c:pt idx="3174">
                        <c:v>0.94499999999999995</c:v>
                      </c:pt>
                      <c:pt idx="3175">
                        <c:v>0.76300000000000001</c:v>
                      </c:pt>
                      <c:pt idx="3176">
                        <c:v>0.66500000000000004</c:v>
                      </c:pt>
                      <c:pt idx="3177">
                        <c:v>0.65100000000000002</c:v>
                      </c:pt>
                      <c:pt idx="3178">
                        <c:v>0.61599999999999999</c:v>
                      </c:pt>
                      <c:pt idx="3179">
                        <c:v>0.67200000000000004</c:v>
                      </c:pt>
                      <c:pt idx="3180">
                        <c:v>0.56000000000000005</c:v>
                      </c:pt>
                      <c:pt idx="3181">
                        <c:v>0.57399999999999995</c:v>
                      </c:pt>
                      <c:pt idx="3182">
                        <c:v>0.65100000000000002</c:v>
                      </c:pt>
                      <c:pt idx="3183">
                        <c:v>0.76300000000000001</c:v>
                      </c:pt>
                      <c:pt idx="3184">
                        <c:v>0.76300000000000001</c:v>
                      </c:pt>
                      <c:pt idx="3185">
                        <c:v>0.90300000000000002</c:v>
                      </c:pt>
                      <c:pt idx="3186">
                        <c:v>0.92400000000000004</c:v>
                      </c:pt>
                      <c:pt idx="3187">
                        <c:v>0.98</c:v>
                      </c:pt>
                      <c:pt idx="3188">
                        <c:v>0.93100000000000005</c:v>
                      </c:pt>
                      <c:pt idx="3189">
                        <c:v>0.875</c:v>
                      </c:pt>
                      <c:pt idx="3190">
                        <c:v>0.77700000000000002</c:v>
                      </c:pt>
                      <c:pt idx="3191">
                        <c:v>0.60899999999999999</c:v>
                      </c:pt>
                      <c:pt idx="3192">
                        <c:v>0.61599999999999999</c:v>
                      </c:pt>
                      <c:pt idx="3193">
                        <c:v>0.59499999999999997</c:v>
                      </c:pt>
                      <c:pt idx="3194">
                        <c:v>0.59499999999999997</c:v>
                      </c:pt>
                      <c:pt idx="3195">
                        <c:v>0.58099999999999996</c:v>
                      </c:pt>
                      <c:pt idx="3196">
                        <c:v>0.61599999999999999</c:v>
                      </c:pt>
                      <c:pt idx="3197">
                        <c:v>0.7</c:v>
                      </c:pt>
                      <c:pt idx="3198">
                        <c:v>0.74199999999999999</c:v>
                      </c:pt>
                      <c:pt idx="3199">
                        <c:v>0.77700000000000002</c:v>
                      </c:pt>
                      <c:pt idx="3200">
                        <c:v>0.77700000000000002</c:v>
                      </c:pt>
                      <c:pt idx="3201">
                        <c:v>0.67200000000000004</c:v>
                      </c:pt>
                      <c:pt idx="3202">
                        <c:v>0.66500000000000004</c:v>
                      </c:pt>
                      <c:pt idx="3203">
                        <c:v>0.60199999999999998</c:v>
                      </c:pt>
                      <c:pt idx="3204">
                        <c:v>0.51800000000000002</c:v>
                      </c:pt>
                      <c:pt idx="3205">
                        <c:v>0.51100000000000001</c:v>
                      </c:pt>
                      <c:pt idx="3206">
                        <c:v>0.53900000000000003</c:v>
                      </c:pt>
                      <c:pt idx="3207">
                        <c:v>0.58099999999999996</c:v>
                      </c:pt>
                      <c:pt idx="3208">
                        <c:v>0.63</c:v>
                      </c:pt>
                      <c:pt idx="3209">
                        <c:v>0.65100000000000002</c:v>
                      </c:pt>
                      <c:pt idx="3210">
                        <c:v>0.82599999999999996</c:v>
                      </c:pt>
                      <c:pt idx="3211">
                        <c:v>0.85399999999999998</c:v>
                      </c:pt>
                      <c:pt idx="3212">
                        <c:v>0.86799999999999999</c:v>
                      </c:pt>
                      <c:pt idx="3213">
                        <c:v>0.77700000000000002</c:v>
                      </c:pt>
                      <c:pt idx="3214">
                        <c:v>0.63</c:v>
                      </c:pt>
                      <c:pt idx="3215">
                        <c:v>0.51100000000000001</c:v>
                      </c:pt>
                      <c:pt idx="3216">
                        <c:v>0.46899999999999997</c:v>
                      </c:pt>
                      <c:pt idx="3217">
                        <c:v>0.45500000000000002</c:v>
                      </c:pt>
                      <c:pt idx="3218">
                        <c:v>0.41299999999999998</c:v>
                      </c:pt>
                      <c:pt idx="3219">
                        <c:v>0.39200000000000002</c:v>
                      </c:pt>
                      <c:pt idx="3220">
                        <c:v>0.42699999999999999</c:v>
                      </c:pt>
                      <c:pt idx="3221">
                        <c:v>0.504</c:v>
                      </c:pt>
                      <c:pt idx="3222">
                        <c:v>0.49</c:v>
                      </c:pt>
                      <c:pt idx="3223">
                        <c:v>0.47599999999999998</c:v>
                      </c:pt>
                      <c:pt idx="3224">
                        <c:v>0.52500000000000002</c:v>
                      </c:pt>
                      <c:pt idx="3225">
                        <c:v>0.53900000000000003</c:v>
                      </c:pt>
                      <c:pt idx="3226">
                        <c:v>0.58099999999999996</c:v>
                      </c:pt>
                      <c:pt idx="3227">
                        <c:v>0.58099999999999996</c:v>
                      </c:pt>
                      <c:pt idx="3228">
                        <c:v>0.66500000000000004</c:v>
                      </c:pt>
                      <c:pt idx="3229">
                        <c:v>0.69299999999999995</c:v>
                      </c:pt>
                      <c:pt idx="3230">
                        <c:v>0.84</c:v>
                      </c:pt>
                      <c:pt idx="3231">
                        <c:v>0.91700000000000004</c:v>
                      </c:pt>
                      <c:pt idx="3232">
                        <c:v>0.94499999999999995</c:v>
                      </c:pt>
                      <c:pt idx="3233">
                        <c:v>0.93799999999999994</c:v>
                      </c:pt>
                      <c:pt idx="3234">
                        <c:v>1.0429999999999999</c:v>
                      </c:pt>
                      <c:pt idx="3235">
                        <c:v>1.071</c:v>
                      </c:pt>
                      <c:pt idx="3236">
                        <c:v>1.008</c:v>
                      </c:pt>
                      <c:pt idx="3237">
                        <c:v>0.96599999999999997</c:v>
                      </c:pt>
                      <c:pt idx="3238">
                        <c:v>0.85399999999999998</c:v>
                      </c:pt>
                      <c:pt idx="3239">
                        <c:v>0.749</c:v>
                      </c:pt>
                      <c:pt idx="3240">
                        <c:v>0.67200000000000004</c:v>
                      </c:pt>
                      <c:pt idx="3241">
                        <c:v>0.59499999999999997</c:v>
                      </c:pt>
                      <c:pt idx="3242">
                        <c:v>0.56699999999999995</c:v>
                      </c:pt>
                      <c:pt idx="3243">
                        <c:v>0.51800000000000002</c:v>
                      </c:pt>
                      <c:pt idx="3244">
                        <c:v>0.56699999999999995</c:v>
                      </c:pt>
                      <c:pt idx="3245">
                        <c:v>0.75600000000000001</c:v>
                      </c:pt>
                      <c:pt idx="3246">
                        <c:v>0.63</c:v>
                      </c:pt>
                      <c:pt idx="3247">
                        <c:v>0.65100000000000002</c:v>
                      </c:pt>
                      <c:pt idx="3248">
                        <c:v>0.61599999999999999</c:v>
                      </c:pt>
                      <c:pt idx="3249">
                        <c:v>0.63</c:v>
                      </c:pt>
                      <c:pt idx="3250">
                        <c:v>0.63700000000000001</c:v>
                      </c:pt>
                      <c:pt idx="3251">
                        <c:v>0.64400000000000002</c:v>
                      </c:pt>
                      <c:pt idx="3252">
                        <c:v>0.65800000000000003</c:v>
                      </c:pt>
                      <c:pt idx="3253">
                        <c:v>0.64400000000000002</c:v>
                      </c:pt>
                      <c:pt idx="3254">
                        <c:v>0.63700000000000001</c:v>
                      </c:pt>
                      <c:pt idx="3255">
                        <c:v>0.81200000000000006</c:v>
                      </c:pt>
                      <c:pt idx="3256">
                        <c:v>0.92400000000000004</c:v>
                      </c:pt>
                      <c:pt idx="3257">
                        <c:v>0.95899999999999996</c:v>
                      </c:pt>
                      <c:pt idx="3258">
                        <c:v>0.93799999999999994</c:v>
                      </c:pt>
                      <c:pt idx="3259">
                        <c:v>1.05</c:v>
                      </c:pt>
                      <c:pt idx="3260">
                        <c:v>1.1060000000000001</c:v>
                      </c:pt>
                      <c:pt idx="3261">
                        <c:v>1.036</c:v>
                      </c:pt>
                      <c:pt idx="3262">
                        <c:v>0.83299999999999996</c:v>
                      </c:pt>
                      <c:pt idx="3263">
                        <c:v>0.69299999999999995</c:v>
                      </c:pt>
                      <c:pt idx="3264">
                        <c:v>0.58099999999999996</c:v>
                      </c:pt>
                      <c:pt idx="3265">
                        <c:v>0.56000000000000005</c:v>
                      </c:pt>
                      <c:pt idx="3266">
                        <c:v>0.51100000000000001</c:v>
                      </c:pt>
                      <c:pt idx="3267">
                        <c:v>0.49</c:v>
                      </c:pt>
                      <c:pt idx="3268">
                        <c:v>0.53900000000000003</c:v>
                      </c:pt>
                      <c:pt idx="3269">
                        <c:v>0.59499999999999997</c:v>
                      </c:pt>
                      <c:pt idx="3270">
                        <c:v>0.63700000000000001</c:v>
                      </c:pt>
                      <c:pt idx="3271">
                        <c:v>0.64400000000000002</c:v>
                      </c:pt>
                      <c:pt idx="3272">
                        <c:v>0.61599999999999999</c:v>
                      </c:pt>
                      <c:pt idx="3273">
                        <c:v>0.67900000000000005</c:v>
                      </c:pt>
                      <c:pt idx="3274">
                        <c:v>0.623</c:v>
                      </c:pt>
                      <c:pt idx="3275">
                        <c:v>0.60899999999999999</c:v>
                      </c:pt>
                      <c:pt idx="3276">
                        <c:v>0.74199999999999999</c:v>
                      </c:pt>
                      <c:pt idx="3277">
                        <c:v>0.77700000000000002</c:v>
                      </c:pt>
                      <c:pt idx="3278">
                        <c:v>0.82599999999999996</c:v>
                      </c:pt>
                      <c:pt idx="3279">
                        <c:v>0.88900000000000001</c:v>
                      </c:pt>
                      <c:pt idx="3280">
                        <c:v>0.99399999999999999</c:v>
                      </c:pt>
                      <c:pt idx="3281">
                        <c:v>0.98699999999999999</c:v>
                      </c:pt>
                      <c:pt idx="3282">
                        <c:v>0.88900000000000001</c:v>
                      </c:pt>
                      <c:pt idx="3283">
                        <c:v>0.93100000000000005</c:v>
                      </c:pt>
                      <c:pt idx="3284">
                        <c:v>0.92400000000000004</c:v>
                      </c:pt>
                      <c:pt idx="3285">
                        <c:v>0.85399999999999998</c:v>
                      </c:pt>
                      <c:pt idx="3286">
                        <c:v>0.72799999999999998</c:v>
                      </c:pt>
                      <c:pt idx="3287">
                        <c:v>0.67200000000000004</c:v>
                      </c:pt>
                      <c:pt idx="3288">
                        <c:v>0.56000000000000005</c:v>
                      </c:pt>
                      <c:pt idx="3289">
                        <c:v>0.51800000000000002</c:v>
                      </c:pt>
                      <c:pt idx="3290">
                        <c:v>0.504</c:v>
                      </c:pt>
                      <c:pt idx="3291">
                        <c:v>0.51100000000000001</c:v>
                      </c:pt>
                      <c:pt idx="3292">
                        <c:v>0.46899999999999997</c:v>
                      </c:pt>
                      <c:pt idx="3293">
                        <c:v>0.504</c:v>
                      </c:pt>
                      <c:pt idx="3294">
                        <c:v>0.54600000000000004</c:v>
                      </c:pt>
                      <c:pt idx="3295">
                        <c:v>0.58099999999999996</c:v>
                      </c:pt>
                      <c:pt idx="3296">
                        <c:v>0.66500000000000004</c:v>
                      </c:pt>
                      <c:pt idx="3297">
                        <c:v>0.7</c:v>
                      </c:pt>
                      <c:pt idx="3298">
                        <c:v>0.72099999999999997</c:v>
                      </c:pt>
                      <c:pt idx="3299">
                        <c:v>0.70699999999999996</c:v>
                      </c:pt>
                      <c:pt idx="3300">
                        <c:v>0.77700000000000002</c:v>
                      </c:pt>
                      <c:pt idx="3301">
                        <c:v>0.78400000000000003</c:v>
                      </c:pt>
                      <c:pt idx="3302">
                        <c:v>0.75600000000000001</c:v>
                      </c:pt>
                      <c:pt idx="3303">
                        <c:v>0.98</c:v>
                      </c:pt>
                      <c:pt idx="3304">
                        <c:v>0.96599999999999997</c:v>
                      </c:pt>
                      <c:pt idx="3305">
                        <c:v>0.93799999999999994</c:v>
                      </c:pt>
                      <c:pt idx="3306">
                        <c:v>0.97299999999999998</c:v>
                      </c:pt>
                      <c:pt idx="3307">
                        <c:v>0.93799999999999994</c:v>
                      </c:pt>
                      <c:pt idx="3308">
                        <c:v>0.98</c:v>
                      </c:pt>
                      <c:pt idx="3309">
                        <c:v>0.91</c:v>
                      </c:pt>
                      <c:pt idx="3310">
                        <c:v>0.84</c:v>
                      </c:pt>
                      <c:pt idx="3311">
                        <c:v>0.70699999999999996</c:v>
                      </c:pt>
                      <c:pt idx="3312">
                        <c:v>0.59499999999999997</c:v>
                      </c:pt>
                      <c:pt idx="3313">
                        <c:v>0.54600000000000004</c:v>
                      </c:pt>
                      <c:pt idx="3314">
                        <c:v>0.49</c:v>
                      </c:pt>
                      <c:pt idx="3315">
                        <c:v>0.47599999999999998</c:v>
                      </c:pt>
                      <c:pt idx="3316">
                        <c:v>0.47599999999999998</c:v>
                      </c:pt>
                      <c:pt idx="3317">
                        <c:v>0.46200000000000002</c:v>
                      </c:pt>
                      <c:pt idx="3318">
                        <c:v>0.53900000000000003</c:v>
                      </c:pt>
                      <c:pt idx="3319">
                        <c:v>0.64400000000000002</c:v>
                      </c:pt>
                      <c:pt idx="3320">
                        <c:v>0.63700000000000001</c:v>
                      </c:pt>
                      <c:pt idx="3321">
                        <c:v>0.78400000000000003</c:v>
                      </c:pt>
                      <c:pt idx="3322">
                        <c:v>0.83299999999999996</c:v>
                      </c:pt>
                      <c:pt idx="3323">
                        <c:v>0.93799999999999994</c:v>
                      </c:pt>
                      <c:pt idx="3324">
                        <c:v>1.036</c:v>
                      </c:pt>
                      <c:pt idx="3325">
                        <c:v>1.0640000000000001</c:v>
                      </c:pt>
                      <c:pt idx="3326">
                        <c:v>0.99399999999999999</c:v>
                      </c:pt>
                      <c:pt idx="3327">
                        <c:v>1.1339999999999999</c:v>
                      </c:pt>
                      <c:pt idx="3328">
                        <c:v>1.1200000000000001</c:v>
                      </c:pt>
                      <c:pt idx="3329">
                        <c:v>1.2390000000000001</c:v>
                      </c:pt>
                      <c:pt idx="3330">
                        <c:v>1.3160000000000001</c:v>
                      </c:pt>
                      <c:pt idx="3331">
                        <c:v>1.323</c:v>
                      </c:pt>
                      <c:pt idx="3332">
                        <c:v>1.1970000000000001</c:v>
                      </c:pt>
                      <c:pt idx="3333">
                        <c:v>1.071</c:v>
                      </c:pt>
                      <c:pt idx="3334">
                        <c:v>0.86799999999999999</c:v>
                      </c:pt>
                      <c:pt idx="3335">
                        <c:v>0.69299999999999995</c:v>
                      </c:pt>
                      <c:pt idx="3336">
                        <c:v>0.61599999999999999</c:v>
                      </c:pt>
                      <c:pt idx="3337">
                        <c:v>0.56000000000000005</c:v>
                      </c:pt>
                      <c:pt idx="3338">
                        <c:v>0.55300000000000005</c:v>
                      </c:pt>
                      <c:pt idx="3339">
                        <c:v>0.504</c:v>
                      </c:pt>
                      <c:pt idx="3340">
                        <c:v>0.497</c:v>
                      </c:pt>
                      <c:pt idx="3341">
                        <c:v>0.68600000000000005</c:v>
                      </c:pt>
                      <c:pt idx="3342">
                        <c:v>0.67200000000000004</c:v>
                      </c:pt>
                      <c:pt idx="3343">
                        <c:v>0.67200000000000004</c:v>
                      </c:pt>
                      <c:pt idx="3344">
                        <c:v>0.69299999999999995</c:v>
                      </c:pt>
                      <c:pt idx="3345">
                        <c:v>0.69299999999999995</c:v>
                      </c:pt>
                      <c:pt idx="3346">
                        <c:v>0.79100000000000004</c:v>
                      </c:pt>
                      <c:pt idx="3347">
                        <c:v>0.97299999999999998</c:v>
                      </c:pt>
                      <c:pt idx="3348">
                        <c:v>1.1619999999999999</c:v>
                      </c:pt>
                      <c:pt idx="3349">
                        <c:v>1.1479999999999999</c:v>
                      </c:pt>
                      <c:pt idx="3350">
                        <c:v>1.127</c:v>
                      </c:pt>
                      <c:pt idx="3351">
                        <c:v>1.3089999999999999</c:v>
                      </c:pt>
                      <c:pt idx="3352">
                        <c:v>1.421</c:v>
                      </c:pt>
                      <c:pt idx="3353">
                        <c:v>1.4279999999999999</c:v>
                      </c:pt>
                      <c:pt idx="3354">
                        <c:v>1.365</c:v>
                      </c:pt>
                      <c:pt idx="3355">
                        <c:v>1.379</c:v>
                      </c:pt>
                      <c:pt idx="3356">
                        <c:v>1.407</c:v>
                      </c:pt>
                      <c:pt idx="3357">
                        <c:v>1.1339999999999999</c:v>
                      </c:pt>
                      <c:pt idx="3358">
                        <c:v>1.0009999999999999</c:v>
                      </c:pt>
                      <c:pt idx="3359">
                        <c:v>0.90300000000000002</c:v>
                      </c:pt>
                      <c:pt idx="3360">
                        <c:v>0.78400000000000003</c:v>
                      </c:pt>
                      <c:pt idx="3361">
                        <c:v>0.69299999999999995</c:v>
                      </c:pt>
                      <c:pt idx="3362">
                        <c:v>0.60199999999999998</c:v>
                      </c:pt>
                      <c:pt idx="3363">
                        <c:v>0.60899999999999999</c:v>
                      </c:pt>
                      <c:pt idx="3364">
                        <c:v>0.623</c:v>
                      </c:pt>
                      <c:pt idx="3365">
                        <c:v>0.75600000000000001</c:v>
                      </c:pt>
                      <c:pt idx="3366">
                        <c:v>0.72099999999999997</c:v>
                      </c:pt>
                      <c:pt idx="3367">
                        <c:v>0.77</c:v>
                      </c:pt>
                      <c:pt idx="3368">
                        <c:v>0.85399999999999998</c:v>
                      </c:pt>
                      <c:pt idx="3369">
                        <c:v>0.85399999999999998</c:v>
                      </c:pt>
                      <c:pt idx="3370">
                        <c:v>0.92400000000000004</c:v>
                      </c:pt>
                      <c:pt idx="3371">
                        <c:v>1.036</c:v>
                      </c:pt>
                      <c:pt idx="3372">
                        <c:v>1.0289999999999999</c:v>
                      </c:pt>
                      <c:pt idx="3373">
                        <c:v>1.085</c:v>
                      </c:pt>
                      <c:pt idx="3374">
                        <c:v>1.2110000000000001</c:v>
                      </c:pt>
                      <c:pt idx="3375">
                        <c:v>1.26</c:v>
                      </c:pt>
                      <c:pt idx="3376">
                        <c:v>1.4419999999999999</c:v>
                      </c:pt>
                      <c:pt idx="3377">
                        <c:v>1.5469999999999999</c:v>
                      </c:pt>
                      <c:pt idx="3378">
                        <c:v>1.4139999999999999</c:v>
                      </c:pt>
                      <c:pt idx="3379">
                        <c:v>1.3580000000000001</c:v>
                      </c:pt>
                      <c:pt idx="3380">
                        <c:v>1.3440000000000001</c:v>
                      </c:pt>
                      <c:pt idx="3381">
                        <c:v>1.071</c:v>
                      </c:pt>
                      <c:pt idx="3382">
                        <c:v>0.94499999999999995</c:v>
                      </c:pt>
                      <c:pt idx="3383">
                        <c:v>0.76300000000000001</c:v>
                      </c:pt>
                      <c:pt idx="3384">
                        <c:v>0.67900000000000005</c:v>
                      </c:pt>
                      <c:pt idx="3385">
                        <c:v>0.61599999999999999</c:v>
                      </c:pt>
                      <c:pt idx="3386">
                        <c:v>0.54600000000000004</c:v>
                      </c:pt>
                      <c:pt idx="3387">
                        <c:v>0.51800000000000002</c:v>
                      </c:pt>
                      <c:pt idx="3388">
                        <c:v>0.51800000000000002</c:v>
                      </c:pt>
                      <c:pt idx="3389">
                        <c:v>0.67200000000000004</c:v>
                      </c:pt>
                      <c:pt idx="3390">
                        <c:v>0.65800000000000003</c:v>
                      </c:pt>
                      <c:pt idx="3391">
                        <c:v>0.61599999999999999</c:v>
                      </c:pt>
                      <c:pt idx="3392">
                        <c:v>0.75600000000000001</c:v>
                      </c:pt>
                      <c:pt idx="3393">
                        <c:v>0.79100000000000004</c:v>
                      </c:pt>
                      <c:pt idx="3394">
                        <c:v>0.81899999999999995</c:v>
                      </c:pt>
                      <c:pt idx="3395">
                        <c:v>0.88900000000000001</c:v>
                      </c:pt>
                      <c:pt idx="3396">
                        <c:v>0.95199999999999996</c:v>
                      </c:pt>
                      <c:pt idx="3397">
                        <c:v>0.93799999999999994</c:v>
                      </c:pt>
                      <c:pt idx="3398">
                        <c:v>0.99399999999999999</c:v>
                      </c:pt>
                      <c:pt idx="3399">
                        <c:v>1.0009999999999999</c:v>
                      </c:pt>
                      <c:pt idx="3400">
                        <c:v>1.218</c:v>
                      </c:pt>
                      <c:pt idx="3401">
                        <c:v>1.204</c:v>
                      </c:pt>
                      <c:pt idx="3402">
                        <c:v>1.218</c:v>
                      </c:pt>
                      <c:pt idx="3403">
                        <c:v>1.1619999999999999</c:v>
                      </c:pt>
                      <c:pt idx="3404">
                        <c:v>1.141</c:v>
                      </c:pt>
                      <c:pt idx="3405">
                        <c:v>1.0289999999999999</c:v>
                      </c:pt>
                      <c:pt idx="3406">
                        <c:v>0.82599999999999996</c:v>
                      </c:pt>
                      <c:pt idx="3407">
                        <c:v>0.68600000000000005</c:v>
                      </c:pt>
                      <c:pt idx="3408">
                        <c:v>0.60199999999999998</c:v>
                      </c:pt>
                      <c:pt idx="3409">
                        <c:v>0.56699999999999995</c:v>
                      </c:pt>
                      <c:pt idx="3410">
                        <c:v>0.53200000000000003</c:v>
                      </c:pt>
                      <c:pt idx="3411">
                        <c:v>0.504</c:v>
                      </c:pt>
                      <c:pt idx="3412">
                        <c:v>0.52500000000000002</c:v>
                      </c:pt>
                      <c:pt idx="3413">
                        <c:v>0.68600000000000005</c:v>
                      </c:pt>
                      <c:pt idx="3414">
                        <c:v>0.65100000000000002</c:v>
                      </c:pt>
                      <c:pt idx="3415">
                        <c:v>0.63700000000000001</c:v>
                      </c:pt>
                      <c:pt idx="3416">
                        <c:v>0.58099999999999996</c:v>
                      </c:pt>
                      <c:pt idx="3417">
                        <c:v>0.67900000000000005</c:v>
                      </c:pt>
                      <c:pt idx="3418">
                        <c:v>0.61599999999999999</c:v>
                      </c:pt>
                      <c:pt idx="3419">
                        <c:v>0.623</c:v>
                      </c:pt>
                      <c:pt idx="3420">
                        <c:v>0.66500000000000004</c:v>
                      </c:pt>
                      <c:pt idx="3421">
                        <c:v>0.64400000000000002</c:v>
                      </c:pt>
                      <c:pt idx="3422">
                        <c:v>0.66500000000000004</c:v>
                      </c:pt>
                      <c:pt idx="3423">
                        <c:v>0.68600000000000005</c:v>
                      </c:pt>
                      <c:pt idx="3424">
                        <c:v>0.65800000000000003</c:v>
                      </c:pt>
                      <c:pt idx="3425">
                        <c:v>0.71399999999999997</c:v>
                      </c:pt>
                      <c:pt idx="3426">
                        <c:v>0.77</c:v>
                      </c:pt>
                      <c:pt idx="3427">
                        <c:v>0.81200000000000006</c:v>
                      </c:pt>
                      <c:pt idx="3428">
                        <c:v>0.85399999999999998</c:v>
                      </c:pt>
                      <c:pt idx="3429">
                        <c:v>0.63700000000000001</c:v>
                      </c:pt>
                      <c:pt idx="3430">
                        <c:v>0.57399999999999995</c:v>
                      </c:pt>
                      <c:pt idx="3431">
                        <c:v>0.49</c:v>
                      </c:pt>
                      <c:pt idx="3432">
                        <c:v>0.434</c:v>
                      </c:pt>
                      <c:pt idx="3433">
                        <c:v>0.42699999999999999</c:v>
                      </c:pt>
                      <c:pt idx="3434">
                        <c:v>0.41299999999999998</c:v>
                      </c:pt>
                      <c:pt idx="3435">
                        <c:v>0.39900000000000002</c:v>
                      </c:pt>
                      <c:pt idx="3436">
                        <c:v>0.45500000000000002</c:v>
                      </c:pt>
                      <c:pt idx="3437">
                        <c:v>0.57399999999999995</c:v>
                      </c:pt>
                      <c:pt idx="3438">
                        <c:v>0.65100000000000002</c:v>
                      </c:pt>
                      <c:pt idx="3439">
                        <c:v>0.67200000000000004</c:v>
                      </c:pt>
                      <c:pt idx="3440">
                        <c:v>0.66500000000000004</c:v>
                      </c:pt>
                      <c:pt idx="3441">
                        <c:v>0.73499999999999999</c:v>
                      </c:pt>
                      <c:pt idx="3442">
                        <c:v>0.63</c:v>
                      </c:pt>
                      <c:pt idx="3443">
                        <c:v>0.56699999999999995</c:v>
                      </c:pt>
                      <c:pt idx="3444">
                        <c:v>0.56000000000000005</c:v>
                      </c:pt>
                      <c:pt idx="3445">
                        <c:v>0.55300000000000005</c:v>
                      </c:pt>
                      <c:pt idx="3446">
                        <c:v>0.60199999999999998</c:v>
                      </c:pt>
                      <c:pt idx="3447">
                        <c:v>0.65100000000000002</c:v>
                      </c:pt>
                      <c:pt idx="3448">
                        <c:v>0.623</c:v>
                      </c:pt>
                      <c:pt idx="3449">
                        <c:v>0.63</c:v>
                      </c:pt>
                      <c:pt idx="3450">
                        <c:v>0.61599999999999999</c:v>
                      </c:pt>
                      <c:pt idx="3451">
                        <c:v>0.63</c:v>
                      </c:pt>
                      <c:pt idx="3452">
                        <c:v>0.67200000000000004</c:v>
                      </c:pt>
                      <c:pt idx="3453">
                        <c:v>0.73499999999999999</c:v>
                      </c:pt>
                      <c:pt idx="3454">
                        <c:v>0.76300000000000001</c:v>
                      </c:pt>
                      <c:pt idx="3455">
                        <c:v>0.60899999999999999</c:v>
                      </c:pt>
                      <c:pt idx="3456">
                        <c:v>0.52500000000000002</c:v>
                      </c:pt>
                      <c:pt idx="3457">
                        <c:v>0.504</c:v>
                      </c:pt>
                      <c:pt idx="3458">
                        <c:v>0.51100000000000001</c:v>
                      </c:pt>
                      <c:pt idx="3459">
                        <c:v>0.48299999999999998</c:v>
                      </c:pt>
                      <c:pt idx="3460">
                        <c:v>0.51800000000000002</c:v>
                      </c:pt>
                      <c:pt idx="3461">
                        <c:v>0.56000000000000005</c:v>
                      </c:pt>
                      <c:pt idx="3462">
                        <c:v>0.61599999999999999</c:v>
                      </c:pt>
                      <c:pt idx="3463">
                        <c:v>0.67200000000000004</c:v>
                      </c:pt>
                      <c:pt idx="3464">
                        <c:v>0.68600000000000005</c:v>
                      </c:pt>
                      <c:pt idx="3465">
                        <c:v>0.72799999999999998</c:v>
                      </c:pt>
                      <c:pt idx="3466">
                        <c:v>0.70699999999999996</c:v>
                      </c:pt>
                      <c:pt idx="3467">
                        <c:v>0.67900000000000005</c:v>
                      </c:pt>
                      <c:pt idx="3468">
                        <c:v>0.60899999999999999</c:v>
                      </c:pt>
                      <c:pt idx="3469">
                        <c:v>0.68600000000000005</c:v>
                      </c:pt>
                      <c:pt idx="3470">
                        <c:v>0.61599999999999999</c:v>
                      </c:pt>
                      <c:pt idx="3471">
                        <c:v>0.64400000000000002</c:v>
                      </c:pt>
                      <c:pt idx="3472">
                        <c:v>0.67200000000000004</c:v>
                      </c:pt>
                      <c:pt idx="3473">
                        <c:v>0.623</c:v>
                      </c:pt>
                      <c:pt idx="3474">
                        <c:v>0.60199999999999998</c:v>
                      </c:pt>
                      <c:pt idx="3475">
                        <c:v>0.67200000000000004</c:v>
                      </c:pt>
                      <c:pt idx="3476">
                        <c:v>0.7</c:v>
                      </c:pt>
                      <c:pt idx="3477">
                        <c:v>0.67200000000000004</c:v>
                      </c:pt>
                      <c:pt idx="3478">
                        <c:v>0.58099999999999996</c:v>
                      </c:pt>
                      <c:pt idx="3479">
                        <c:v>0.42699999999999999</c:v>
                      </c:pt>
                      <c:pt idx="3480">
                        <c:v>0.38500000000000001</c:v>
                      </c:pt>
                      <c:pt idx="3481">
                        <c:v>0.38500000000000001</c:v>
                      </c:pt>
                      <c:pt idx="3482">
                        <c:v>0.35</c:v>
                      </c:pt>
                      <c:pt idx="3483">
                        <c:v>0.34300000000000003</c:v>
                      </c:pt>
                      <c:pt idx="3484">
                        <c:v>0.38500000000000001</c:v>
                      </c:pt>
                      <c:pt idx="3485">
                        <c:v>0.39900000000000002</c:v>
                      </c:pt>
                      <c:pt idx="3486">
                        <c:v>0.441</c:v>
                      </c:pt>
                      <c:pt idx="3487">
                        <c:v>0.53900000000000003</c:v>
                      </c:pt>
                      <c:pt idx="3488">
                        <c:v>0.65100000000000002</c:v>
                      </c:pt>
                      <c:pt idx="3489">
                        <c:v>0.72099999999999997</c:v>
                      </c:pt>
                      <c:pt idx="3490">
                        <c:v>0.63700000000000001</c:v>
                      </c:pt>
                      <c:pt idx="3491">
                        <c:v>0.54600000000000004</c:v>
                      </c:pt>
                      <c:pt idx="3492">
                        <c:v>0.61599999999999999</c:v>
                      </c:pt>
                      <c:pt idx="3493">
                        <c:v>0.623</c:v>
                      </c:pt>
                      <c:pt idx="3494">
                        <c:v>0.59499999999999997</c:v>
                      </c:pt>
                      <c:pt idx="3495">
                        <c:v>0.70699999999999996</c:v>
                      </c:pt>
                      <c:pt idx="3496">
                        <c:v>0.58799999999999997</c:v>
                      </c:pt>
                      <c:pt idx="3497">
                        <c:v>0.58799999999999997</c:v>
                      </c:pt>
                      <c:pt idx="3498">
                        <c:v>0.60899999999999999</c:v>
                      </c:pt>
                      <c:pt idx="3499">
                        <c:v>0.64400000000000002</c:v>
                      </c:pt>
                      <c:pt idx="3500">
                        <c:v>0.67200000000000004</c:v>
                      </c:pt>
                      <c:pt idx="3501">
                        <c:v>0.68600000000000005</c:v>
                      </c:pt>
                      <c:pt idx="3502">
                        <c:v>0.63</c:v>
                      </c:pt>
                      <c:pt idx="3503">
                        <c:v>0.52500000000000002</c:v>
                      </c:pt>
                      <c:pt idx="3504">
                        <c:v>0.497</c:v>
                      </c:pt>
                      <c:pt idx="3505">
                        <c:v>0.46200000000000002</c:v>
                      </c:pt>
                      <c:pt idx="3506">
                        <c:v>0.45500000000000002</c:v>
                      </c:pt>
                      <c:pt idx="3507">
                        <c:v>0.434</c:v>
                      </c:pt>
                      <c:pt idx="3508">
                        <c:v>0.42</c:v>
                      </c:pt>
                      <c:pt idx="3509">
                        <c:v>0.51800000000000002</c:v>
                      </c:pt>
                      <c:pt idx="3510">
                        <c:v>0.57399999999999995</c:v>
                      </c:pt>
                      <c:pt idx="3511">
                        <c:v>0.58799999999999997</c:v>
                      </c:pt>
                      <c:pt idx="3512">
                        <c:v>0.68600000000000005</c:v>
                      </c:pt>
                      <c:pt idx="3513">
                        <c:v>0.71399999999999997</c:v>
                      </c:pt>
                      <c:pt idx="3514">
                        <c:v>0.83299999999999996</c:v>
                      </c:pt>
                      <c:pt idx="3515">
                        <c:v>0.84</c:v>
                      </c:pt>
                      <c:pt idx="3516">
                        <c:v>0.84</c:v>
                      </c:pt>
                      <c:pt idx="3517">
                        <c:v>0.78400000000000003</c:v>
                      </c:pt>
                      <c:pt idx="3518">
                        <c:v>0.74199999999999999</c:v>
                      </c:pt>
                      <c:pt idx="3519">
                        <c:v>0.77</c:v>
                      </c:pt>
                      <c:pt idx="3520">
                        <c:v>0.77700000000000002</c:v>
                      </c:pt>
                      <c:pt idx="3521">
                        <c:v>0.69299999999999995</c:v>
                      </c:pt>
                      <c:pt idx="3522">
                        <c:v>0.76300000000000001</c:v>
                      </c:pt>
                      <c:pt idx="3523">
                        <c:v>0.79800000000000004</c:v>
                      </c:pt>
                      <c:pt idx="3524">
                        <c:v>0.81200000000000006</c:v>
                      </c:pt>
                      <c:pt idx="3525">
                        <c:v>0.73499999999999999</c:v>
                      </c:pt>
                      <c:pt idx="3526">
                        <c:v>0.58099999999999996</c:v>
                      </c:pt>
                      <c:pt idx="3527">
                        <c:v>0.54600000000000004</c:v>
                      </c:pt>
                      <c:pt idx="3528">
                        <c:v>0.46899999999999997</c:v>
                      </c:pt>
                      <c:pt idx="3529">
                        <c:v>0.434</c:v>
                      </c:pt>
                      <c:pt idx="3530">
                        <c:v>0.42699999999999999</c:v>
                      </c:pt>
                      <c:pt idx="3531">
                        <c:v>0.441</c:v>
                      </c:pt>
                      <c:pt idx="3532">
                        <c:v>0.45500000000000002</c:v>
                      </c:pt>
                      <c:pt idx="3533">
                        <c:v>0.58099999999999996</c:v>
                      </c:pt>
                      <c:pt idx="3534">
                        <c:v>0.65100000000000002</c:v>
                      </c:pt>
                      <c:pt idx="3535">
                        <c:v>0.59499999999999997</c:v>
                      </c:pt>
                      <c:pt idx="3536">
                        <c:v>0.52500000000000002</c:v>
                      </c:pt>
                      <c:pt idx="3537">
                        <c:v>0.54600000000000004</c:v>
                      </c:pt>
                      <c:pt idx="3538">
                        <c:v>0.68600000000000005</c:v>
                      </c:pt>
                      <c:pt idx="3539">
                        <c:v>0.75600000000000001</c:v>
                      </c:pt>
                      <c:pt idx="3540">
                        <c:v>0.69299999999999995</c:v>
                      </c:pt>
                      <c:pt idx="3541">
                        <c:v>0.77700000000000002</c:v>
                      </c:pt>
                      <c:pt idx="3542">
                        <c:v>0.86799999999999999</c:v>
                      </c:pt>
                      <c:pt idx="3543">
                        <c:v>0.95199999999999996</c:v>
                      </c:pt>
                      <c:pt idx="3544">
                        <c:v>1.0569999999999999</c:v>
                      </c:pt>
                      <c:pt idx="3545">
                        <c:v>1.1479999999999999</c:v>
                      </c:pt>
                      <c:pt idx="3546">
                        <c:v>1.141</c:v>
                      </c:pt>
                      <c:pt idx="3547">
                        <c:v>1.1339999999999999</c:v>
                      </c:pt>
                      <c:pt idx="3548">
                        <c:v>1.155</c:v>
                      </c:pt>
                      <c:pt idx="3549">
                        <c:v>0.98</c:v>
                      </c:pt>
                      <c:pt idx="3550">
                        <c:v>0.94499999999999995</c:v>
                      </c:pt>
                      <c:pt idx="3551">
                        <c:v>0.749</c:v>
                      </c:pt>
                      <c:pt idx="3552">
                        <c:v>0.67200000000000004</c:v>
                      </c:pt>
                      <c:pt idx="3553">
                        <c:v>0.60199999999999998</c:v>
                      </c:pt>
                      <c:pt idx="3554">
                        <c:v>0.55300000000000005</c:v>
                      </c:pt>
                      <c:pt idx="3555">
                        <c:v>0.54600000000000004</c:v>
                      </c:pt>
                      <c:pt idx="3556">
                        <c:v>0.56699999999999995</c:v>
                      </c:pt>
                      <c:pt idx="3557">
                        <c:v>0.66500000000000004</c:v>
                      </c:pt>
                      <c:pt idx="3558">
                        <c:v>0.60199999999999998</c:v>
                      </c:pt>
                      <c:pt idx="3559">
                        <c:v>0.67200000000000004</c:v>
                      </c:pt>
                      <c:pt idx="3560">
                        <c:v>0.72799999999999998</c:v>
                      </c:pt>
                      <c:pt idx="3561">
                        <c:v>0.77700000000000002</c:v>
                      </c:pt>
                      <c:pt idx="3562">
                        <c:v>0.83299999999999996</c:v>
                      </c:pt>
                      <c:pt idx="3563">
                        <c:v>0.90300000000000002</c:v>
                      </c:pt>
                      <c:pt idx="3564">
                        <c:v>0.94499999999999995</c:v>
                      </c:pt>
                      <c:pt idx="3565">
                        <c:v>0.98</c:v>
                      </c:pt>
                      <c:pt idx="3566">
                        <c:v>1.113</c:v>
                      </c:pt>
                      <c:pt idx="3567">
                        <c:v>1.2809999999999999</c:v>
                      </c:pt>
                      <c:pt idx="3568">
                        <c:v>1.351</c:v>
                      </c:pt>
                      <c:pt idx="3569">
                        <c:v>1.484</c:v>
                      </c:pt>
                      <c:pt idx="3570">
                        <c:v>1.33</c:v>
                      </c:pt>
                      <c:pt idx="3571">
                        <c:v>1.3440000000000001</c:v>
                      </c:pt>
                      <c:pt idx="3572">
                        <c:v>1.4139999999999999</c:v>
                      </c:pt>
                      <c:pt idx="3573">
                        <c:v>1.2110000000000001</c:v>
                      </c:pt>
                      <c:pt idx="3574">
                        <c:v>1.0780000000000001</c:v>
                      </c:pt>
                      <c:pt idx="3575">
                        <c:v>0.84699999999999998</c:v>
                      </c:pt>
                      <c:pt idx="3576">
                        <c:v>0.77</c:v>
                      </c:pt>
                      <c:pt idx="3577">
                        <c:v>0.7</c:v>
                      </c:pt>
                      <c:pt idx="3578">
                        <c:v>0.64400000000000002</c:v>
                      </c:pt>
                      <c:pt idx="3579">
                        <c:v>0.64400000000000002</c:v>
                      </c:pt>
                      <c:pt idx="3580">
                        <c:v>0.63</c:v>
                      </c:pt>
                      <c:pt idx="3581">
                        <c:v>0.73499999999999999</c:v>
                      </c:pt>
                      <c:pt idx="3582">
                        <c:v>0.749</c:v>
                      </c:pt>
                      <c:pt idx="3583">
                        <c:v>0.749</c:v>
                      </c:pt>
                      <c:pt idx="3584">
                        <c:v>0.77</c:v>
                      </c:pt>
                      <c:pt idx="3585">
                        <c:v>0.84</c:v>
                      </c:pt>
                      <c:pt idx="3586">
                        <c:v>0.95899999999999996</c:v>
                      </c:pt>
                      <c:pt idx="3587">
                        <c:v>1.0920000000000001</c:v>
                      </c:pt>
                      <c:pt idx="3588">
                        <c:v>1.1479999999999999</c:v>
                      </c:pt>
                      <c:pt idx="3589">
                        <c:v>1.246</c:v>
                      </c:pt>
                      <c:pt idx="3590">
                        <c:v>1.288</c:v>
                      </c:pt>
                      <c:pt idx="3591">
                        <c:v>1.47</c:v>
                      </c:pt>
                      <c:pt idx="3592">
                        <c:v>1.526</c:v>
                      </c:pt>
                      <c:pt idx="3593">
                        <c:v>1.5609999999999999</c:v>
                      </c:pt>
                      <c:pt idx="3594">
                        <c:v>1.61</c:v>
                      </c:pt>
                      <c:pt idx="3595">
                        <c:v>1.512</c:v>
                      </c:pt>
                      <c:pt idx="3596">
                        <c:v>1.47</c:v>
                      </c:pt>
                      <c:pt idx="3597">
                        <c:v>1.3580000000000001</c:v>
                      </c:pt>
                      <c:pt idx="3598">
                        <c:v>1.0920000000000001</c:v>
                      </c:pt>
                      <c:pt idx="3599">
                        <c:v>0.86799999999999999</c:v>
                      </c:pt>
                      <c:pt idx="3600">
                        <c:v>0.72799999999999998</c:v>
                      </c:pt>
                      <c:pt idx="3601">
                        <c:v>0.64400000000000002</c:v>
                      </c:pt>
                      <c:pt idx="3602">
                        <c:v>0.58099999999999996</c:v>
                      </c:pt>
                      <c:pt idx="3603">
                        <c:v>0.53200000000000003</c:v>
                      </c:pt>
                      <c:pt idx="3604">
                        <c:v>0.54600000000000004</c:v>
                      </c:pt>
                      <c:pt idx="3605">
                        <c:v>0.64400000000000002</c:v>
                      </c:pt>
                      <c:pt idx="3606">
                        <c:v>0.68600000000000005</c:v>
                      </c:pt>
                      <c:pt idx="3607">
                        <c:v>0.70699999999999996</c:v>
                      </c:pt>
                      <c:pt idx="3608">
                        <c:v>0.82599999999999996</c:v>
                      </c:pt>
                      <c:pt idx="3609">
                        <c:v>0.90300000000000002</c:v>
                      </c:pt>
                      <c:pt idx="3610">
                        <c:v>0.96599999999999997</c:v>
                      </c:pt>
                      <c:pt idx="3611">
                        <c:v>1.0289999999999999</c:v>
                      </c:pt>
                      <c:pt idx="3612">
                        <c:v>1.113</c:v>
                      </c:pt>
                      <c:pt idx="3613">
                        <c:v>1.1759999999999999</c:v>
                      </c:pt>
                      <c:pt idx="3614">
                        <c:v>1.204</c:v>
                      </c:pt>
                      <c:pt idx="3615">
                        <c:v>1.2529999999999999</c:v>
                      </c:pt>
                      <c:pt idx="3616">
                        <c:v>1.232</c:v>
                      </c:pt>
                      <c:pt idx="3617">
                        <c:v>1.1759999999999999</c:v>
                      </c:pt>
                      <c:pt idx="3618">
                        <c:v>1.1200000000000001</c:v>
                      </c:pt>
                      <c:pt idx="3619">
                        <c:v>1.1060000000000001</c:v>
                      </c:pt>
                      <c:pt idx="3620">
                        <c:v>1.0289999999999999</c:v>
                      </c:pt>
                      <c:pt idx="3621">
                        <c:v>0.98</c:v>
                      </c:pt>
                      <c:pt idx="3622">
                        <c:v>0.84</c:v>
                      </c:pt>
                      <c:pt idx="3623">
                        <c:v>0.86799999999999999</c:v>
                      </c:pt>
                      <c:pt idx="3624">
                        <c:v>0.60199999999999998</c:v>
                      </c:pt>
                      <c:pt idx="3625">
                        <c:v>0.56000000000000005</c:v>
                      </c:pt>
                      <c:pt idx="3626">
                        <c:v>0.54600000000000004</c:v>
                      </c:pt>
                      <c:pt idx="3627">
                        <c:v>0.54600000000000004</c:v>
                      </c:pt>
                      <c:pt idx="3628">
                        <c:v>0.54600000000000004</c:v>
                      </c:pt>
                      <c:pt idx="3629">
                        <c:v>0.66500000000000004</c:v>
                      </c:pt>
                      <c:pt idx="3630">
                        <c:v>0.73499999999999999</c:v>
                      </c:pt>
                      <c:pt idx="3631">
                        <c:v>0.70699999999999996</c:v>
                      </c:pt>
                      <c:pt idx="3632">
                        <c:v>0.749</c:v>
                      </c:pt>
                      <c:pt idx="3633">
                        <c:v>0.92400000000000004</c:v>
                      </c:pt>
                      <c:pt idx="3634">
                        <c:v>0.99399999999999999</c:v>
                      </c:pt>
                      <c:pt idx="3635">
                        <c:v>1.022</c:v>
                      </c:pt>
                      <c:pt idx="3636">
                        <c:v>1.036</c:v>
                      </c:pt>
                      <c:pt idx="3637">
                        <c:v>1.1200000000000001</c:v>
                      </c:pt>
                      <c:pt idx="3638">
                        <c:v>1.204</c:v>
                      </c:pt>
                      <c:pt idx="3639">
                        <c:v>1.1759999999999999</c:v>
                      </c:pt>
                      <c:pt idx="3640">
                        <c:v>1.1759999999999999</c:v>
                      </c:pt>
                      <c:pt idx="3641">
                        <c:v>1.169</c:v>
                      </c:pt>
                      <c:pt idx="3642">
                        <c:v>1.169</c:v>
                      </c:pt>
                      <c:pt idx="3643">
                        <c:v>1.169</c:v>
                      </c:pt>
                      <c:pt idx="3644">
                        <c:v>1.169</c:v>
                      </c:pt>
                      <c:pt idx="3645">
                        <c:v>0.97299999999999998</c:v>
                      </c:pt>
                      <c:pt idx="3646">
                        <c:v>0.81899999999999995</c:v>
                      </c:pt>
                      <c:pt idx="3647">
                        <c:v>0.76300000000000001</c:v>
                      </c:pt>
                      <c:pt idx="3648">
                        <c:v>0.68600000000000005</c:v>
                      </c:pt>
                      <c:pt idx="3649">
                        <c:v>0.60199999999999998</c:v>
                      </c:pt>
                      <c:pt idx="3650">
                        <c:v>0.51800000000000002</c:v>
                      </c:pt>
                      <c:pt idx="3651">
                        <c:v>0.48299999999999998</c:v>
                      </c:pt>
                      <c:pt idx="3652">
                        <c:v>0.49</c:v>
                      </c:pt>
                      <c:pt idx="3653">
                        <c:v>0.504</c:v>
                      </c:pt>
                      <c:pt idx="3654">
                        <c:v>0.56699999999999995</c:v>
                      </c:pt>
                      <c:pt idx="3655">
                        <c:v>0.69299999999999995</c:v>
                      </c:pt>
                      <c:pt idx="3656">
                        <c:v>0.73499999999999999</c:v>
                      </c:pt>
                      <c:pt idx="3657">
                        <c:v>0.80500000000000005</c:v>
                      </c:pt>
                      <c:pt idx="3658">
                        <c:v>0.93799999999999994</c:v>
                      </c:pt>
                      <c:pt idx="3659">
                        <c:v>0.91700000000000004</c:v>
                      </c:pt>
                      <c:pt idx="3660">
                        <c:v>0.98</c:v>
                      </c:pt>
                      <c:pt idx="3661">
                        <c:v>1.099</c:v>
                      </c:pt>
                      <c:pt idx="3662">
                        <c:v>1.0429999999999999</c:v>
                      </c:pt>
                      <c:pt idx="3663">
                        <c:v>1.05</c:v>
                      </c:pt>
                      <c:pt idx="3664">
                        <c:v>1.05</c:v>
                      </c:pt>
                      <c:pt idx="3665">
                        <c:v>0.97299999999999998</c:v>
                      </c:pt>
                      <c:pt idx="3666">
                        <c:v>0.95899999999999996</c:v>
                      </c:pt>
                      <c:pt idx="3667">
                        <c:v>0.91700000000000004</c:v>
                      </c:pt>
                      <c:pt idx="3668">
                        <c:v>0.98699999999999999</c:v>
                      </c:pt>
                      <c:pt idx="3669">
                        <c:v>0.84699999999999998</c:v>
                      </c:pt>
                      <c:pt idx="3670">
                        <c:v>0.71399999999999997</c:v>
                      </c:pt>
                      <c:pt idx="3671">
                        <c:v>0.67900000000000005</c:v>
                      </c:pt>
                      <c:pt idx="3672">
                        <c:v>0.52500000000000002</c:v>
                      </c:pt>
                      <c:pt idx="3673">
                        <c:v>0.47599999999999998</c:v>
                      </c:pt>
                      <c:pt idx="3674">
                        <c:v>0.441</c:v>
                      </c:pt>
                      <c:pt idx="3675">
                        <c:v>0.42699999999999999</c:v>
                      </c:pt>
                      <c:pt idx="3676">
                        <c:v>0.46200000000000002</c:v>
                      </c:pt>
                      <c:pt idx="3677">
                        <c:v>0.58799999999999997</c:v>
                      </c:pt>
                      <c:pt idx="3678">
                        <c:v>0.56699999999999995</c:v>
                      </c:pt>
                      <c:pt idx="3679">
                        <c:v>0.56699999999999995</c:v>
                      </c:pt>
                      <c:pt idx="3680">
                        <c:v>0.55300000000000005</c:v>
                      </c:pt>
                      <c:pt idx="3681">
                        <c:v>0.56699999999999995</c:v>
                      </c:pt>
                      <c:pt idx="3682">
                        <c:v>0.66500000000000004</c:v>
                      </c:pt>
                      <c:pt idx="3683">
                        <c:v>0.65100000000000002</c:v>
                      </c:pt>
                      <c:pt idx="3684">
                        <c:v>0.56699999999999995</c:v>
                      </c:pt>
                      <c:pt idx="3685">
                        <c:v>0.57399999999999995</c:v>
                      </c:pt>
                      <c:pt idx="3686">
                        <c:v>0.58099999999999996</c:v>
                      </c:pt>
                      <c:pt idx="3687">
                        <c:v>0.7</c:v>
                      </c:pt>
                      <c:pt idx="3688">
                        <c:v>0.74199999999999999</c:v>
                      </c:pt>
                      <c:pt idx="3689">
                        <c:v>0.81200000000000006</c:v>
                      </c:pt>
                      <c:pt idx="3690">
                        <c:v>0.77700000000000002</c:v>
                      </c:pt>
                      <c:pt idx="3691">
                        <c:v>0.75600000000000001</c:v>
                      </c:pt>
                      <c:pt idx="3692">
                        <c:v>0.79800000000000004</c:v>
                      </c:pt>
                      <c:pt idx="3693">
                        <c:v>0.67900000000000005</c:v>
                      </c:pt>
                      <c:pt idx="3694">
                        <c:v>0.63</c:v>
                      </c:pt>
                      <c:pt idx="3695">
                        <c:v>0.53200000000000003</c:v>
                      </c:pt>
                      <c:pt idx="3696">
                        <c:v>0.45500000000000002</c:v>
                      </c:pt>
                      <c:pt idx="3697">
                        <c:v>0.42</c:v>
                      </c:pt>
                      <c:pt idx="3698">
                        <c:v>0.39200000000000002</c:v>
                      </c:pt>
                      <c:pt idx="3699">
                        <c:v>0.38500000000000001</c:v>
                      </c:pt>
                      <c:pt idx="3700">
                        <c:v>0.41299999999999998</c:v>
                      </c:pt>
                      <c:pt idx="3701">
                        <c:v>0.54600000000000004</c:v>
                      </c:pt>
                      <c:pt idx="3702">
                        <c:v>0.51100000000000001</c:v>
                      </c:pt>
                      <c:pt idx="3703">
                        <c:v>0.47599999999999998</c:v>
                      </c:pt>
                      <c:pt idx="3704">
                        <c:v>0.49</c:v>
                      </c:pt>
                      <c:pt idx="3705">
                        <c:v>0.52500000000000002</c:v>
                      </c:pt>
                      <c:pt idx="3706">
                        <c:v>0.53200000000000003</c:v>
                      </c:pt>
                      <c:pt idx="3707">
                        <c:v>0.56699999999999995</c:v>
                      </c:pt>
                      <c:pt idx="3708">
                        <c:v>0.53900000000000003</c:v>
                      </c:pt>
                      <c:pt idx="3709">
                        <c:v>0.55300000000000005</c:v>
                      </c:pt>
                      <c:pt idx="3710">
                        <c:v>0.76300000000000001</c:v>
                      </c:pt>
                      <c:pt idx="3711">
                        <c:v>0.74199999999999999</c:v>
                      </c:pt>
                      <c:pt idx="3712">
                        <c:v>0.70699999999999996</c:v>
                      </c:pt>
                      <c:pt idx="3713">
                        <c:v>0.73499999999999999</c:v>
                      </c:pt>
                      <c:pt idx="3714">
                        <c:v>0.749</c:v>
                      </c:pt>
                      <c:pt idx="3715">
                        <c:v>0.81899999999999995</c:v>
                      </c:pt>
                      <c:pt idx="3716">
                        <c:v>0.85399999999999998</c:v>
                      </c:pt>
                      <c:pt idx="3717">
                        <c:v>0.76300000000000001</c:v>
                      </c:pt>
                      <c:pt idx="3718">
                        <c:v>0.61599999999999999</c:v>
                      </c:pt>
                      <c:pt idx="3719">
                        <c:v>0.52500000000000002</c:v>
                      </c:pt>
                      <c:pt idx="3720">
                        <c:v>0.47599999999999998</c:v>
                      </c:pt>
                      <c:pt idx="3721">
                        <c:v>0.40600000000000003</c:v>
                      </c:pt>
                      <c:pt idx="3722">
                        <c:v>0.38500000000000001</c:v>
                      </c:pt>
                      <c:pt idx="3723">
                        <c:v>0.39200000000000002</c:v>
                      </c:pt>
                      <c:pt idx="3724">
                        <c:v>0.42</c:v>
                      </c:pt>
                      <c:pt idx="3725">
                        <c:v>0.47599999999999998</c:v>
                      </c:pt>
                      <c:pt idx="3726">
                        <c:v>0.46899999999999997</c:v>
                      </c:pt>
                      <c:pt idx="3727">
                        <c:v>0.47599999999999998</c:v>
                      </c:pt>
                      <c:pt idx="3728">
                        <c:v>0.51800000000000002</c:v>
                      </c:pt>
                      <c:pt idx="3729">
                        <c:v>0.57399999999999995</c:v>
                      </c:pt>
                      <c:pt idx="3730">
                        <c:v>0.56000000000000005</c:v>
                      </c:pt>
                      <c:pt idx="3731">
                        <c:v>0.56699999999999995</c:v>
                      </c:pt>
                      <c:pt idx="3732">
                        <c:v>0.65800000000000003</c:v>
                      </c:pt>
                      <c:pt idx="3733">
                        <c:v>0.68600000000000005</c:v>
                      </c:pt>
                      <c:pt idx="3734">
                        <c:v>0.85399999999999998</c:v>
                      </c:pt>
                      <c:pt idx="3735">
                        <c:v>0.98</c:v>
                      </c:pt>
                      <c:pt idx="3736">
                        <c:v>1.0149999999999999</c:v>
                      </c:pt>
                      <c:pt idx="3737">
                        <c:v>1.0569999999999999</c:v>
                      </c:pt>
                      <c:pt idx="3738">
                        <c:v>1.0149999999999999</c:v>
                      </c:pt>
                      <c:pt idx="3739">
                        <c:v>1.0569999999999999</c:v>
                      </c:pt>
                      <c:pt idx="3740">
                        <c:v>0.96599999999999997</c:v>
                      </c:pt>
                      <c:pt idx="3741">
                        <c:v>0.91</c:v>
                      </c:pt>
                      <c:pt idx="3742">
                        <c:v>0.84699999999999998</c:v>
                      </c:pt>
                      <c:pt idx="3743">
                        <c:v>0.7</c:v>
                      </c:pt>
                      <c:pt idx="3744">
                        <c:v>0.60199999999999998</c:v>
                      </c:pt>
                      <c:pt idx="3745">
                        <c:v>0.53900000000000003</c:v>
                      </c:pt>
                      <c:pt idx="3746">
                        <c:v>0.504</c:v>
                      </c:pt>
                      <c:pt idx="3747">
                        <c:v>0.48299999999999998</c:v>
                      </c:pt>
                      <c:pt idx="3748">
                        <c:v>0.504</c:v>
                      </c:pt>
                      <c:pt idx="3749">
                        <c:v>0.51800000000000002</c:v>
                      </c:pt>
                      <c:pt idx="3750">
                        <c:v>0.56699999999999995</c:v>
                      </c:pt>
                      <c:pt idx="3751">
                        <c:v>0.52500000000000002</c:v>
                      </c:pt>
                      <c:pt idx="3752">
                        <c:v>0.55300000000000005</c:v>
                      </c:pt>
                      <c:pt idx="3753">
                        <c:v>0.67200000000000004</c:v>
                      </c:pt>
                      <c:pt idx="3754">
                        <c:v>0.63</c:v>
                      </c:pt>
                      <c:pt idx="3755">
                        <c:v>0.69299999999999995</c:v>
                      </c:pt>
                      <c:pt idx="3756">
                        <c:v>0.67900000000000005</c:v>
                      </c:pt>
                      <c:pt idx="3757">
                        <c:v>0.64400000000000002</c:v>
                      </c:pt>
                      <c:pt idx="3758">
                        <c:v>0.63</c:v>
                      </c:pt>
                      <c:pt idx="3759">
                        <c:v>0.65800000000000003</c:v>
                      </c:pt>
                      <c:pt idx="3760">
                        <c:v>0.67200000000000004</c:v>
                      </c:pt>
                      <c:pt idx="3761">
                        <c:v>0.68600000000000005</c:v>
                      </c:pt>
                      <c:pt idx="3762">
                        <c:v>0.79800000000000004</c:v>
                      </c:pt>
                      <c:pt idx="3763">
                        <c:v>0.82599999999999996</c:v>
                      </c:pt>
                      <c:pt idx="3764">
                        <c:v>0.76300000000000001</c:v>
                      </c:pt>
                      <c:pt idx="3765">
                        <c:v>0.67200000000000004</c:v>
                      </c:pt>
                      <c:pt idx="3766">
                        <c:v>0.58099999999999996</c:v>
                      </c:pt>
                      <c:pt idx="3767">
                        <c:v>0.49</c:v>
                      </c:pt>
                      <c:pt idx="3768">
                        <c:v>0.44800000000000001</c:v>
                      </c:pt>
                      <c:pt idx="3769">
                        <c:v>0.434</c:v>
                      </c:pt>
                      <c:pt idx="3770">
                        <c:v>0.41299999999999998</c:v>
                      </c:pt>
                      <c:pt idx="3771">
                        <c:v>0.38500000000000001</c:v>
                      </c:pt>
                      <c:pt idx="3772">
                        <c:v>0.40600000000000003</c:v>
                      </c:pt>
                      <c:pt idx="3773">
                        <c:v>0.53900000000000003</c:v>
                      </c:pt>
                      <c:pt idx="3774">
                        <c:v>0.52500000000000002</c:v>
                      </c:pt>
                      <c:pt idx="3775">
                        <c:v>0.53900000000000003</c:v>
                      </c:pt>
                      <c:pt idx="3776">
                        <c:v>0.54600000000000004</c:v>
                      </c:pt>
                      <c:pt idx="3777">
                        <c:v>0.56699999999999995</c:v>
                      </c:pt>
                      <c:pt idx="3778">
                        <c:v>0.623</c:v>
                      </c:pt>
                      <c:pt idx="3779">
                        <c:v>0.60199999999999998</c:v>
                      </c:pt>
                      <c:pt idx="3780">
                        <c:v>0.56699999999999995</c:v>
                      </c:pt>
                      <c:pt idx="3781">
                        <c:v>0.58099999999999996</c:v>
                      </c:pt>
                      <c:pt idx="3782">
                        <c:v>0.623</c:v>
                      </c:pt>
                      <c:pt idx="3783">
                        <c:v>0.67900000000000005</c:v>
                      </c:pt>
                      <c:pt idx="3784">
                        <c:v>0.64400000000000002</c:v>
                      </c:pt>
                      <c:pt idx="3785">
                        <c:v>0.65100000000000002</c:v>
                      </c:pt>
                      <c:pt idx="3786">
                        <c:v>0.69299999999999995</c:v>
                      </c:pt>
                      <c:pt idx="3787">
                        <c:v>0.77</c:v>
                      </c:pt>
                      <c:pt idx="3788">
                        <c:v>0.72799999999999998</c:v>
                      </c:pt>
                      <c:pt idx="3789">
                        <c:v>0.59499999999999997</c:v>
                      </c:pt>
                      <c:pt idx="3790">
                        <c:v>0.59499999999999997</c:v>
                      </c:pt>
                      <c:pt idx="3791">
                        <c:v>0.51800000000000002</c:v>
                      </c:pt>
                      <c:pt idx="3792">
                        <c:v>0.441</c:v>
                      </c:pt>
                      <c:pt idx="3793">
                        <c:v>0.40600000000000003</c:v>
                      </c:pt>
                      <c:pt idx="3794">
                        <c:v>0.38500000000000001</c:v>
                      </c:pt>
                      <c:pt idx="3795">
                        <c:v>0.38500000000000001</c:v>
                      </c:pt>
                      <c:pt idx="3796">
                        <c:v>0.378</c:v>
                      </c:pt>
                      <c:pt idx="3797">
                        <c:v>0.47599999999999998</c:v>
                      </c:pt>
                      <c:pt idx="3798">
                        <c:v>0.55300000000000005</c:v>
                      </c:pt>
                      <c:pt idx="3799">
                        <c:v>0.58799999999999997</c:v>
                      </c:pt>
                      <c:pt idx="3800">
                        <c:v>0.53900000000000003</c:v>
                      </c:pt>
                      <c:pt idx="3801">
                        <c:v>0.60199999999999998</c:v>
                      </c:pt>
                      <c:pt idx="3802">
                        <c:v>0.56699999999999995</c:v>
                      </c:pt>
                      <c:pt idx="3803">
                        <c:v>0.60899999999999999</c:v>
                      </c:pt>
                      <c:pt idx="3804">
                        <c:v>0.67200000000000004</c:v>
                      </c:pt>
                      <c:pt idx="3805">
                        <c:v>0.72099999999999997</c:v>
                      </c:pt>
                      <c:pt idx="3806">
                        <c:v>0.7</c:v>
                      </c:pt>
                      <c:pt idx="3807">
                        <c:v>0.72099999999999997</c:v>
                      </c:pt>
                      <c:pt idx="3808">
                        <c:v>0.81899999999999995</c:v>
                      </c:pt>
                      <c:pt idx="3809">
                        <c:v>0.82599999999999996</c:v>
                      </c:pt>
                      <c:pt idx="3810">
                        <c:v>0.82599999999999996</c:v>
                      </c:pt>
                      <c:pt idx="3811">
                        <c:v>0.84699999999999998</c:v>
                      </c:pt>
                      <c:pt idx="3812">
                        <c:v>0.81899999999999995</c:v>
                      </c:pt>
                      <c:pt idx="3813">
                        <c:v>0.79800000000000004</c:v>
                      </c:pt>
                      <c:pt idx="3814">
                        <c:v>0.68600000000000005</c:v>
                      </c:pt>
                      <c:pt idx="3815">
                        <c:v>0.59499999999999997</c:v>
                      </c:pt>
                      <c:pt idx="3816">
                        <c:v>0.51800000000000002</c:v>
                      </c:pt>
                      <c:pt idx="3817">
                        <c:v>0.48299999999999998</c:v>
                      </c:pt>
                      <c:pt idx="3818">
                        <c:v>0.45500000000000002</c:v>
                      </c:pt>
                      <c:pt idx="3819">
                        <c:v>0.441</c:v>
                      </c:pt>
                      <c:pt idx="3820">
                        <c:v>0.434</c:v>
                      </c:pt>
                      <c:pt idx="3821">
                        <c:v>0.434</c:v>
                      </c:pt>
                      <c:pt idx="3822">
                        <c:v>0.51800000000000002</c:v>
                      </c:pt>
                      <c:pt idx="3823">
                        <c:v>0.58799999999999997</c:v>
                      </c:pt>
                      <c:pt idx="3824">
                        <c:v>0.7</c:v>
                      </c:pt>
                      <c:pt idx="3825">
                        <c:v>0.749</c:v>
                      </c:pt>
                      <c:pt idx="3826">
                        <c:v>0.91700000000000004</c:v>
                      </c:pt>
                      <c:pt idx="3827">
                        <c:v>1.0289999999999999</c:v>
                      </c:pt>
                      <c:pt idx="3828">
                        <c:v>1.1759999999999999</c:v>
                      </c:pt>
                      <c:pt idx="3829">
                        <c:v>1.2949999999999999</c:v>
                      </c:pt>
                      <c:pt idx="3830">
                        <c:v>1.26</c:v>
                      </c:pt>
                      <c:pt idx="3831">
                        <c:v>1.365</c:v>
                      </c:pt>
                      <c:pt idx="3832">
                        <c:v>1.3089999999999999</c:v>
                      </c:pt>
                      <c:pt idx="3833">
                        <c:v>1.302</c:v>
                      </c:pt>
                      <c:pt idx="3834">
                        <c:v>1.302</c:v>
                      </c:pt>
                      <c:pt idx="3835">
                        <c:v>1.155</c:v>
                      </c:pt>
                      <c:pt idx="3836">
                        <c:v>1.2250000000000001</c:v>
                      </c:pt>
                      <c:pt idx="3837">
                        <c:v>1.1479999999999999</c:v>
                      </c:pt>
                      <c:pt idx="3838">
                        <c:v>0.93100000000000005</c:v>
                      </c:pt>
                      <c:pt idx="3839">
                        <c:v>0.79100000000000004</c:v>
                      </c:pt>
                      <c:pt idx="3840">
                        <c:v>0.63</c:v>
                      </c:pt>
                      <c:pt idx="3841">
                        <c:v>0.60899999999999999</c:v>
                      </c:pt>
                      <c:pt idx="3842">
                        <c:v>0.57399999999999995</c:v>
                      </c:pt>
                      <c:pt idx="3843">
                        <c:v>0.504</c:v>
                      </c:pt>
                      <c:pt idx="3844">
                        <c:v>0.58099999999999996</c:v>
                      </c:pt>
                      <c:pt idx="3845">
                        <c:v>0.68600000000000005</c:v>
                      </c:pt>
                      <c:pt idx="3846">
                        <c:v>0.65800000000000003</c:v>
                      </c:pt>
                      <c:pt idx="3847">
                        <c:v>0.64400000000000002</c:v>
                      </c:pt>
                      <c:pt idx="3848">
                        <c:v>0.63</c:v>
                      </c:pt>
                      <c:pt idx="3849">
                        <c:v>0.64400000000000002</c:v>
                      </c:pt>
                      <c:pt idx="3850">
                        <c:v>0.78400000000000003</c:v>
                      </c:pt>
                      <c:pt idx="3851">
                        <c:v>0.82599999999999996</c:v>
                      </c:pt>
                      <c:pt idx="3852">
                        <c:v>0.77</c:v>
                      </c:pt>
                      <c:pt idx="3853">
                        <c:v>0.80500000000000005</c:v>
                      </c:pt>
                      <c:pt idx="3854">
                        <c:v>0.86799999999999999</c:v>
                      </c:pt>
                      <c:pt idx="3855">
                        <c:v>0.92400000000000004</c:v>
                      </c:pt>
                      <c:pt idx="3856">
                        <c:v>1.1200000000000001</c:v>
                      </c:pt>
                      <c:pt idx="3857">
                        <c:v>1.0289999999999999</c:v>
                      </c:pt>
                      <c:pt idx="3858">
                        <c:v>1.0289999999999999</c:v>
                      </c:pt>
                      <c:pt idx="3859">
                        <c:v>0.91</c:v>
                      </c:pt>
                      <c:pt idx="3860">
                        <c:v>0.97299999999999998</c:v>
                      </c:pt>
                      <c:pt idx="3861">
                        <c:v>0.86799999999999999</c:v>
                      </c:pt>
                      <c:pt idx="3862">
                        <c:v>0.75600000000000001</c:v>
                      </c:pt>
                      <c:pt idx="3863">
                        <c:v>0.64400000000000002</c:v>
                      </c:pt>
                      <c:pt idx="3864">
                        <c:v>0.55300000000000005</c:v>
                      </c:pt>
                      <c:pt idx="3865">
                        <c:v>0.48299999999999998</c:v>
                      </c:pt>
                      <c:pt idx="3866">
                        <c:v>0.46899999999999997</c:v>
                      </c:pt>
                      <c:pt idx="3867">
                        <c:v>0.45500000000000002</c:v>
                      </c:pt>
                      <c:pt idx="3868">
                        <c:v>0.46899999999999997</c:v>
                      </c:pt>
                      <c:pt idx="3869">
                        <c:v>0.60899999999999999</c:v>
                      </c:pt>
                      <c:pt idx="3870">
                        <c:v>0.58799999999999997</c:v>
                      </c:pt>
                      <c:pt idx="3871">
                        <c:v>0.60199999999999998</c:v>
                      </c:pt>
                      <c:pt idx="3872">
                        <c:v>0.60199999999999998</c:v>
                      </c:pt>
                      <c:pt idx="3873">
                        <c:v>0.56000000000000005</c:v>
                      </c:pt>
                      <c:pt idx="3874">
                        <c:v>0.69299999999999995</c:v>
                      </c:pt>
                      <c:pt idx="3875">
                        <c:v>0.74199999999999999</c:v>
                      </c:pt>
                      <c:pt idx="3876">
                        <c:v>0.90300000000000002</c:v>
                      </c:pt>
                      <c:pt idx="3877">
                        <c:v>0.97299999999999998</c:v>
                      </c:pt>
                      <c:pt idx="3878">
                        <c:v>1.085</c:v>
                      </c:pt>
                      <c:pt idx="3879">
                        <c:v>1.232</c:v>
                      </c:pt>
                      <c:pt idx="3880">
                        <c:v>1.4139999999999999</c:v>
                      </c:pt>
                      <c:pt idx="3881">
                        <c:v>1.456</c:v>
                      </c:pt>
                      <c:pt idx="3882">
                        <c:v>1.379</c:v>
                      </c:pt>
                      <c:pt idx="3883">
                        <c:v>1.3859999999999999</c:v>
                      </c:pt>
                      <c:pt idx="3884">
                        <c:v>1.379</c:v>
                      </c:pt>
                      <c:pt idx="3885">
                        <c:v>1.218</c:v>
                      </c:pt>
                      <c:pt idx="3886">
                        <c:v>1.05</c:v>
                      </c:pt>
                      <c:pt idx="3887">
                        <c:v>0.79800000000000004</c:v>
                      </c:pt>
                      <c:pt idx="3888">
                        <c:v>0.67900000000000005</c:v>
                      </c:pt>
                      <c:pt idx="3889">
                        <c:v>0.60199999999999998</c:v>
                      </c:pt>
                      <c:pt idx="3890">
                        <c:v>0.55300000000000005</c:v>
                      </c:pt>
                      <c:pt idx="3891">
                        <c:v>0.55300000000000005</c:v>
                      </c:pt>
                      <c:pt idx="3892">
                        <c:v>0.59499999999999997</c:v>
                      </c:pt>
                      <c:pt idx="3893">
                        <c:v>0.68600000000000005</c:v>
                      </c:pt>
                      <c:pt idx="3894">
                        <c:v>0.65100000000000002</c:v>
                      </c:pt>
                      <c:pt idx="3895">
                        <c:v>0.7</c:v>
                      </c:pt>
                      <c:pt idx="3896">
                        <c:v>0.79800000000000004</c:v>
                      </c:pt>
                      <c:pt idx="3897">
                        <c:v>0.94499999999999995</c:v>
                      </c:pt>
                      <c:pt idx="3898">
                        <c:v>1.0780000000000001</c:v>
                      </c:pt>
                      <c:pt idx="3899">
                        <c:v>1.1200000000000001</c:v>
                      </c:pt>
                      <c:pt idx="3900">
                        <c:v>1.302</c:v>
                      </c:pt>
                      <c:pt idx="3901">
                        <c:v>1.2949999999999999</c:v>
                      </c:pt>
                      <c:pt idx="3902">
                        <c:v>1.5329999999999999</c:v>
                      </c:pt>
                      <c:pt idx="3903">
                        <c:v>1.456</c:v>
                      </c:pt>
                      <c:pt idx="3904">
                        <c:v>1.5820000000000001</c:v>
                      </c:pt>
                      <c:pt idx="3905">
                        <c:v>1.7989999999999999</c:v>
                      </c:pt>
                      <c:pt idx="3906">
                        <c:v>1.841</c:v>
                      </c:pt>
                      <c:pt idx="3907">
                        <c:v>1.7849999999999999</c:v>
                      </c:pt>
                      <c:pt idx="3908">
                        <c:v>1.7569999999999999</c:v>
                      </c:pt>
                      <c:pt idx="3909">
                        <c:v>1.5329999999999999</c:v>
                      </c:pt>
                      <c:pt idx="3910">
                        <c:v>1.379</c:v>
                      </c:pt>
                      <c:pt idx="3911">
                        <c:v>1.141</c:v>
                      </c:pt>
                      <c:pt idx="3912">
                        <c:v>0.95899999999999996</c:v>
                      </c:pt>
                      <c:pt idx="3913">
                        <c:v>0.88200000000000001</c:v>
                      </c:pt>
                      <c:pt idx="3914">
                        <c:v>0.77</c:v>
                      </c:pt>
                      <c:pt idx="3915">
                        <c:v>0.67200000000000004</c:v>
                      </c:pt>
                      <c:pt idx="3916">
                        <c:v>0.68600000000000005</c:v>
                      </c:pt>
                      <c:pt idx="3917">
                        <c:v>0.71399999999999997</c:v>
                      </c:pt>
                      <c:pt idx="3918">
                        <c:v>0.7</c:v>
                      </c:pt>
                      <c:pt idx="3919">
                        <c:v>0.71399999999999997</c:v>
                      </c:pt>
                      <c:pt idx="3920">
                        <c:v>0.81899999999999995</c:v>
                      </c:pt>
                      <c:pt idx="3921">
                        <c:v>0.78400000000000003</c:v>
                      </c:pt>
                      <c:pt idx="3922">
                        <c:v>0.82599999999999996</c:v>
                      </c:pt>
                      <c:pt idx="3923">
                        <c:v>0.79100000000000004</c:v>
                      </c:pt>
                      <c:pt idx="3924">
                        <c:v>0.79100000000000004</c:v>
                      </c:pt>
                      <c:pt idx="3925">
                        <c:v>0.86799999999999999</c:v>
                      </c:pt>
                      <c:pt idx="3926">
                        <c:v>0.88900000000000001</c:v>
                      </c:pt>
                      <c:pt idx="3927">
                        <c:v>0.92400000000000004</c:v>
                      </c:pt>
                      <c:pt idx="3928">
                        <c:v>0.99399999999999999</c:v>
                      </c:pt>
                      <c:pt idx="3929">
                        <c:v>1.0429999999999999</c:v>
                      </c:pt>
                      <c:pt idx="3930">
                        <c:v>0.98699999999999999</c:v>
                      </c:pt>
                      <c:pt idx="3931">
                        <c:v>0.99399999999999999</c:v>
                      </c:pt>
                      <c:pt idx="3932">
                        <c:v>0.97299999999999998</c:v>
                      </c:pt>
                      <c:pt idx="3933">
                        <c:v>0.91</c:v>
                      </c:pt>
                      <c:pt idx="3934">
                        <c:v>0.80500000000000005</c:v>
                      </c:pt>
                      <c:pt idx="3935">
                        <c:v>0.66500000000000004</c:v>
                      </c:pt>
                      <c:pt idx="3936">
                        <c:v>0.56000000000000005</c:v>
                      </c:pt>
                      <c:pt idx="3937">
                        <c:v>0.51800000000000002</c:v>
                      </c:pt>
                      <c:pt idx="3938">
                        <c:v>0.497</c:v>
                      </c:pt>
                      <c:pt idx="3939">
                        <c:v>0.46899999999999997</c:v>
                      </c:pt>
                      <c:pt idx="3940">
                        <c:v>0.49</c:v>
                      </c:pt>
                      <c:pt idx="3941">
                        <c:v>0.56000000000000005</c:v>
                      </c:pt>
                      <c:pt idx="3942">
                        <c:v>0.56699999999999995</c:v>
                      </c:pt>
                      <c:pt idx="3943">
                        <c:v>0.63700000000000001</c:v>
                      </c:pt>
                      <c:pt idx="3944">
                        <c:v>0.66500000000000004</c:v>
                      </c:pt>
                      <c:pt idx="3945">
                        <c:v>0.65100000000000002</c:v>
                      </c:pt>
                      <c:pt idx="3946">
                        <c:v>0.66500000000000004</c:v>
                      </c:pt>
                      <c:pt idx="3947">
                        <c:v>0.72099999999999997</c:v>
                      </c:pt>
                      <c:pt idx="3948">
                        <c:v>0.72799999999999998</c:v>
                      </c:pt>
                      <c:pt idx="3949">
                        <c:v>0.749</c:v>
                      </c:pt>
                      <c:pt idx="3950">
                        <c:v>0.81200000000000006</c:v>
                      </c:pt>
                      <c:pt idx="3951">
                        <c:v>0.98</c:v>
                      </c:pt>
                      <c:pt idx="3952">
                        <c:v>1.0640000000000001</c:v>
                      </c:pt>
                      <c:pt idx="3953">
                        <c:v>1.0780000000000001</c:v>
                      </c:pt>
                      <c:pt idx="3954">
                        <c:v>0.97299999999999998</c:v>
                      </c:pt>
                      <c:pt idx="3955">
                        <c:v>0.875</c:v>
                      </c:pt>
                      <c:pt idx="3956">
                        <c:v>0.90300000000000002</c:v>
                      </c:pt>
                      <c:pt idx="3957">
                        <c:v>0.85399999999999998</c:v>
                      </c:pt>
                      <c:pt idx="3958">
                        <c:v>0.77</c:v>
                      </c:pt>
                      <c:pt idx="3959">
                        <c:v>0.58799999999999997</c:v>
                      </c:pt>
                      <c:pt idx="3960">
                        <c:v>0.504</c:v>
                      </c:pt>
                      <c:pt idx="3961">
                        <c:v>0.45500000000000002</c:v>
                      </c:pt>
                      <c:pt idx="3962">
                        <c:v>0.441</c:v>
                      </c:pt>
                      <c:pt idx="3963">
                        <c:v>0.40600000000000003</c:v>
                      </c:pt>
                      <c:pt idx="3964">
                        <c:v>0.39900000000000002</c:v>
                      </c:pt>
                      <c:pt idx="3965">
                        <c:v>0.44800000000000001</c:v>
                      </c:pt>
                      <c:pt idx="3966">
                        <c:v>0.47599999999999998</c:v>
                      </c:pt>
                      <c:pt idx="3967">
                        <c:v>0.53900000000000003</c:v>
                      </c:pt>
                      <c:pt idx="3968">
                        <c:v>0.58099999999999996</c:v>
                      </c:pt>
                      <c:pt idx="3969">
                        <c:v>0.68600000000000005</c:v>
                      </c:pt>
                      <c:pt idx="3970">
                        <c:v>0.72799999999999998</c:v>
                      </c:pt>
                      <c:pt idx="3971">
                        <c:v>0.91700000000000004</c:v>
                      </c:pt>
                      <c:pt idx="3972">
                        <c:v>0.84</c:v>
                      </c:pt>
                      <c:pt idx="3973">
                        <c:v>0.93799999999999994</c:v>
                      </c:pt>
                      <c:pt idx="3974">
                        <c:v>0.93799999999999994</c:v>
                      </c:pt>
                      <c:pt idx="3975">
                        <c:v>0.90300000000000002</c:v>
                      </c:pt>
                      <c:pt idx="3976">
                        <c:v>0.88900000000000001</c:v>
                      </c:pt>
                      <c:pt idx="3977">
                        <c:v>0.86799999999999999</c:v>
                      </c:pt>
                      <c:pt idx="3978">
                        <c:v>0.92400000000000004</c:v>
                      </c:pt>
                      <c:pt idx="3979">
                        <c:v>0.92400000000000004</c:v>
                      </c:pt>
                      <c:pt idx="3980">
                        <c:v>0.96599999999999997</c:v>
                      </c:pt>
                      <c:pt idx="3981">
                        <c:v>0.91</c:v>
                      </c:pt>
                      <c:pt idx="3982">
                        <c:v>0.81200000000000006</c:v>
                      </c:pt>
                      <c:pt idx="3983">
                        <c:v>0.7</c:v>
                      </c:pt>
                      <c:pt idx="3984">
                        <c:v>0.63</c:v>
                      </c:pt>
                      <c:pt idx="3985">
                        <c:v>0.57399999999999995</c:v>
                      </c:pt>
                      <c:pt idx="3986">
                        <c:v>0.51100000000000001</c:v>
                      </c:pt>
                      <c:pt idx="3987">
                        <c:v>0.49</c:v>
                      </c:pt>
                      <c:pt idx="3988">
                        <c:v>0.48299999999999998</c:v>
                      </c:pt>
                      <c:pt idx="3989">
                        <c:v>0.52500000000000002</c:v>
                      </c:pt>
                      <c:pt idx="3990">
                        <c:v>0.58799999999999997</c:v>
                      </c:pt>
                      <c:pt idx="3991">
                        <c:v>0.63</c:v>
                      </c:pt>
                      <c:pt idx="3992">
                        <c:v>0.77</c:v>
                      </c:pt>
                      <c:pt idx="3993">
                        <c:v>0.89600000000000002</c:v>
                      </c:pt>
                      <c:pt idx="3994">
                        <c:v>0.84</c:v>
                      </c:pt>
                      <c:pt idx="3995">
                        <c:v>0.86799999999999999</c:v>
                      </c:pt>
                      <c:pt idx="3996">
                        <c:v>0.85399999999999998</c:v>
                      </c:pt>
                      <c:pt idx="3997">
                        <c:v>1.008</c:v>
                      </c:pt>
                      <c:pt idx="3998">
                        <c:v>1.0009999999999999</c:v>
                      </c:pt>
                      <c:pt idx="3999">
                        <c:v>1.0780000000000001</c:v>
                      </c:pt>
                      <c:pt idx="4000">
                        <c:v>1.099</c:v>
                      </c:pt>
                      <c:pt idx="4001">
                        <c:v>1.0780000000000001</c:v>
                      </c:pt>
                      <c:pt idx="4002">
                        <c:v>1.05</c:v>
                      </c:pt>
                      <c:pt idx="4003">
                        <c:v>1.0569999999999999</c:v>
                      </c:pt>
                      <c:pt idx="4004">
                        <c:v>1.113</c:v>
                      </c:pt>
                      <c:pt idx="4005">
                        <c:v>0.98</c:v>
                      </c:pt>
                      <c:pt idx="4006">
                        <c:v>0.80500000000000005</c:v>
                      </c:pt>
                      <c:pt idx="4007">
                        <c:v>0.7</c:v>
                      </c:pt>
                      <c:pt idx="4008">
                        <c:v>0.60899999999999999</c:v>
                      </c:pt>
                      <c:pt idx="4009">
                        <c:v>0.56000000000000005</c:v>
                      </c:pt>
                      <c:pt idx="4010">
                        <c:v>0.504</c:v>
                      </c:pt>
                      <c:pt idx="4011">
                        <c:v>0.47599999999999998</c:v>
                      </c:pt>
                      <c:pt idx="4012">
                        <c:v>0.52500000000000002</c:v>
                      </c:pt>
                      <c:pt idx="4013">
                        <c:v>0.60199999999999998</c:v>
                      </c:pt>
                      <c:pt idx="4014">
                        <c:v>0.61599999999999999</c:v>
                      </c:pt>
                      <c:pt idx="4015">
                        <c:v>0.65800000000000003</c:v>
                      </c:pt>
                      <c:pt idx="4016">
                        <c:v>0.72099999999999997</c:v>
                      </c:pt>
                      <c:pt idx="4017">
                        <c:v>0.74199999999999999</c:v>
                      </c:pt>
                      <c:pt idx="4018">
                        <c:v>0.88900000000000001</c:v>
                      </c:pt>
                      <c:pt idx="4019">
                        <c:v>1.022</c:v>
                      </c:pt>
                      <c:pt idx="4020">
                        <c:v>1.232</c:v>
                      </c:pt>
                      <c:pt idx="4021">
                        <c:v>1.2529999999999999</c:v>
                      </c:pt>
                      <c:pt idx="4022">
                        <c:v>1.2949999999999999</c:v>
                      </c:pt>
                      <c:pt idx="4023">
                        <c:v>1.4419999999999999</c:v>
                      </c:pt>
                      <c:pt idx="4024">
                        <c:v>1.5960000000000001</c:v>
                      </c:pt>
                      <c:pt idx="4025">
                        <c:v>1.6379999999999999</c:v>
                      </c:pt>
                      <c:pt idx="4026">
                        <c:v>1.5469999999999999</c:v>
                      </c:pt>
                      <c:pt idx="4027">
                        <c:v>1.407</c:v>
                      </c:pt>
                      <c:pt idx="4028">
                        <c:v>1.337</c:v>
                      </c:pt>
                      <c:pt idx="4029">
                        <c:v>1.155</c:v>
                      </c:pt>
                      <c:pt idx="4030">
                        <c:v>1.071</c:v>
                      </c:pt>
                      <c:pt idx="4031">
                        <c:v>0.80500000000000005</c:v>
                      </c:pt>
                      <c:pt idx="4032">
                        <c:v>0.71399999999999997</c:v>
                      </c:pt>
                      <c:pt idx="4033">
                        <c:v>0.623</c:v>
                      </c:pt>
                      <c:pt idx="4034">
                        <c:v>0.60899999999999999</c:v>
                      </c:pt>
                      <c:pt idx="4035">
                        <c:v>0.57399999999999995</c:v>
                      </c:pt>
                      <c:pt idx="4036">
                        <c:v>0.56699999999999995</c:v>
                      </c:pt>
                      <c:pt idx="4037">
                        <c:v>0.69299999999999995</c:v>
                      </c:pt>
                      <c:pt idx="4038">
                        <c:v>0.73499999999999999</c:v>
                      </c:pt>
                      <c:pt idx="4039">
                        <c:v>0.76300000000000001</c:v>
                      </c:pt>
                      <c:pt idx="4040">
                        <c:v>0.72799999999999998</c:v>
                      </c:pt>
                      <c:pt idx="4041">
                        <c:v>0.73499999999999999</c:v>
                      </c:pt>
                      <c:pt idx="4042">
                        <c:v>0.77700000000000002</c:v>
                      </c:pt>
                      <c:pt idx="4043">
                        <c:v>0.86799999999999999</c:v>
                      </c:pt>
                      <c:pt idx="4044">
                        <c:v>0.98</c:v>
                      </c:pt>
                      <c:pt idx="4045">
                        <c:v>1.022</c:v>
                      </c:pt>
                      <c:pt idx="4046">
                        <c:v>1.127</c:v>
                      </c:pt>
                      <c:pt idx="4047">
                        <c:v>1.2529999999999999</c:v>
                      </c:pt>
                      <c:pt idx="4048">
                        <c:v>1.4419999999999999</c:v>
                      </c:pt>
                      <c:pt idx="4049">
                        <c:v>1.379</c:v>
                      </c:pt>
                      <c:pt idx="4050">
                        <c:v>1.323</c:v>
                      </c:pt>
                      <c:pt idx="4051">
                        <c:v>1.323</c:v>
                      </c:pt>
                      <c:pt idx="4052">
                        <c:v>1.19</c:v>
                      </c:pt>
                      <c:pt idx="4053">
                        <c:v>0.95199999999999996</c:v>
                      </c:pt>
                      <c:pt idx="4054">
                        <c:v>0.81899999999999995</c:v>
                      </c:pt>
                      <c:pt idx="4055">
                        <c:v>0.65100000000000002</c:v>
                      </c:pt>
                      <c:pt idx="4056">
                        <c:v>0.55300000000000005</c:v>
                      </c:pt>
                      <c:pt idx="4057">
                        <c:v>0.48299999999999998</c:v>
                      </c:pt>
                      <c:pt idx="4058">
                        <c:v>0.46899999999999997</c:v>
                      </c:pt>
                      <c:pt idx="4059">
                        <c:v>0.46200000000000002</c:v>
                      </c:pt>
                      <c:pt idx="4060">
                        <c:v>0.47599999999999998</c:v>
                      </c:pt>
                      <c:pt idx="4061">
                        <c:v>0.53200000000000003</c:v>
                      </c:pt>
                      <c:pt idx="4062">
                        <c:v>0.53900000000000003</c:v>
                      </c:pt>
                      <c:pt idx="4063">
                        <c:v>0.53900000000000003</c:v>
                      </c:pt>
                      <c:pt idx="4064">
                        <c:v>0.59499999999999997</c:v>
                      </c:pt>
                      <c:pt idx="4065">
                        <c:v>0.59499999999999997</c:v>
                      </c:pt>
                      <c:pt idx="4066">
                        <c:v>0.67200000000000004</c:v>
                      </c:pt>
                      <c:pt idx="4067">
                        <c:v>0.64400000000000002</c:v>
                      </c:pt>
                      <c:pt idx="4068">
                        <c:v>0.68600000000000005</c:v>
                      </c:pt>
                      <c:pt idx="4069">
                        <c:v>0.80500000000000005</c:v>
                      </c:pt>
                      <c:pt idx="4070">
                        <c:v>0.86799999999999999</c:v>
                      </c:pt>
                      <c:pt idx="4071">
                        <c:v>1.0149999999999999</c:v>
                      </c:pt>
                      <c:pt idx="4072">
                        <c:v>1.288</c:v>
                      </c:pt>
                      <c:pt idx="4073">
                        <c:v>1.3089999999999999</c:v>
                      </c:pt>
                      <c:pt idx="4074">
                        <c:v>1.218</c:v>
                      </c:pt>
                      <c:pt idx="4075">
                        <c:v>1.085</c:v>
                      </c:pt>
                      <c:pt idx="4076">
                        <c:v>1.0780000000000001</c:v>
                      </c:pt>
                      <c:pt idx="4077">
                        <c:v>0.92400000000000004</c:v>
                      </c:pt>
                      <c:pt idx="4078">
                        <c:v>0.72799999999999998</c:v>
                      </c:pt>
                      <c:pt idx="4079">
                        <c:v>0.61599999999999999</c:v>
                      </c:pt>
                      <c:pt idx="4080">
                        <c:v>0.504</c:v>
                      </c:pt>
                      <c:pt idx="4081">
                        <c:v>0.47599999999999998</c:v>
                      </c:pt>
                      <c:pt idx="4082">
                        <c:v>0.46899999999999997</c:v>
                      </c:pt>
                      <c:pt idx="4083">
                        <c:v>0.441</c:v>
                      </c:pt>
                      <c:pt idx="4084">
                        <c:v>0.44800000000000001</c:v>
                      </c:pt>
                      <c:pt idx="4085">
                        <c:v>0.53200000000000003</c:v>
                      </c:pt>
                      <c:pt idx="4086">
                        <c:v>0.504</c:v>
                      </c:pt>
                      <c:pt idx="4087">
                        <c:v>0.57399999999999995</c:v>
                      </c:pt>
                      <c:pt idx="4088">
                        <c:v>0.59499999999999997</c:v>
                      </c:pt>
                      <c:pt idx="4089">
                        <c:v>0.54600000000000004</c:v>
                      </c:pt>
                      <c:pt idx="4090">
                        <c:v>0.71399999999999997</c:v>
                      </c:pt>
                      <c:pt idx="4091">
                        <c:v>0.78400000000000003</c:v>
                      </c:pt>
                      <c:pt idx="4092">
                        <c:v>0.83299999999999996</c:v>
                      </c:pt>
                      <c:pt idx="4093">
                        <c:v>1.0149999999999999</c:v>
                      </c:pt>
                      <c:pt idx="4094">
                        <c:v>1.099</c:v>
                      </c:pt>
                      <c:pt idx="4095">
                        <c:v>1.288</c:v>
                      </c:pt>
                      <c:pt idx="4096">
                        <c:v>1.323</c:v>
                      </c:pt>
                      <c:pt idx="4097">
                        <c:v>1.3089999999999999</c:v>
                      </c:pt>
                      <c:pt idx="4098">
                        <c:v>1.351</c:v>
                      </c:pt>
                      <c:pt idx="4099">
                        <c:v>1.407</c:v>
                      </c:pt>
                      <c:pt idx="4100">
                        <c:v>1.274</c:v>
                      </c:pt>
                      <c:pt idx="4101">
                        <c:v>1.127</c:v>
                      </c:pt>
                      <c:pt idx="4102">
                        <c:v>0.93799999999999994</c:v>
                      </c:pt>
                      <c:pt idx="4103">
                        <c:v>0.75600000000000001</c:v>
                      </c:pt>
                      <c:pt idx="4104">
                        <c:v>0.57399999999999995</c:v>
                      </c:pt>
                      <c:pt idx="4105">
                        <c:v>0.54600000000000004</c:v>
                      </c:pt>
                      <c:pt idx="4106">
                        <c:v>0.51100000000000001</c:v>
                      </c:pt>
                      <c:pt idx="4107">
                        <c:v>0.46200000000000002</c:v>
                      </c:pt>
                      <c:pt idx="4108">
                        <c:v>0.47599999999999998</c:v>
                      </c:pt>
                      <c:pt idx="4109">
                        <c:v>0.53900000000000003</c:v>
                      </c:pt>
                      <c:pt idx="4110">
                        <c:v>0.56000000000000005</c:v>
                      </c:pt>
                      <c:pt idx="4111">
                        <c:v>0.59499999999999997</c:v>
                      </c:pt>
                      <c:pt idx="4112">
                        <c:v>0.68600000000000005</c:v>
                      </c:pt>
                      <c:pt idx="4113">
                        <c:v>0.74199999999999999</c:v>
                      </c:pt>
                      <c:pt idx="4114">
                        <c:v>0.875</c:v>
                      </c:pt>
                      <c:pt idx="4115">
                        <c:v>1.1479999999999999</c:v>
                      </c:pt>
                      <c:pt idx="4116">
                        <c:v>1.302</c:v>
                      </c:pt>
                      <c:pt idx="4117">
                        <c:v>1.351</c:v>
                      </c:pt>
                      <c:pt idx="4118">
                        <c:v>1.4350000000000001</c:v>
                      </c:pt>
                      <c:pt idx="4119">
                        <c:v>1.421</c:v>
                      </c:pt>
                      <c:pt idx="4120">
                        <c:v>1.5329999999999999</c:v>
                      </c:pt>
                      <c:pt idx="4121">
                        <c:v>1.4910000000000001</c:v>
                      </c:pt>
                      <c:pt idx="4122">
                        <c:v>1.4279999999999999</c:v>
                      </c:pt>
                      <c:pt idx="4123">
                        <c:v>1.3160000000000001</c:v>
                      </c:pt>
                      <c:pt idx="4124">
                        <c:v>1.1970000000000001</c:v>
                      </c:pt>
                      <c:pt idx="4125">
                        <c:v>1.2250000000000001</c:v>
                      </c:pt>
                      <c:pt idx="4126">
                        <c:v>1.0149999999999999</c:v>
                      </c:pt>
                      <c:pt idx="4127">
                        <c:v>0.84</c:v>
                      </c:pt>
                      <c:pt idx="4128">
                        <c:v>0.7</c:v>
                      </c:pt>
                      <c:pt idx="4129">
                        <c:v>0.66500000000000004</c:v>
                      </c:pt>
                      <c:pt idx="4130">
                        <c:v>0.56000000000000005</c:v>
                      </c:pt>
                      <c:pt idx="4131">
                        <c:v>0.53900000000000003</c:v>
                      </c:pt>
                      <c:pt idx="4132">
                        <c:v>0.54600000000000004</c:v>
                      </c:pt>
                      <c:pt idx="4133">
                        <c:v>0.59499999999999997</c:v>
                      </c:pt>
                      <c:pt idx="4134">
                        <c:v>0.623</c:v>
                      </c:pt>
                      <c:pt idx="4135">
                        <c:v>0.78400000000000003</c:v>
                      </c:pt>
                      <c:pt idx="4136">
                        <c:v>0.88200000000000001</c:v>
                      </c:pt>
                      <c:pt idx="4137">
                        <c:v>1.113</c:v>
                      </c:pt>
                      <c:pt idx="4138">
                        <c:v>1.393</c:v>
                      </c:pt>
                      <c:pt idx="4139">
                        <c:v>1.4350000000000001</c:v>
                      </c:pt>
                      <c:pt idx="4140">
                        <c:v>1.5680000000000001</c:v>
                      </c:pt>
                      <c:pt idx="4141">
                        <c:v>1.7010000000000001</c:v>
                      </c:pt>
                      <c:pt idx="4142">
                        <c:v>1.736</c:v>
                      </c:pt>
                      <c:pt idx="4143">
                        <c:v>1.778</c:v>
                      </c:pt>
                      <c:pt idx="4144">
                        <c:v>1.7849999999999999</c:v>
                      </c:pt>
                      <c:pt idx="4145">
                        <c:v>1.694</c:v>
                      </c:pt>
                      <c:pt idx="4146">
                        <c:v>1.631</c:v>
                      </c:pt>
                      <c:pt idx="4147">
                        <c:v>1.526</c:v>
                      </c:pt>
                      <c:pt idx="4148">
                        <c:v>1.4</c:v>
                      </c:pt>
                      <c:pt idx="4149">
                        <c:v>1.2529999999999999</c:v>
                      </c:pt>
                      <c:pt idx="4150">
                        <c:v>1.1619999999999999</c:v>
                      </c:pt>
                      <c:pt idx="4151">
                        <c:v>1.022</c:v>
                      </c:pt>
                      <c:pt idx="4152">
                        <c:v>0.88900000000000001</c:v>
                      </c:pt>
                      <c:pt idx="4153">
                        <c:v>0.81200000000000006</c:v>
                      </c:pt>
                      <c:pt idx="4154">
                        <c:v>0.76300000000000001</c:v>
                      </c:pt>
                      <c:pt idx="4155">
                        <c:v>0.72099999999999997</c:v>
                      </c:pt>
                      <c:pt idx="4156">
                        <c:v>0.67200000000000004</c:v>
                      </c:pt>
                      <c:pt idx="4157">
                        <c:v>0.63</c:v>
                      </c:pt>
                      <c:pt idx="4158">
                        <c:v>0.68600000000000005</c:v>
                      </c:pt>
                      <c:pt idx="4159">
                        <c:v>0.85399999999999998</c:v>
                      </c:pt>
                      <c:pt idx="4160">
                        <c:v>0.96599999999999997</c:v>
                      </c:pt>
                      <c:pt idx="4161">
                        <c:v>1.2529999999999999</c:v>
                      </c:pt>
                      <c:pt idx="4162">
                        <c:v>1.512</c:v>
                      </c:pt>
                      <c:pt idx="4163">
                        <c:v>1.722</c:v>
                      </c:pt>
                      <c:pt idx="4164">
                        <c:v>1.75</c:v>
                      </c:pt>
                      <c:pt idx="4165">
                        <c:v>1.8340000000000001</c:v>
                      </c:pt>
                      <c:pt idx="4166">
                        <c:v>1.7989999999999999</c:v>
                      </c:pt>
                      <c:pt idx="4167">
                        <c:v>1.9319999999999999</c:v>
                      </c:pt>
                      <c:pt idx="4168">
                        <c:v>2.0510000000000002</c:v>
                      </c:pt>
                      <c:pt idx="4169">
                        <c:v>1.974</c:v>
                      </c:pt>
                      <c:pt idx="4170">
                        <c:v>1.792</c:v>
                      </c:pt>
                      <c:pt idx="4171">
                        <c:v>1.631</c:v>
                      </c:pt>
                      <c:pt idx="4172">
                        <c:v>1.4419999999999999</c:v>
                      </c:pt>
                      <c:pt idx="4173">
                        <c:v>1.351</c:v>
                      </c:pt>
                      <c:pt idx="4174">
                        <c:v>1.05</c:v>
                      </c:pt>
                      <c:pt idx="4175">
                        <c:v>0.89600000000000002</c:v>
                      </c:pt>
                      <c:pt idx="4176">
                        <c:v>0.749</c:v>
                      </c:pt>
                      <c:pt idx="4177">
                        <c:v>0.70699999999999996</c:v>
                      </c:pt>
                      <c:pt idx="4178">
                        <c:v>0.60899999999999999</c:v>
                      </c:pt>
                      <c:pt idx="4179">
                        <c:v>0.58799999999999997</c:v>
                      </c:pt>
                      <c:pt idx="4180">
                        <c:v>0.63700000000000001</c:v>
                      </c:pt>
                      <c:pt idx="4181">
                        <c:v>0.65100000000000002</c:v>
                      </c:pt>
                      <c:pt idx="4182">
                        <c:v>0.72799999999999998</c:v>
                      </c:pt>
                      <c:pt idx="4183">
                        <c:v>0.77</c:v>
                      </c:pt>
                      <c:pt idx="4184">
                        <c:v>0.85399999999999998</c:v>
                      </c:pt>
                      <c:pt idx="4185">
                        <c:v>1.1200000000000001</c:v>
                      </c:pt>
                      <c:pt idx="4186">
                        <c:v>1.1830000000000001</c:v>
                      </c:pt>
                      <c:pt idx="4187">
                        <c:v>1.2809999999999999</c:v>
                      </c:pt>
                      <c:pt idx="4188">
                        <c:v>1.351</c:v>
                      </c:pt>
                      <c:pt idx="4189">
                        <c:v>1.33</c:v>
                      </c:pt>
                      <c:pt idx="4190">
                        <c:v>1.4630000000000001</c:v>
                      </c:pt>
                      <c:pt idx="4191">
                        <c:v>1.5820000000000001</c:v>
                      </c:pt>
                      <c:pt idx="4192">
                        <c:v>1.9039999999999999</c:v>
                      </c:pt>
                      <c:pt idx="4193">
                        <c:v>1.8129999999999999</c:v>
                      </c:pt>
                      <c:pt idx="4194">
                        <c:v>1.736</c:v>
                      </c:pt>
                      <c:pt idx="4195">
                        <c:v>1.68</c:v>
                      </c:pt>
                      <c:pt idx="4196">
                        <c:v>1.4770000000000001</c:v>
                      </c:pt>
                      <c:pt idx="4197">
                        <c:v>1.323</c:v>
                      </c:pt>
                      <c:pt idx="4198">
                        <c:v>1.1759999999999999</c:v>
                      </c:pt>
                      <c:pt idx="4199">
                        <c:v>1.05</c:v>
                      </c:pt>
                      <c:pt idx="4200">
                        <c:v>0.91</c:v>
                      </c:pt>
                      <c:pt idx="4201">
                        <c:v>0.77700000000000002</c:v>
                      </c:pt>
                      <c:pt idx="4202">
                        <c:v>0.74199999999999999</c:v>
                      </c:pt>
                      <c:pt idx="4203">
                        <c:v>0.74199999999999999</c:v>
                      </c:pt>
                      <c:pt idx="4204">
                        <c:v>0.72099999999999997</c:v>
                      </c:pt>
                      <c:pt idx="4205">
                        <c:v>0.80500000000000005</c:v>
                      </c:pt>
                      <c:pt idx="4206">
                        <c:v>0.81899999999999995</c:v>
                      </c:pt>
                      <c:pt idx="4207">
                        <c:v>0.81200000000000006</c:v>
                      </c:pt>
                      <c:pt idx="4208">
                        <c:v>0.95899999999999996</c:v>
                      </c:pt>
                      <c:pt idx="4209">
                        <c:v>1.1970000000000001</c:v>
                      </c:pt>
                      <c:pt idx="4210">
                        <c:v>1.337</c:v>
                      </c:pt>
                      <c:pt idx="4211">
                        <c:v>1.484</c:v>
                      </c:pt>
                      <c:pt idx="4212">
                        <c:v>1.5609999999999999</c:v>
                      </c:pt>
                      <c:pt idx="4213">
                        <c:v>1.6659999999999999</c:v>
                      </c:pt>
                      <c:pt idx="4214">
                        <c:v>1.68</c:v>
                      </c:pt>
                      <c:pt idx="4215">
                        <c:v>1.694</c:v>
                      </c:pt>
                      <c:pt idx="4216">
                        <c:v>1.778</c:v>
                      </c:pt>
                      <c:pt idx="4217">
                        <c:v>1.869</c:v>
                      </c:pt>
                      <c:pt idx="4218">
                        <c:v>1.764</c:v>
                      </c:pt>
                      <c:pt idx="4219">
                        <c:v>1.7150000000000001</c:v>
                      </c:pt>
                      <c:pt idx="4220">
                        <c:v>1.6379999999999999</c:v>
                      </c:pt>
                      <c:pt idx="4221">
                        <c:v>1.498</c:v>
                      </c:pt>
                      <c:pt idx="4222">
                        <c:v>1.26</c:v>
                      </c:pt>
                      <c:pt idx="4223">
                        <c:v>1.232</c:v>
                      </c:pt>
                      <c:pt idx="4224">
                        <c:v>1.085</c:v>
                      </c:pt>
                      <c:pt idx="4225">
                        <c:v>0.93100000000000005</c:v>
                      </c:pt>
                      <c:pt idx="4226">
                        <c:v>0.77</c:v>
                      </c:pt>
                      <c:pt idx="4227">
                        <c:v>0.69299999999999995</c:v>
                      </c:pt>
                      <c:pt idx="4228">
                        <c:v>0.7</c:v>
                      </c:pt>
                      <c:pt idx="4229">
                        <c:v>0.75600000000000001</c:v>
                      </c:pt>
                      <c:pt idx="4230">
                        <c:v>0.84699999999999998</c:v>
                      </c:pt>
                      <c:pt idx="4231">
                        <c:v>0.79800000000000004</c:v>
                      </c:pt>
                      <c:pt idx="4232">
                        <c:v>0.83299999999999996</c:v>
                      </c:pt>
                      <c:pt idx="4233">
                        <c:v>1.008</c:v>
                      </c:pt>
                      <c:pt idx="4234">
                        <c:v>1.1830000000000001</c:v>
                      </c:pt>
                      <c:pt idx="4235">
                        <c:v>1.246</c:v>
                      </c:pt>
                      <c:pt idx="4236">
                        <c:v>1.323</c:v>
                      </c:pt>
                      <c:pt idx="4237">
                        <c:v>1.421</c:v>
                      </c:pt>
                      <c:pt idx="4238">
                        <c:v>1.526</c:v>
                      </c:pt>
                      <c:pt idx="4239">
                        <c:v>1.645</c:v>
                      </c:pt>
                      <c:pt idx="4240">
                        <c:v>1.8620000000000001</c:v>
                      </c:pt>
                      <c:pt idx="4241">
                        <c:v>1.722</c:v>
                      </c:pt>
                      <c:pt idx="4242">
                        <c:v>1.4350000000000001</c:v>
                      </c:pt>
                      <c:pt idx="4243">
                        <c:v>1.421</c:v>
                      </c:pt>
                      <c:pt idx="4244">
                        <c:v>1.393</c:v>
                      </c:pt>
                      <c:pt idx="4245">
                        <c:v>1.141</c:v>
                      </c:pt>
                      <c:pt idx="4246">
                        <c:v>0.89600000000000002</c:v>
                      </c:pt>
                      <c:pt idx="4247">
                        <c:v>0.73499999999999999</c:v>
                      </c:pt>
                      <c:pt idx="4248">
                        <c:v>0.66500000000000004</c:v>
                      </c:pt>
                      <c:pt idx="4249">
                        <c:v>0.64400000000000002</c:v>
                      </c:pt>
                      <c:pt idx="4250">
                        <c:v>0.623</c:v>
                      </c:pt>
                      <c:pt idx="4251">
                        <c:v>0.58099999999999996</c:v>
                      </c:pt>
                      <c:pt idx="4252">
                        <c:v>0.58799999999999997</c:v>
                      </c:pt>
                      <c:pt idx="4253">
                        <c:v>0.64400000000000002</c:v>
                      </c:pt>
                      <c:pt idx="4254">
                        <c:v>0.67900000000000005</c:v>
                      </c:pt>
                      <c:pt idx="4255">
                        <c:v>0.71399999999999997</c:v>
                      </c:pt>
                      <c:pt idx="4256">
                        <c:v>0.70699999999999996</c:v>
                      </c:pt>
                      <c:pt idx="4257">
                        <c:v>0.67200000000000004</c:v>
                      </c:pt>
                      <c:pt idx="4258">
                        <c:v>0.76300000000000001</c:v>
                      </c:pt>
                      <c:pt idx="4259">
                        <c:v>0.82599999999999996</c:v>
                      </c:pt>
                      <c:pt idx="4260">
                        <c:v>0.95899999999999996</c:v>
                      </c:pt>
                      <c:pt idx="4261">
                        <c:v>1.141</c:v>
                      </c:pt>
                      <c:pt idx="4262">
                        <c:v>1.204</c:v>
                      </c:pt>
                      <c:pt idx="4263">
                        <c:v>1.2669999999999999</c:v>
                      </c:pt>
                      <c:pt idx="4264">
                        <c:v>1.4350000000000001</c:v>
                      </c:pt>
                      <c:pt idx="4265">
                        <c:v>1.5049999999999999</c:v>
                      </c:pt>
                      <c:pt idx="4266">
                        <c:v>1.589</c:v>
                      </c:pt>
                      <c:pt idx="4267">
                        <c:v>1.526</c:v>
                      </c:pt>
                      <c:pt idx="4268">
                        <c:v>1.337</c:v>
                      </c:pt>
                      <c:pt idx="4269">
                        <c:v>1.1970000000000001</c:v>
                      </c:pt>
                      <c:pt idx="4270">
                        <c:v>0.98699999999999999</c:v>
                      </c:pt>
                      <c:pt idx="4271">
                        <c:v>0.81200000000000006</c:v>
                      </c:pt>
                      <c:pt idx="4272">
                        <c:v>0.68600000000000005</c:v>
                      </c:pt>
                      <c:pt idx="4273">
                        <c:v>0.63700000000000001</c:v>
                      </c:pt>
                      <c:pt idx="4274">
                        <c:v>0.58799999999999997</c:v>
                      </c:pt>
                      <c:pt idx="4275">
                        <c:v>0.58099999999999996</c:v>
                      </c:pt>
                      <c:pt idx="4276">
                        <c:v>0.57399999999999995</c:v>
                      </c:pt>
                      <c:pt idx="4277">
                        <c:v>0.64400000000000002</c:v>
                      </c:pt>
                      <c:pt idx="4278">
                        <c:v>0.70699999999999996</c:v>
                      </c:pt>
                      <c:pt idx="4279">
                        <c:v>0.75600000000000001</c:v>
                      </c:pt>
                      <c:pt idx="4280">
                        <c:v>0.875</c:v>
                      </c:pt>
                      <c:pt idx="4281">
                        <c:v>1.05</c:v>
                      </c:pt>
                      <c:pt idx="4282">
                        <c:v>1.071</c:v>
                      </c:pt>
                      <c:pt idx="4283">
                        <c:v>1.232</c:v>
                      </c:pt>
                      <c:pt idx="4284">
                        <c:v>1.141</c:v>
                      </c:pt>
                      <c:pt idx="4285">
                        <c:v>1.0289999999999999</c:v>
                      </c:pt>
                      <c:pt idx="4286">
                        <c:v>1.26</c:v>
                      </c:pt>
                      <c:pt idx="4287">
                        <c:v>1.2809999999999999</c:v>
                      </c:pt>
                      <c:pt idx="4288">
                        <c:v>1.2809999999999999</c:v>
                      </c:pt>
                      <c:pt idx="4289">
                        <c:v>1.218</c:v>
                      </c:pt>
                      <c:pt idx="4290">
                        <c:v>1.1339999999999999</c:v>
                      </c:pt>
                      <c:pt idx="4291">
                        <c:v>1.113</c:v>
                      </c:pt>
                      <c:pt idx="4292">
                        <c:v>0.95199999999999996</c:v>
                      </c:pt>
                      <c:pt idx="4293">
                        <c:v>0.93799999999999994</c:v>
                      </c:pt>
                      <c:pt idx="4294">
                        <c:v>0.88200000000000001</c:v>
                      </c:pt>
                      <c:pt idx="4295">
                        <c:v>0.75600000000000001</c:v>
                      </c:pt>
                      <c:pt idx="4296">
                        <c:v>0.63700000000000001</c:v>
                      </c:pt>
                      <c:pt idx="4297">
                        <c:v>0.54600000000000004</c:v>
                      </c:pt>
                      <c:pt idx="4298">
                        <c:v>0.47599999999999998</c:v>
                      </c:pt>
                      <c:pt idx="4299">
                        <c:v>0.47599999999999998</c:v>
                      </c:pt>
                      <c:pt idx="4300">
                        <c:v>0.45500000000000002</c:v>
                      </c:pt>
                      <c:pt idx="4301">
                        <c:v>0.45500000000000002</c:v>
                      </c:pt>
                      <c:pt idx="4302">
                        <c:v>0.54600000000000004</c:v>
                      </c:pt>
                      <c:pt idx="4303">
                        <c:v>0.67200000000000004</c:v>
                      </c:pt>
                      <c:pt idx="4304">
                        <c:v>0.70699999999999996</c:v>
                      </c:pt>
                      <c:pt idx="4305">
                        <c:v>0.81200000000000006</c:v>
                      </c:pt>
                      <c:pt idx="4306">
                        <c:v>0.90300000000000002</c:v>
                      </c:pt>
                      <c:pt idx="4307">
                        <c:v>0.90300000000000002</c:v>
                      </c:pt>
                      <c:pt idx="4308">
                        <c:v>1.0009999999999999</c:v>
                      </c:pt>
                      <c:pt idx="4309">
                        <c:v>1.022</c:v>
                      </c:pt>
                      <c:pt idx="4310">
                        <c:v>1.0920000000000001</c:v>
                      </c:pt>
                      <c:pt idx="4311">
                        <c:v>1.155</c:v>
                      </c:pt>
                      <c:pt idx="4312">
                        <c:v>1.1339999999999999</c:v>
                      </c:pt>
                      <c:pt idx="4313">
                        <c:v>0.95199999999999996</c:v>
                      </c:pt>
                      <c:pt idx="4314">
                        <c:v>0.99399999999999999</c:v>
                      </c:pt>
                      <c:pt idx="4315">
                        <c:v>0.88900000000000001</c:v>
                      </c:pt>
                      <c:pt idx="4316">
                        <c:v>0.86799999999999999</c:v>
                      </c:pt>
                      <c:pt idx="4317">
                        <c:v>0.81200000000000006</c:v>
                      </c:pt>
                      <c:pt idx="4318">
                        <c:v>0.72099999999999997</c:v>
                      </c:pt>
                      <c:pt idx="4319">
                        <c:v>0.65800000000000003</c:v>
                      </c:pt>
                      <c:pt idx="4320">
                        <c:v>0.53900000000000003</c:v>
                      </c:pt>
                      <c:pt idx="4321">
                        <c:v>0.51100000000000001</c:v>
                      </c:pt>
                      <c:pt idx="4322">
                        <c:v>0.46200000000000002</c:v>
                      </c:pt>
                      <c:pt idx="4323">
                        <c:v>0.45500000000000002</c:v>
                      </c:pt>
                      <c:pt idx="4324">
                        <c:v>0.46899999999999997</c:v>
                      </c:pt>
                      <c:pt idx="4325">
                        <c:v>0.48299999999999998</c:v>
                      </c:pt>
                      <c:pt idx="4326">
                        <c:v>0.54600000000000004</c:v>
                      </c:pt>
                      <c:pt idx="4327">
                        <c:v>0.57399999999999995</c:v>
                      </c:pt>
                      <c:pt idx="4328">
                        <c:v>0.66500000000000004</c:v>
                      </c:pt>
                      <c:pt idx="4329">
                        <c:v>0.75600000000000001</c:v>
                      </c:pt>
                      <c:pt idx="4330">
                        <c:v>0.84</c:v>
                      </c:pt>
                      <c:pt idx="4331">
                        <c:v>1.1060000000000001</c:v>
                      </c:pt>
                      <c:pt idx="4332">
                        <c:v>1.169</c:v>
                      </c:pt>
                      <c:pt idx="4333">
                        <c:v>1.1619999999999999</c:v>
                      </c:pt>
                      <c:pt idx="4334">
                        <c:v>1.274</c:v>
                      </c:pt>
                      <c:pt idx="4335">
                        <c:v>1.1970000000000001</c:v>
                      </c:pt>
                      <c:pt idx="4336">
                        <c:v>1.19</c:v>
                      </c:pt>
                      <c:pt idx="4337">
                        <c:v>1.1619999999999999</c:v>
                      </c:pt>
                      <c:pt idx="4338">
                        <c:v>1.022</c:v>
                      </c:pt>
                      <c:pt idx="4339">
                        <c:v>0.98699999999999999</c:v>
                      </c:pt>
                      <c:pt idx="4340">
                        <c:v>1.071</c:v>
                      </c:pt>
                      <c:pt idx="4341">
                        <c:v>0.92400000000000004</c:v>
                      </c:pt>
                      <c:pt idx="4342">
                        <c:v>0.84699999999999998</c:v>
                      </c:pt>
                      <c:pt idx="4343">
                        <c:v>0.65800000000000003</c:v>
                      </c:pt>
                      <c:pt idx="4344">
                        <c:v>0.52500000000000002</c:v>
                      </c:pt>
                      <c:pt idx="4345">
                        <c:v>0.504</c:v>
                      </c:pt>
                      <c:pt idx="4346">
                        <c:v>0.504</c:v>
                      </c:pt>
                      <c:pt idx="4347">
                        <c:v>0.46899999999999997</c:v>
                      </c:pt>
                      <c:pt idx="4348">
                        <c:v>0.497</c:v>
                      </c:pt>
                      <c:pt idx="4349">
                        <c:v>0.60899999999999999</c:v>
                      </c:pt>
                      <c:pt idx="4350">
                        <c:v>0.63700000000000001</c:v>
                      </c:pt>
                      <c:pt idx="4351">
                        <c:v>0.66500000000000004</c:v>
                      </c:pt>
                      <c:pt idx="4352">
                        <c:v>0.69299999999999995</c:v>
                      </c:pt>
                      <c:pt idx="4353">
                        <c:v>0.71399999999999997</c:v>
                      </c:pt>
                      <c:pt idx="4354">
                        <c:v>0.80500000000000005</c:v>
                      </c:pt>
                      <c:pt idx="4355">
                        <c:v>0.91</c:v>
                      </c:pt>
                      <c:pt idx="4356">
                        <c:v>0.98</c:v>
                      </c:pt>
                      <c:pt idx="4357">
                        <c:v>1.0920000000000001</c:v>
                      </c:pt>
                      <c:pt idx="4358">
                        <c:v>1.2390000000000001</c:v>
                      </c:pt>
                      <c:pt idx="4359">
                        <c:v>1.26</c:v>
                      </c:pt>
                      <c:pt idx="4360">
                        <c:v>1.365</c:v>
                      </c:pt>
                      <c:pt idx="4361">
                        <c:v>1.365</c:v>
                      </c:pt>
                      <c:pt idx="4362">
                        <c:v>1.2390000000000001</c:v>
                      </c:pt>
                      <c:pt idx="4363">
                        <c:v>1.232</c:v>
                      </c:pt>
                      <c:pt idx="4364">
                        <c:v>1.099</c:v>
                      </c:pt>
                      <c:pt idx="4365">
                        <c:v>0.97299999999999998</c:v>
                      </c:pt>
                      <c:pt idx="4366">
                        <c:v>0.81200000000000006</c:v>
                      </c:pt>
                      <c:pt idx="4367">
                        <c:v>0.76300000000000001</c:v>
                      </c:pt>
                      <c:pt idx="4368">
                        <c:v>0.58099999999999996</c:v>
                      </c:pt>
                      <c:pt idx="4369">
                        <c:v>0.54600000000000004</c:v>
                      </c:pt>
                      <c:pt idx="4370">
                        <c:v>0.53200000000000003</c:v>
                      </c:pt>
                      <c:pt idx="4371">
                        <c:v>0.51100000000000001</c:v>
                      </c:pt>
                      <c:pt idx="4372">
                        <c:v>0.52500000000000002</c:v>
                      </c:pt>
                      <c:pt idx="4373">
                        <c:v>0.64400000000000002</c:v>
                      </c:pt>
                      <c:pt idx="4374">
                        <c:v>0.64400000000000002</c:v>
                      </c:pt>
                      <c:pt idx="4375">
                        <c:v>0.65100000000000002</c:v>
                      </c:pt>
                      <c:pt idx="4376">
                        <c:v>0.76300000000000001</c:v>
                      </c:pt>
                      <c:pt idx="4377">
                        <c:v>0.749</c:v>
                      </c:pt>
                      <c:pt idx="4378">
                        <c:v>0.89600000000000002</c:v>
                      </c:pt>
                      <c:pt idx="4379">
                        <c:v>0.99399999999999999</c:v>
                      </c:pt>
                      <c:pt idx="4380">
                        <c:v>0.98699999999999999</c:v>
                      </c:pt>
                      <c:pt idx="4381">
                        <c:v>1.071</c:v>
                      </c:pt>
                      <c:pt idx="4382">
                        <c:v>1.099</c:v>
                      </c:pt>
                      <c:pt idx="4383">
                        <c:v>1.302</c:v>
                      </c:pt>
                      <c:pt idx="4384">
                        <c:v>1.4419999999999999</c:v>
                      </c:pt>
                      <c:pt idx="4385">
                        <c:v>1.5329999999999999</c:v>
                      </c:pt>
                      <c:pt idx="4386">
                        <c:v>1.61</c:v>
                      </c:pt>
                      <c:pt idx="4387">
                        <c:v>1.47</c:v>
                      </c:pt>
                      <c:pt idx="4388">
                        <c:v>1.351</c:v>
                      </c:pt>
                      <c:pt idx="4389">
                        <c:v>1.218</c:v>
                      </c:pt>
                      <c:pt idx="4390">
                        <c:v>1.036</c:v>
                      </c:pt>
                      <c:pt idx="4391">
                        <c:v>0.95199999999999996</c:v>
                      </c:pt>
                      <c:pt idx="4392">
                        <c:v>0.749</c:v>
                      </c:pt>
                      <c:pt idx="4393">
                        <c:v>0.60199999999999998</c:v>
                      </c:pt>
                      <c:pt idx="4394">
                        <c:v>0.58099999999999996</c:v>
                      </c:pt>
                      <c:pt idx="4395">
                        <c:v>0.56699999999999995</c:v>
                      </c:pt>
                      <c:pt idx="4396">
                        <c:v>0.60899999999999999</c:v>
                      </c:pt>
                      <c:pt idx="4397">
                        <c:v>0.67900000000000005</c:v>
                      </c:pt>
                      <c:pt idx="4398">
                        <c:v>0.72099999999999997</c:v>
                      </c:pt>
                      <c:pt idx="4399">
                        <c:v>0.78400000000000003</c:v>
                      </c:pt>
                      <c:pt idx="4400">
                        <c:v>0.84</c:v>
                      </c:pt>
                      <c:pt idx="4401">
                        <c:v>0.88200000000000001</c:v>
                      </c:pt>
                      <c:pt idx="4402">
                        <c:v>1.022</c:v>
                      </c:pt>
                      <c:pt idx="4403">
                        <c:v>1.0569999999999999</c:v>
                      </c:pt>
                      <c:pt idx="4404">
                        <c:v>1.155</c:v>
                      </c:pt>
                      <c:pt idx="4405">
                        <c:v>1.218</c:v>
                      </c:pt>
                      <c:pt idx="4406">
                        <c:v>1.3859999999999999</c:v>
                      </c:pt>
                      <c:pt idx="4407">
                        <c:v>1.379</c:v>
                      </c:pt>
                      <c:pt idx="4408">
                        <c:v>1.5049999999999999</c:v>
                      </c:pt>
                      <c:pt idx="4409">
                        <c:v>1.4490000000000001</c:v>
                      </c:pt>
                      <c:pt idx="4410">
                        <c:v>1.3440000000000001</c:v>
                      </c:pt>
                      <c:pt idx="4411">
                        <c:v>1.26</c:v>
                      </c:pt>
                      <c:pt idx="4412">
                        <c:v>1.1619999999999999</c:v>
                      </c:pt>
                      <c:pt idx="4413">
                        <c:v>1.1200000000000001</c:v>
                      </c:pt>
                      <c:pt idx="4414">
                        <c:v>1.036</c:v>
                      </c:pt>
                      <c:pt idx="4415">
                        <c:v>0.93799999999999994</c:v>
                      </c:pt>
                      <c:pt idx="4416">
                        <c:v>0.74199999999999999</c:v>
                      </c:pt>
                      <c:pt idx="4417">
                        <c:v>0.68600000000000005</c:v>
                      </c:pt>
                      <c:pt idx="4418">
                        <c:v>0.66500000000000004</c:v>
                      </c:pt>
                      <c:pt idx="4419">
                        <c:v>0.60199999999999998</c:v>
                      </c:pt>
                      <c:pt idx="4420">
                        <c:v>0.56699999999999995</c:v>
                      </c:pt>
                      <c:pt idx="4421">
                        <c:v>0.61599999999999999</c:v>
                      </c:pt>
                      <c:pt idx="4422">
                        <c:v>0.72799999999999998</c:v>
                      </c:pt>
                      <c:pt idx="4423">
                        <c:v>0.89600000000000002</c:v>
                      </c:pt>
                      <c:pt idx="4424">
                        <c:v>1.0009999999999999</c:v>
                      </c:pt>
                      <c:pt idx="4425">
                        <c:v>1.071</c:v>
                      </c:pt>
                      <c:pt idx="4426">
                        <c:v>1.1339999999999999</c:v>
                      </c:pt>
                      <c:pt idx="4427">
                        <c:v>1.351</c:v>
                      </c:pt>
                      <c:pt idx="4428">
                        <c:v>1.337</c:v>
                      </c:pt>
                      <c:pt idx="4429">
                        <c:v>1.2529999999999999</c:v>
                      </c:pt>
                      <c:pt idx="4430">
                        <c:v>1.155</c:v>
                      </c:pt>
                      <c:pt idx="4431">
                        <c:v>1.141</c:v>
                      </c:pt>
                      <c:pt idx="4432">
                        <c:v>1.0920000000000001</c:v>
                      </c:pt>
                      <c:pt idx="4433">
                        <c:v>1.0569999999999999</c:v>
                      </c:pt>
                      <c:pt idx="4434">
                        <c:v>0.92400000000000004</c:v>
                      </c:pt>
                      <c:pt idx="4435">
                        <c:v>1.0780000000000001</c:v>
                      </c:pt>
                      <c:pt idx="4436">
                        <c:v>1.0569999999999999</c:v>
                      </c:pt>
                      <c:pt idx="4437">
                        <c:v>1.036</c:v>
                      </c:pt>
                      <c:pt idx="4438">
                        <c:v>0.97299999999999998</c:v>
                      </c:pt>
                      <c:pt idx="4439">
                        <c:v>0.77</c:v>
                      </c:pt>
                      <c:pt idx="4440">
                        <c:v>0.65800000000000003</c:v>
                      </c:pt>
                      <c:pt idx="4441">
                        <c:v>0.57399999999999995</c:v>
                      </c:pt>
                      <c:pt idx="4442">
                        <c:v>0.60199999999999998</c:v>
                      </c:pt>
                      <c:pt idx="4443">
                        <c:v>0.53200000000000003</c:v>
                      </c:pt>
                      <c:pt idx="4444">
                        <c:v>0.53200000000000003</c:v>
                      </c:pt>
                      <c:pt idx="4445">
                        <c:v>0.58799999999999997</c:v>
                      </c:pt>
                      <c:pt idx="4446">
                        <c:v>0.61599999999999999</c:v>
                      </c:pt>
                      <c:pt idx="4447">
                        <c:v>0.61599999999999999</c:v>
                      </c:pt>
                      <c:pt idx="4448">
                        <c:v>0.7</c:v>
                      </c:pt>
                      <c:pt idx="4449">
                        <c:v>0.85399999999999998</c:v>
                      </c:pt>
                      <c:pt idx="4450">
                        <c:v>0.84</c:v>
                      </c:pt>
                      <c:pt idx="4451">
                        <c:v>0.93799999999999994</c:v>
                      </c:pt>
                      <c:pt idx="4452">
                        <c:v>0.89600000000000002</c:v>
                      </c:pt>
                      <c:pt idx="4453">
                        <c:v>0.96599999999999997</c:v>
                      </c:pt>
                      <c:pt idx="4454">
                        <c:v>1.0289999999999999</c:v>
                      </c:pt>
                      <c:pt idx="4455">
                        <c:v>1.0009999999999999</c:v>
                      </c:pt>
                      <c:pt idx="4456">
                        <c:v>1.05</c:v>
                      </c:pt>
                      <c:pt idx="4457">
                        <c:v>1.2250000000000001</c:v>
                      </c:pt>
                      <c:pt idx="4458">
                        <c:v>1.141</c:v>
                      </c:pt>
                      <c:pt idx="4459">
                        <c:v>1.0149999999999999</c:v>
                      </c:pt>
                      <c:pt idx="4460">
                        <c:v>1.008</c:v>
                      </c:pt>
                      <c:pt idx="4461">
                        <c:v>0.94499999999999995</c:v>
                      </c:pt>
                      <c:pt idx="4462">
                        <c:v>0.875</c:v>
                      </c:pt>
                      <c:pt idx="4463">
                        <c:v>0.77700000000000002</c:v>
                      </c:pt>
                      <c:pt idx="4464">
                        <c:v>0.72099999999999997</c:v>
                      </c:pt>
                      <c:pt idx="4465">
                        <c:v>0.65100000000000002</c:v>
                      </c:pt>
                      <c:pt idx="4466">
                        <c:v>0.64400000000000002</c:v>
                      </c:pt>
                      <c:pt idx="4467">
                        <c:v>0.60199999999999998</c:v>
                      </c:pt>
                      <c:pt idx="4468">
                        <c:v>0.57399999999999995</c:v>
                      </c:pt>
                      <c:pt idx="4469">
                        <c:v>0.64400000000000002</c:v>
                      </c:pt>
                      <c:pt idx="4470">
                        <c:v>0.69299999999999995</c:v>
                      </c:pt>
                      <c:pt idx="4471">
                        <c:v>0.81899999999999995</c:v>
                      </c:pt>
                      <c:pt idx="4472">
                        <c:v>0.98</c:v>
                      </c:pt>
                      <c:pt idx="4473">
                        <c:v>1.036</c:v>
                      </c:pt>
                      <c:pt idx="4474">
                        <c:v>1.1830000000000001</c:v>
                      </c:pt>
                      <c:pt idx="4475">
                        <c:v>1.141</c:v>
                      </c:pt>
                      <c:pt idx="4476">
                        <c:v>1.2390000000000001</c:v>
                      </c:pt>
                      <c:pt idx="4477">
                        <c:v>1.33</c:v>
                      </c:pt>
                      <c:pt idx="4478">
                        <c:v>1.3440000000000001</c:v>
                      </c:pt>
                      <c:pt idx="4479">
                        <c:v>1.288</c:v>
                      </c:pt>
                      <c:pt idx="4480">
                        <c:v>1.2529999999999999</c:v>
                      </c:pt>
                      <c:pt idx="4481">
                        <c:v>1.246</c:v>
                      </c:pt>
                      <c:pt idx="4482">
                        <c:v>1.2110000000000001</c:v>
                      </c:pt>
                      <c:pt idx="4483">
                        <c:v>1.1479999999999999</c:v>
                      </c:pt>
                      <c:pt idx="4484">
                        <c:v>0.98699999999999999</c:v>
                      </c:pt>
                      <c:pt idx="4485">
                        <c:v>1.0149999999999999</c:v>
                      </c:pt>
                      <c:pt idx="4486">
                        <c:v>0.86099999999999999</c:v>
                      </c:pt>
                      <c:pt idx="4487">
                        <c:v>0.86099999999999999</c:v>
                      </c:pt>
                      <c:pt idx="4488">
                        <c:v>0.749</c:v>
                      </c:pt>
                      <c:pt idx="4489">
                        <c:v>0.63</c:v>
                      </c:pt>
                      <c:pt idx="4490">
                        <c:v>0.58099999999999996</c:v>
                      </c:pt>
                      <c:pt idx="4491">
                        <c:v>0.51800000000000002</c:v>
                      </c:pt>
                      <c:pt idx="4492">
                        <c:v>0.53200000000000003</c:v>
                      </c:pt>
                      <c:pt idx="4493">
                        <c:v>0.497</c:v>
                      </c:pt>
                      <c:pt idx="4494">
                        <c:v>0.61599999999999999</c:v>
                      </c:pt>
                      <c:pt idx="4495">
                        <c:v>0.74199999999999999</c:v>
                      </c:pt>
                      <c:pt idx="4496">
                        <c:v>0.79800000000000004</c:v>
                      </c:pt>
                      <c:pt idx="4497">
                        <c:v>0.91700000000000004</c:v>
                      </c:pt>
                      <c:pt idx="4498">
                        <c:v>1.05</c:v>
                      </c:pt>
                      <c:pt idx="4499">
                        <c:v>1.127</c:v>
                      </c:pt>
                      <c:pt idx="4500">
                        <c:v>1.2809999999999999</c:v>
                      </c:pt>
                      <c:pt idx="4501">
                        <c:v>1.4279999999999999</c:v>
                      </c:pt>
                      <c:pt idx="4502">
                        <c:v>1.4910000000000001</c:v>
                      </c:pt>
                      <c:pt idx="4503">
                        <c:v>1.659</c:v>
                      </c:pt>
                      <c:pt idx="4504">
                        <c:v>1.659</c:v>
                      </c:pt>
                      <c:pt idx="4505">
                        <c:v>1.5680000000000001</c:v>
                      </c:pt>
                      <c:pt idx="4506">
                        <c:v>1.4630000000000001</c:v>
                      </c:pt>
                      <c:pt idx="4507">
                        <c:v>1.421</c:v>
                      </c:pt>
                      <c:pt idx="4508">
                        <c:v>1.26</c:v>
                      </c:pt>
                      <c:pt idx="4509">
                        <c:v>1.1759999999999999</c:v>
                      </c:pt>
                      <c:pt idx="4510">
                        <c:v>0.88900000000000001</c:v>
                      </c:pt>
                      <c:pt idx="4511">
                        <c:v>0.77</c:v>
                      </c:pt>
                      <c:pt idx="4512">
                        <c:v>0.65800000000000003</c:v>
                      </c:pt>
                      <c:pt idx="4513">
                        <c:v>0.57399999999999995</c:v>
                      </c:pt>
                      <c:pt idx="4514">
                        <c:v>0.56000000000000005</c:v>
                      </c:pt>
                      <c:pt idx="4515">
                        <c:v>0.53900000000000003</c:v>
                      </c:pt>
                      <c:pt idx="4516">
                        <c:v>0.56000000000000005</c:v>
                      </c:pt>
                      <c:pt idx="4517">
                        <c:v>0.66500000000000004</c:v>
                      </c:pt>
                      <c:pt idx="4518">
                        <c:v>0.63700000000000001</c:v>
                      </c:pt>
                      <c:pt idx="4519">
                        <c:v>0.71399999999999997</c:v>
                      </c:pt>
                      <c:pt idx="4520">
                        <c:v>0.74199999999999999</c:v>
                      </c:pt>
                      <c:pt idx="4521">
                        <c:v>0.875</c:v>
                      </c:pt>
                      <c:pt idx="4522">
                        <c:v>0.97299999999999998</c:v>
                      </c:pt>
                      <c:pt idx="4523">
                        <c:v>1.0429999999999999</c:v>
                      </c:pt>
                      <c:pt idx="4524">
                        <c:v>1.099</c:v>
                      </c:pt>
                      <c:pt idx="4525">
                        <c:v>1.169</c:v>
                      </c:pt>
                      <c:pt idx="4526">
                        <c:v>1.246</c:v>
                      </c:pt>
                      <c:pt idx="4527">
                        <c:v>1.3440000000000001</c:v>
                      </c:pt>
                      <c:pt idx="4528">
                        <c:v>1.575</c:v>
                      </c:pt>
                      <c:pt idx="4529">
                        <c:v>1.4910000000000001</c:v>
                      </c:pt>
                      <c:pt idx="4530">
                        <c:v>1.4279999999999999</c:v>
                      </c:pt>
                      <c:pt idx="4531">
                        <c:v>1.575</c:v>
                      </c:pt>
                      <c:pt idx="4532">
                        <c:v>1.5049999999999999</c:v>
                      </c:pt>
                      <c:pt idx="4533">
                        <c:v>1.155</c:v>
                      </c:pt>
                      <c:pt idx="4534">
                        <c:v>0.97299999999999998</c:v>
                      </c:pt>
                      <c:pt idx="4535">
                        <c:v>0.83299999999999996</c:v>
                      </c:pt>
                      <c:pt idx="4536">
                        <c:v>0.69299999999999995</c:v>
                      </c:pt>
                      <c:pt idx="4537">
                        <c:v>0.67200000000000004</c:v>
                      </c:pt>
                      <c:pt idx="4538">
                        <c:v>0.67900000000000005</c:v>
                      </c:pt>
                      <c:pt idx="4539">
                        <c:v>0.623</c:v>
                      </c:pt>
                      <c:pt idx="4540">
                        <c:v>0.67200000000000004</c:v>
                      </c:pt>
                      <c:pt idx="4541">
                        <c:v>0.86099999999999999</c:v>
                      </c:pt>
                      <c:pt idx="4542">
                        <c:v>0.79100000000000004</c:v>
                      </c:pt>
                      <c:pt idx="4543">
                        <c:v>0.86799999999999999</c:v>
                      </c:pt>
                      <c:pt idx="4544">
                        <c:v>0.93799999999999994</c:v>
                      </c:pt>
                      <c:pt idx="4545">
                        <c:v>1.099</c:v>
                      </c:pt>
                      <c:pt idx="4546">
                        <c:v>1.218</c:v>
                      </c:pt>
                      <c:pt idx="4547">
                        <c:v>1.2949999999999999</c:v>
                      </c:pt>
                      <c:pt idx="4548">
                        <c:v>1.4770000000000001</c:v>
                      </c:pt>
                      <c:pt idx="4549">
                        <c:v>1.5820000000000001</c:v>
                      </c:pt>
                      <c:pt idx="4550">
                        <c:v>1.5329999999999999</c:v>
                      </c:pt>
                      <c:pt idx="4551">
                        <c:v>1.3440000000000001</c:v>
                      </c:pt>
                      <c:pt idx="4552">
                        <c:v>1.421</c:v>
                      </c:pt>
                      <c:pt idx="4553">
                        <c:v>1.2949999999999999</c:v>
                      </c:pt>
                      <c:pt idx="4554">
                        <c:v>1.246</c:v>
                      </c:pt>
                      <c:pt idx="4555">
                        <c:v>1.204</c:v>
                      </c:pt>
                      <c:pt idx="4556">
                        <c:v>1.1479999999999999</c:v>
                      </c:pt>
                      <c:pt idx="4557">
                        <c:v>1.099</c:v>
                      </c:pt>
                      <c:pt idx="4558">
                        <c:v>1.0149999999999999</c:v>
                      </c:pt>
                      <c:pt idx="4559">
                        <c:v>0.88900000000000001</c:v>
                      </c:pt>
                      <c:pt idx="4560">
                        <c:v>0.7</c:v>
                      </c:pt>
                      <c:pt idx="4561">
                        <c:v>0.65800000000000003</c:v>
                      </c:pt>
                      <c:pt idx="4562">
                        <c:v>0.65800000000000003</c:v>
                      </c:pt>
                      <c:pt idx="4563">
                        <c:v>0.66500000000000004</c:v>
                      </c:pt>
                      <c:pt idx="4564">
                        <c:v>0.66500000000000004</c:v>
                      </c:pt>
                      <c:pt idx="4565">
                        <c:v>0.78400000000000003</c:v>
                      </c:pt>
                      <c:pt idx="4566">
                        <c:v>0.78400000000000003</c:v>
                      </c:pt>
                      <c:pt idx="4567">
                        <c:v>0.86099999999999999</c:v>
                      </c:pt>
                      <c:pt idx="4568">
                        <c:v>1.127</c:v>
                      </c:pt>
                      <c:pt idx="4569">
                        <c:v>1.3440000000000001</c:v>
                      </c:pt>
                      <c:pt idx="4570">
                        <c:v>1.393</c:v>
                      </c:pt>
                      <c:pt idx="4571">
                        <c:v>1.575</c:v>
                      </c:pt>
                      <c:pt idx="4572">
                        <c:v>1.694</c:v>
                      </c:pt>
                      <c:pt idx="4573">
                        <c:v>1.792</c:v>
                      </c:pt>
                      <c:pt idx="4574">
                        <c:v>1.8480000000000001</c:v>
                      </c:pt>
                      <c:pt idx="4575">
                        <c:v>1.4419999999999999</c:v>
                      </c:pt>
                      <c:pt idx="4576">
                        <c:v>1.2669999999999999</c:v>
                      </c:pt>
                      <c:pt idx="4577">
                        <c:v>1.3089999999999999</c:v>
                      </c:pt>
                      <c:pt idx="4578">
                        <c:v>1.351</c:v>
                      </c:pt>
                      <c:pt idx="4579">
                        <c:v>1.218</c:v>
                      </c:pt>
                      <c:pt idx="4580">
                        <c:v>1.1619999999999999</c:v>
                      </c:pt>
                      <c:pt idx="4581">
                        <c:v>1.0009999999999999</c:v>
                      </c:pt>
                      <c:pt idx="4582">
                        <c:v>0.95199999999999996</c:v>
                      </c:pt>
                      <c:pt idx="4583">
                        <c:v>0.81899999999999995</c:v>
                      </c:pt>
                      <c:pt idx="4584">
                        <c:v>0.7</c:v>
                      </c:pt>
                      <c:pt idx="4585">
                        <c:v>0.63</c:v>
                      </c:pt>
                      <c:pt idx="4586">
                        <c:v>0.623</c:v>
                      </c:pt>
                      <c:pt idx="4587">
                        <c:v>0.58099999999999996</c:v>
                      </c:pt>
                      <c:pt idx="4588">
                        <c:v>0.59499999999999997</c:v>
                      </c:pt>
                      <c:pt idx="4589">
                        <c:v>0.73499999999999999</c:v>
                      </c:pt>
                      <c:pt idx="4590">
                        <c:v>0.74199999999999999</c:v>
                      </c:pt>
                      <c:pt idx="4591">
                        <c:v>0.75600000000000001</c:v>
                      </c:pt>
                      <c:pt idx="4592">
                        <c:v>0.74199999999999999</c:v>
                      </c:pt>
                      <c:pt idx="4593">
                        <c:v>0.85399999999999998</c:v>
                      </c:pt>
                      <c:pt idx="4594">
                        <c:v>0.89600000000000002</c:v>
                      </c:pt>
                      <c:pt idx="4595">
                        <c:v>1.0289999999999999</c:v>
                      </c:pt>
                      <c:pt idx="4596">
                        <c:v>1.0640000000000001</c:v>
                      </c:pt>
                      <c:pt idx="4597">
                        <c:v>1.036</c:v>
                      </c:pt>
                      <c:pt idx="4598">
                        <c:v>1.085</c:v>
                      </c:pt>
                      <c:pt idx="4599">
                        <c:v>1.0920000000000001</c:v>
                      </c:pt>
                      <c:pt idx="4600">
                        <c:v>1.2250000000000001</c:v>
                      </c:pt>
                      <c:pt idx="4601">
                        <c:v>1.302</c:v>
                      </c:pt>
                      <c:pt idx="4602">
                        <c:v>1.3160000000000001</c:v>
                      </c:pt>
                      <c:pt idx="4603">
                        <c:v>1.274</c:v>
                      </c:pt>
                      <c:pt idx="4604">
                        <c:v>1.1060000000000001</c:v>
                      </c:pt>
                      <c:pt idx="4605">
                        <c:v>0.95199999999999996</c:v>
                      </c:pt>
                      <c:pt idx="4606">
                        <c:v>0.79100000000000004</c:v>
                      </c:pt>
                      <c:pt idx="4607">
                        <c:v>0.67200000000000004</c:v>
                      </c:pt>
                      <c:pt idx="4608">
                        <c:v>0.57399999999999995</c:v>
                      </c:pt>
                      <c:pt idx="4609">
                        <c:v>0.53200000000000003</c:v>
                      </c:pt>
                      <c:pt idx="4610">
                        <c:v>0.497</c:v>
                      </c:pt>
                      <c:pt idx="4611">
                        <c:v>0.52500000000000002</c:v>
                      </c:pt>
                      <c:pt idx="4612">
                        <c:v>0.54600000000000004</c:v>
                      </c:pt>
                      <c:pt idx="4613">
                        <c:v>0.60899999999999999</c:v>
                      </c:pt>
                      <c:pt idx="4614">
                        <c:v>0.54600000000000004</c:v>
                      </c:pt>
                      <c:pt idx="4615">
                        <c:v>0.57399999999999995</c:v>
                      </c:pt>
                      <c:pt idx="4616">
                        <c:v>0.59499999999999997</c:v>
                      </c:pt>
                      <c:pt idx="4617">
                        <c:v>0.66500000000000004</c:v>
                      </c:pt>
                      <c:pt idx="4618">
                        <c:v>0.80500000000000005</c:v>
                      </c:pt>
                      <c:pt idx="4619">
                        <c:v>0.86799999999999999</c:v>
                      </c:pt>
                      <c:pt idx="4620">
                        <c:v>0.95899999999999996</c:v>
                      </c:pt>
                      <c:pt idx="4621">
                        <c:v>0.95899999999999996</c:v>
                      </c:pt>
                      <c:pt idx="4622">
                        <c:v>1.0289999999999999</c:v>
                      </c:pt>
                      <c:pt idx="4623">
                        <c:v>1.1619999999999999</c:v>
                      </c:pt>
                      <c:pt idx="4624">
                        <c:v>1.246</c:v>
                      </c:pt>
                      <c:pt idx="4625">
                        <c:v>1.2110000000000001</c:v>
                      </c:pt>
                      <c:pt idx="4626">
                        <c:v>1.1200000000000001</c:v>
                      </c:pt>
                      <c:pt idx="4627">
                        <c:v>1.085</c:v>
                      </c:pt>
                      <c:pt idx="4628">
                        <c:v>1.0429999999999999</c:v>
                      </c:pt>
                      <c:pt idx="4629">
                        <c:v>0.91700000000000004</c:v>
                      </c:pt>
                      <c:pt idx="4630">
                        <c:v>0.84</c:v>
                      </c:pt>
                      <c:pt idx="4631">
                        <c:v>0.72099999999999997</c:v>
                      </c:pt>
                      <c:pt idx="4632">
                        <c:v>0.60899999999999999</c:v>
                      </c:pt>
                      <c:pt idx="4633">
                        <c:v>0.55300000000000005</c:v>
                      </c:pt>
                      <c:pt idx="4634">
                        <c:v>0.53900000000000003</c:v>
                      </c:pt>
                      <c:pt idx="4635">
                        <c:v>0.504</c:v>
                      </c:pt>
                      <c:pt idx="4636">
                        <c:v>0.48299999999999998</c:v>
                      </c:pt>
                      <c:pt idx="4637">
                        <c:v>0.51800000000000002</c:v>
                      </c:pt>
                      <c:pt idx="4638">
                        <c:v>0.60199999999999998</c:v>
                      </c:pt>
                      <c:pt idx="4639">
                        <c:v>0.7</c:v>
                      </c:pt>
                      <c:pt idx="4640">
                        <c:v>0.78400000000000003</c:v>
                      </c:pt>
                      <c:pt idx="4641">
                        <c:v>0.83299999999999996</c:v>
                      </c:pt>
                      <c:pt idx="4642">
                        <c:v>0.95899999999999996</c:v>
                      </c:pt>
                      <c:pt idx="4643">
                        <c:v>1.1200000000000001</c:v>
                      </c:pt>
                      <c:pt idx="4644">
                        <c:v>1.1759999999999999</c:v>
                      </c:pt>
                      <c:pt idx="4645">
                        <c:v>1.3089999999999999</c:v>
                      </c:pt>
                      <c:pt idx="4646">
                        <c:v>1.33</c:v>
                      </c:pt>
                      <c:pt idx="4647">
                        <c:v>1.4630000000000001</c:v>
                      </c:pt>
                      <c:pt idx="4648">
                        <c:v>1.456</c:v>
                      </c:pt>
                      <c:pt idx="4649">
                        <c:v>1.6379999999999999</c:v>
                      </c:pt>
                      <c:pt idx="4650">
                        <c:v>1.645</c:v>
                      </c:pt>
                      <c:pt idx="4651">
                        <c:v>1.5049999999999999</c:v>
                      </c:pt>
                      <c:pt idx="4652">
                        <c:v>1.4490000000000001</c:v>
                      </c:pt>
                      <c:pt idx="4653">
                        <c:v>1.365</c:v>
                      </c:pt>
                      <c:pt idx="4654">
                        <c:v>1.204</c:v>
                      </c:pt>
                      <c:pt idx="4655">
                        <c:v>1.0149999999999999</c:v>
                      </c:pt>
                      <c:pt idx="4656">
                        <c:v>0.84</c:v>
                      </c:pt>
                      <c:pt idx="4657">
                        <c:v>0.81899999999999995</c:v>
                      </c:pt>
                      <c:pt idx="4658">
                        <c:v>0.70699999999999996</c:v>
                      </c:pt>
                      <c:pt idx="4659">
                        <c:v>0.66500000000000004</c:v>
                      </c:pt>
                      <c:pt idx="4660">
                        <c:v>0.61599999999999999</c:v>
                      </c:pt>
                      <c:pt idx="4661">
                        <c:v>0.623</c:v>
                      </c:pt>
                      <c:pt idx="4662">
                        <c:v>0.72799999999999998</c:v>
                      </c:pt>
                      <c:pt idx="4663">
                        <c:v>0.875</c:v>
                      </c:pt>
                      <c:pt idx="4664">
                        <c:v>1.0569999999999999</c:v>
                      </c:pt>
                      <c:pt idx="4665">
                        <c:v>1.3720000000000001</c:v>
                      </c:pt>
                      <c:pt idx="4666">
                        <c:v>1.5189999999999999</c:v>
                      </c:pt>
                      <c:pt idx="4667">
                        <c:v>1.6379999999999999</c:v>
                      </c:pt>
                      <c:pt idx="4668">
                        <c:v>1.764</c:v>
                      </c:pt>
                      <c:pt idx="4669">
                        <c:v>1.9179999999999999</c:v>
                      </c:pt>
                      <c:pt idx="4670">
                        <c:v>1.869</c:v>
                      </c:pt>
                      <c:pt idx="4671">
                        <c:v>1.974</c:v>
                      </c:pt>
                      <c:pt idx="4672">
                        <c:v>1.9179999999999999</c:v>
                      </c:pt>
                      <c:pt idx="4673">
                        <c:v>1.8340000000000001</c:v>
                      </c:pt>
                      <c:pt idx="4674">
                        <c:v>1.806</c:v>
                      </c:pt>
                      <c:pt idx="4675">
                        <c:v>1.8620000000000001</c:v>
                      </c:pt>
                      <c:pt idx="4676">
                        <c:v>1.722</c:v>
                      </c:pt>
                      <c:pt idx="4677">
                        <c:v>1.6659999999999999</c:v>
                      </c:pt>
                      <c:pt idx="4678">
                        <c:v>1.3720000000000001</c:v>
                      </c:pt>
                      <c:pt idx="4679">
                        <c:v>1.1479999999999999</c:v>
                      </c:pt>
                      <c:pt idx="4680">
                        <c:v>1.0009999999999999</c:v>
                      </c:pt>
                      <c:pt idx="4681">
                        <c:v>0.94499999999999995</c:v>
                      </c:pt>
                      <c:pt idx="4682">
                        <c:v>0.81200000000000006</c:v>
                      </c:pt>
                      <c:pt idx="4683">
                        <c:v>0.79800000000000004</c:v>
                      </c:pt>
                      <c:pt idx="4684">
                        <c:v>0.82599999999999996</c:v>
                      </c:pt>
                      <c:pt idx="4685">
                        <c:v>0.875</c:v>
                      </c:pt>
                      <c:pt idx="4686">
                        <c:v>0.93100000000000005</c:v>
                      </c:pt>
                      <c:pt idx="4687">
                        <c:v>0.98699999999999999</c:v>
                      </c:pt>
                      <c:pt idx="4688">
                        <c:v>1.2110000000000001</c:v>
                      </c:pt>
                      <c:pt idx="4689">
                        <c:v>1.2669999999999999</c:v>
                      </c:pt>
                      <c:pt idx="4690">
                        <c:v>1.4</c:v>
                      </c:pt>
                      <c:pt idx="4691">
                        <c:v>1.5049999999999999</c:v>
                      </c:pt>
                      <c:pt idx="4692">
                        <c:v>1.6659999999999999</c:v>
                      </c:pt>
                      <c:pt idx="4693">
                        <c:v>1.75</c:v>
                      </c:pt>
                      <c:pt idx="4694">
                        <c:v>1.7569999999999999</c:v>
                      </c:pt>
                      <c:pt idx="4695">
                        <c:v>1.883</c:v>
                      </c:pt>
                      <c:pt idx="4696">
                        <c:v>2.0510000000000002</c:v>
                      </c:pt>
                      <c:pt idx="4697">
                        <c:v>2.0369999999999999</c:v>
                      </c:pt>
                      <c:pt idx="4698">
                        <c:v>1.9950000000000001</c:v>
                      </c:pt>
                      <c:pt idx="4699">
                        <c:v>1.883</c:v>
                      </c:pt>
                      <c:pt idx="4700">
                        <c:v>1.841</c:v>
                      </c:pt>
                      <c:pt idx="4701">
                        <c:v>1.673</c:v>
                      </c:pt>
                      <c:pt idx="4702">
                        <c:v>1.2949999999999999</c:v>
                      </c:pt>
                      <c:pt idx="4703">
                        <c:v>1.169</c:v>
                      </c:pt>
                      <c:pt idx="4704">
                        <c:v>0.98</c:v>
                      </c:pt>
                      <c:pt idx="4705">
                        <c:v>0.95199999999999996</c:v>
                      </c:pt>
                      <c:pt idx="4706">
                        <c:v>0.79800000000000004</c:v>
                      </c:pt>
                      <c:pt idx="4707">
                        <c:v>0.77</c:v>
                      </c:pt>
                      <c:pt idx="4708">
                        <c:v>0.77700000000000002</c:v>
                      </c:pt>
                      <c:pt idx="4709">
                        <c:v>0.89600000000000002</c:v>
                      </c:pt>
                      <c:pt idx="4710">
                        <c:v>0.99399999999999999</c:v>
                      </c:pt>
                      <c:pt idx="4711">
                        <c:v>1.127</c:v>
                      </c:pt>
                      <c:pt idx="4712">
                        <c:v>1.3089999999999999</c:v>
                      </c:pt>
                      <c:pt idx="4713">
                        <c:v>1.407</c:v>
                      </c:pt>
                      <c:pt idx="4714">
                        <c:v>1.5680000000000001</c:v>
                      </c:pt>
                      <c:pt idx="4715">
                        <c:v>1.484</c:v>
                      </c:pt>
                      <c:pt idx="4716">
                        <c:v>1.5680000000000001</c:v>
                      </c:pt>
                      <c:pt idx="4717">
                        <c:v>1.7150000000000001</c:v>
                      </c:pt>
                      <c:pt idx="4718">
                        <c:v>1.7569999999999999</c:v>
                      </c:pt>
                      <c:pt idx="4719">
                        <c:v>1.869</c:v>
                      </c:pt>
                      <c:pt idx="4720">
                        <c:v>1.8759999999999999</c:v>
                      </c:pt>
                      <c:pt idx="4721">
                        <c:v>1.9390000000000001</c:v>
                      </c:pt>
                      <c:pt idx="4722">
                        <c:v>1.8340000000000001</c:v>
                      </c:pt>
                      <c:pt idx="4723">
                        <c:v>1.8759999999999999</c:v>
                      </c:pt>
                      <c:pt idx="4724">
                        <c:v>1.764</c:v>
                      </c:pt>
                      <c:pt idx="4725">
                        <c:v>1.6519999999999999</c:v>
                      </c:pt>
                      <c:pt idx="4726">
                        <c:v>1.4350000000000001</c:v>
                      </c:pt>
                      <c:pt idx="4727">
                        <c:v>1.1970000000000001</c:v>
                      </c:pt>
                      <c:pt idx="4728">
                        <c:v>1.0429999999999999</c:v>
                      </c:pt>
                      <c:pt idx="4729">
                        <c:v>0.93100000000000005</c:v>
                      </c:pt>
                      <c:pt idx="4730">
                        <c:v>0.86099999999999999</c:v>
                      </c:pt>
                      <c:pt idx="4731">
                        <c:v>0.79800000000000004</c:v>
                      </c:pt>
                      <c:pt idx="4732">
                        <c:v>0.81200000000000006</c:v>
                      </c:pt>
                      <c:pt idx="4733">
                        <c:v>0.88200000000000001</c:v>
                      </c:pt>
                      <c:pt idx="4734">
                        <c:v>0.88200000000000001</c:v>
                      </c:pt>
                      <c:pt idx="4735">
                        <c:v>1.036</c:v>
                      </c:pt>
                      <c:pt idx="4736">
                        <c:v>1.2809999999999999</c:v>
                      </c:pt>
                      <c:pt idx="4737">
                        <c:v>1.4350000000000001</c:v>
                      </c:pt>
                      <c:pt idx="4738">
                        <c:v>1.603</c:v>
                      </c:pt>
                      <c:pt idx="4739">
                        <c:v>1.708</c:v>
                      </c:pt>
                      <c:pt idx="4740">
                        <c:v>1.7709999999999999</c:v>
                      </c:pt>
                      <c:pt idx="4741">
                        <c:v>1.8620000000000001</c:v>
                      </c:pt>
                      <c:pt idx="4742">
                        <c:v>1.8759999999999999</c:v>
                      </c:pt>
                      <c:pt idx="4743">
                        <c:v>1.988</c:v>
                      </c:pt>
                      <c:pt idx="4744">
                        <c:v>2.1070000000000002</c:v>
                      </c:pt>
                      <c:pt idx="4745">
                        <c:v>2.17</c:v>
                      </c:pt>
                      <c:pt idx="4746">
                        <c:v>2.198</c:v>
                      </c:pt>
                      <c:pt idx="4747">
                        <c:v>2.0790000000000002</c:v>
                      </c:pt>
                      <c:pt idx="4748">
                        <c:v>1.8759999999999999</c:v>
                      </c:pt>
                      <c:pt idx="4749">
                        <c:v>1.6659999999999999</c:v>
                      </c:pt>
                      <c:pt idx="4750">
                        <c:v>1.526</c:v>
                      </c:pt>
                      <c:pt idx="4751">
                        <c:v>1.288</c:v>
                      </c:pt>
                      <c:pt idx="4752">
                        <c:v>1.155</c:v>
                      </c:pt>
                      <c:pt idx="4753">
                        <c:v>0.96599999999999997</c:v>
                      </c:pt>
                      <c:pt idx="4754">
                        <c:v>0.93799999999999994</c:v>
                      </c:pt>
                      <c:pt idx="4755">
                        <c:v>0.88200000000000001</c:v>
                      </c:pt>
                      <c:pt idx="4756">
                        <c:v>0.84</c:v>
                      </c:pt>
                      <c:pt idx="4757">
                        <c:v>0.95899999999999996</c:v>
                      </c:pt>
                      <c:pt idx="4758">
                        <c:v>0.93799999999999994</c:v>
                      </c:pt>
                      <c:pt idx="4759">
                        <c:v>1.0289999999999999</c:v>
                      </c:pt>
                      <c:pt idx="4760">
                        <c:v>1.2809999999999999</c:v>
                      </c:pt>
                      <c:pt idx="4761">
                        <c:v>1.4770000000000001</c:v>
                      </c:pt>
                      <c:pt idx="4762">
                        <c:v>1.645</c:v>
                      </c:pt>
                      <c:pt idx="4763">
                        <c:v>1.7010000000000001</c:v>
                      </c:pt>
                      <c:pt idx="4764">
                        <c:v>1.806</c:v>
                      </c:pt>
                      <c:pt idx="4765">
                        <c:v>1.792</c:v>
                      </c:pt>
                      <c:pt idx="4766">
                        <c:v>1.883</c:v>
                      </c:pt>
                      <c:pt idx="4767">
                        <c:v>1.897</c:v>
                      </c:pt>
                      <c:pt idx="4768">
                        <c:v>2.0089999999999999</c:v>
                      </c:pt>
                      <c:pt idx="4769">
                        <c:v>2.0859999999999999</c:v>
                      </c:pt>
                      <c:pt idx="4770">
                        <c:v>1.911</c:v>
                      </c:pt>
                      <c:pt idx="4771">
                        <c:v>1.9319999999999999</c:v>
                      </c:pt>
                      <c:pt idx="4772">
                        <c:v>1.925</c:v>
                      </c:pt>
                      <c:pt idx="4773">
                        <c:v>1.7290000000000001</c:v>
                      </c:pt>
                      <c:pt idx="4774">
                        <c:v>1.456</c:v>
                      </c:pt>
                      <c:pt idx="4775">
                        <c:v>1.288</c:v>
                      </c:pt>
                      <c:pt idx="4776">
                        <c:v>1.0920000000000001</c:v>
                      </c:pt>
                      <c:pt idx="4777">
                        <c:v>1.0429999999999999</c:v>
                      </c:pt>
                      <c:pt idx="4778">
                        <c:v>0.89600000000000002</c:v>
                      </c:pt>
                      <c:pt idx="4779">
                        <c:v>0.86099999999999999</c:v>
                      </c:pt>
                      <c:pt idx="4780">
                        <c:v>0.85399999999999998</c:v>
                      </c:pt>
                      <c:pt idx="4781">
                        <c:v>0.84699999999999998</c:v>
                      </c:pt>
                      <c:pt idx="4782">
                        <c:v>0.875</c:v>
                      </c:pt>
                      <c:pt idx="4783">
                        <c:v>1.099</c:v>
                      </c:pt>
                      <c:pt idx="4784">
                        <c:v>1.323</c:v>
                      </c:pt>
                      <c:pt idx="4785">
                        <c:v>1.5049999999999999</c:v>
                      </c:pt>
                      <c:pt idx="4786">
                        <c:v>1.659</c:v>
                      </c:pt>
                      <c:pt idx="4787">
                        <c:v>1.694</c:v>
                      </c:pt>
                      <c:pt idx="4788">
                        <c:v>1.764</c:v>
                      </c:pt>
                      <c:pt idx="4789">
                        <c:v>1.708</c:v>
                      </c:pt>
                      <c:pt idx="4790">
                        <c:v>1.68</c:v>
                      </c:pt>
                      <c:pt idx="4791">
                        <c:v>1.6379999999999999</c:v>
                      </c:pt>
                      <c:pt idx="4792">
                        <c:v>1.841</c:v>
                      </c:pt>
                      <c:pt idx="4793">
                        <c:v>1.925</c:v>
                      </c:pt>
                      <c:pt idx="4794">
                        <c:v>1.722</c:v>
                      </c:pt>
                      <c:pt idx="4795">
                        <c:v>1.645</c:v>
                      </c:pt>
                      <c:pt idx="4796">
                        <c:v>1.5609999999999999</c:v>
                      </c:pt>
                      <c:pt idx="4797">
                        <c:v>1.4</c:v>
                      </c:pt>
                      <c:pt idx="4798">
                        <c:v>1.218</c:v>
                      </c:pt>
                      <c:pt idx="4799">
                        <c:v>1.1200000000000001</c:v>
                      </c:pt>
                      <c:pt idx="4800">
                        <c:v>0.94499999999999995</c:v>
                      </c:pt>
                      <c:pt idx="4801">
                        <c:v>0.84</c:v>
                      </c:pt>
                      <c:pt idx="4802">
                        <c:v>0.79800000000000004</c:v>
                      </c:pt>
                      <c:pt idx="4803">
                        <c:v>0.75600000000000001</c:v>
                      </c:pt>
                      <c:pt idx="4804">
                        <c:v>0.73499999999999999</c:v>
                      </c:pt>
                      <c:pt idx="4805">
                        <c:v>0.81899999999999995</c:v>
                      </c:pt>
                      <c:pt idx="4806">
                        <c:v>0.88900000000000001</c:v>
                      </c:pt>
                      <c:pt idx="4807">
                        <c:v>1.022</c:v>
                      </c:pt>
                      <c:pt idx="4808">
                        <c:v>1.05</c:v>
                      </c:pt>
                      <c:pt idx="4809">
                        <c:v>1.2110000000000001</c:v>
                      </c:pt>
                      <c:pt idx="4810">
                        <c:v>1.2809999999999999</c:v>
                      </c:pt>
                      <c:pt idx="4811">
                        <c:v>1.3089999999999999</c:v>
                      </c:pt>
                      <c:pt idx="4812">
                        <c:v>1.26</c:v>
                      </c:pt>
                      <c:pt idx="4813">
                        <c:v>1.2809999999999999</c:v>
                      </c:pt>
                      <c:pt idx="4814">
                        <c:v>1.2529999999999999</c:v>
                      </c:pt>
                      <c:pt idx="4815">
                        <c:v>1.323</c:v>
                      </c:pt>
                      <c:pt idx="4816">
                        <c:v>1.3580000000000001</c:v>
                      </c:pt>
                      <c:pt idx="4817">
                        <c:v>1.2110000000000001</c:v>
                      </c:pt>
                      <c:pt idx="4818">
                        <c:v>1.1619999999999999</c:v>
                      </c:pt>
                      <c:pt idx="4819">
                        <c:v>1.0780000000000001</c:v>
                      </c:pt>
                      <c:pt idx="4820">
                        <c:v>1.0149999999999999</c:v>
                      </c:pt>
                      <c:pt idx="4821">
                        <c:v>0.97299999999999998</c:v>
                      </c:pt>
                      <c:pt idx="4822">
                        <c:v>0.85399999999999998</c:v>
                      </c:pt>
                      <c:pt idx="4823">
                        <c:v>0.86099999999999999</c:v>
                      </c:pt>
                      <c:pt idx="4824">
                        <c:v>0.67200000000000004</c:v>
                      </c:pt>
                      <c:pt idx="4825">
                        <c:v>0.623</c:v>
                      </c:pt>
                      <c:pt idx="4826">
                        <c:v>0.63700000000000001</c:v>
                      </c:pt>
                      <c:pt idx="4827">
                        <c:v>0.59499999999999997</c:v>
                      </c:pt>
                      <c:pt idx="4828">
                        <c:v>0.58799999999999997</c:v>
                      </c:pt>
                      <c:pt idx="4829">
                        <c:v>0.61599999999999999</c:v>
                      </c:pt>
                      <c:pt idx="4830">
                        <c:v>0.67900000000000005</c:v>
                      </c:pt>
                      <c:pt idx="4831">
                        <c:v>0.83299999999999996</c:v>
                      </c:pt>
                      <c:pt idx="4832">
                        <c:v>0.91</c:v>
                      </c:pt>
                      <c:pt idx="4833">
                        <c:v>1.0149999999999999</c:v>
                      </c:pt>
                      <c:pt idx="4834">
                        <c:v>1.1970000000000001</c:v>
                      </c:pt>
                      <c:pt idx="4835">
                        <c:v>1.365</c:v>
                      </c:pt>
                      <c:pt idx="4836">
                        <c:v>1.407</c:v>
                      </c:pt>
                      <c:pt idx="4837">
                        <c:v>1.4490000000000001</c:v>
                      </c:pt>
                      <c:pt idx="4838">
                        <c:v>1.4770000000000001</c:v>
                      </c:pt>
                      <c:pt idx="4839">
                        <c:v>1.5680000000000001</c:v>
                      </c:pt>
                      <c:pt idx="4840">
                        <c:v>1.603</c:v>
                      </c:pt>
                      <c:pt idx="4841">
                        <c:v>1.694</c:v>
                      </c:pt>
                      <c:pt idx="4842">
                        <c:v>1.7569999999999999</c:v>
                      </c:pt>
                      <c:pt idx="4843">
                        <c:v>1.526</c:v>
                      </c:pt>
                      <c:pt idx="4844">
                        <c:v>1.5609999999999999</c:v>
                      </c:pt>
                      <c:pt idx="4845">
                        <c:v>1.4139999999999999</c:v>
                      </c:pt>
                      <c:pt idx="4846">
                        <c:v>1.1619999999999999</c:v>
                      </c:pt>
                      <c:pt idx="4847">
                        <c:v>1.022</c:v>
                      </c:pt>
                      <c:pt idx="4848">
                        <c:v>0.90300000000000002</c:v>
                      </c:pt>
                      <c:pt idx="4849">
                        <c:v>0.84699999999999998</c:v>
                      </c:pt>
                      <c:pt idx="4850">
                        <c:v>0.76300000000000001</c:v>
                      </c:pt>
                      <c:pt idx="4851">
                        <c:v>0.73499999999999999</c:v>
                      </c:pt>
                      <c:pt idx="4852">
                        <c:v>0.72799999999999998</c:v>
                      </c:pt>
                      <c:pt idx="4853">
                        <c:v>0.73499999999999999</c:v>
                      </c:pt>
                      <c:pt idx="4854">
                        <c:v>0.80500000000000005</c:v>
                      </c:pt>
                      <c:pt idx="4855">
                        <c:v>0.88200000000000001</c:v>
                      </c:pt>
                      <c:pt idx="4856">
                        <c:v>0.83299999999999996</c:v>
                      </c:pt>
                      <c:pt idx="4857">
                        <c:v>0.86099999999999999</c:v>
                      </c:pt>
                      <c:pt idx="4858">
                        <c:v>0.86799999999999999</c:v>
                      </c:pt>
                      <c:pt idx="4859">
                        <c:v>0.85399999999999998</c:v>
                      </c:pt>
                      <c:pt idx="4860">
                        <c:v>0.89600000000000002</c:v>
                      </c:pt>
                      <c:pt idx="4861">
                        <c:v>0.99399999999999999</c:v>
                      </c:pt>
                      <c:pt idx="4862">
                        <c:v>0.96599999999999997</c:v>
                      </c:pt>
                      <c:pt idx="4863">
                        <c:v>1.1060000000000001</c:v>
                      </c:pt>
                      <c:pt idx="4864">
                        <c:v>1.1970000000000001</c:v>
                      </c:pt>
                      <c:pt idx="4865">
                        <c:v>1.3580000000000001</c:v>
                      </c:pt>
                      <c:pt idx="4866">
                        <c:v>1.323</c:v>
                      </c:pt>
                      <c:pt idx="4867">
                        <c:v>1.2390000000000001</c:v>
                      </c:pt>
                      <c:pt idx="4868">
                        <c:v>1.218</c:v>
                      </c:pt>
                      <c:pt idx="4869">
                        <c:v>1.008</c:v>
                      </c:pt>
                      <c:pt idx="4870">
                        <c:v>0.88200000000000001</c:v>
                      </c:pt>
                      <c:pt idx="4871">
                        <c:v>0.80500000000000005</c:v>
                      </c:pt>
                      <c:pt idx="4872">
                        <c:v>0.67900000000000005</c:v>
                      </c:pt>
                      <c:pt idx="4873">
                        <c:v>0.63</c:v>
                      </c:pt>
                      <c:pt idx="4874">
                        <c:v>0.58099999999999996</c:v>
                      </c:pt>
                      <c:pt idx="4875">
                        <c:v>0.54600000000000004</c:v>
                      </c:pt>
                      <c:pt idx="4876">
                        <c:v>0.58099999999999996</c:v>
                      </c:pt>
                      <c:pt idx="4877">
                        <c:v>0.68600000000000005</c:v>
                      </c:pt>
                      <c:pt idx="4878">
                        <c:v>0.73499999999999999</c:v>
                      </c:pt>
                      <c:pt idx="4879">
                        <c:v>0.74199999999999999</c:v>
                      </c:pt>
                      <c:pt idx="4880">
                        <c:v>0.68600000000000005</c:v>
                      </c:pt>
                      <c:pt idx="4881">
                        <c:v>0.81899999999999995</c:v>
                      </c:pt>
                      <c:pt idx="4882">
                        <c:v>1.1479999999999999</c:v>
                      </c:pt>
                      <c:pt idx="4883">
                        <c:v>1.204</c:v>
                      </c:pt>
                      <c:pt idx="4884">
                        <c:v>1.3089999999999999</c:v>
                      </c:pt>
                      <c:pt idx="4885">
                        <c:v>1.4279999999999999</c:v>
                      </c:pt>
                      <c:pt idx="4886">
                        <c:v>1.484</c:v>
                      </c:pt>
                      <c:pt idx="4887">
                        <c:v>1.631</c:v>
                      </c:pt>
                      <c:pt idx="4888">
                        <c:v>1.7290000000000001</c:v>
                      </c:pt>
                      <c:pt idx="4889">
                        <c:v>1.694</c:v>
                      </c:pt>
                      <c:pt idx="4890">
                        <c:v>1.68</c:v>
                      </c:pt>
                      <c:pt idx="4891">
                        <c:v>1.603</c:v>
                      </c:pt>
                      <c:pt idx="4892">
                        <c:v>1.4910000000000001</c:v>
                      </c:pt>
                      <c:pt idx="4893">
                        <c:v>1.2669999999999999</c:v>
                      </c:pt>
                      <c:pt idx="4894">
                        <c:v>1.0429999999999999</c:v>
                      </c:pt>
                      <c:pt idx="4895">
                        <c:v>0.875</c:v>
                      </c:pt>
                      <c:pt idx="4896">
                        <c:v>0.72799999999999998</c:v>
                      </c:pt>
                      <c:pt idx="4897">
                        <c:v>0.65100000000000002</c:v>
                      </c:pt>
                      <c:pt idx="4898">
                        <c:v>0.61599999999999999</c:v>
                      </c:pt>
                      <c:pt idx="4899">
                        <c:v>0.60899999999999999</c:v>
                      </c:pt>
                      <c:pt idx="4900">
                        <c:v>0.60899999999999999</c:v>
                      </c:pt>
                      <c:pt idx="4901">
                        <c:v>0.66500000000000004</c:v>
                      </c:pt>
                      <c:pt idx="4902">
                        <c:v>0.63</c:v>
                      </c:pt>
                      <c:pt idx="4903">
                        <c:v>0.65100000000000002</c:v>
                      </c:pt>
                      <c:pt idx="4904">
                        <c:v>0.79100000000000004</c:v>
                      </c:pt>
                      <c:pt idx="4905">
                        <c:v>0.749</c:v>
                      </c:pt>
                      <c:pt idx="4906">
                        <c:v>0.72099999999999997</c:v>
                      </c:pt>
                      <c:pt idx="4907">
                        <c:v>0.77700000000000002</c:v>
                      </c:pt>
                      <c:pt idx="4908">
                        <c:v>0.81899999999999995</c:v>
                      </c:pt>
                      <c:pt idx="4909">
                        <c:v>0.875</c:v>
                      </c:pt>
                      <c:pt idx="4910">
                        <c:v>0.88900000000000001</c:v>
                      </c:pt>
                      <c:pt idx="4911">
                        <c:v>1.0429999999999999</c:v>
                      </c:pt>
                      <c:pt idx="4912">
                        <c:v>1.0920000000000001</c:v>
                      </c:pt>
                      <c:pt idx="4913">
                        <c:v>1.099</c:v>
                      </c:pt>
                      <c:pt idx="4914">
                        <c:v>0.97299999999999998</c:v>
                      </c:pt>
                      <c:pt idx="4915">
                        <c:v>0.93100000000000005</c:v>
                      </c:pt>
                      <c:pt idx="4916">
                        <c:v>0.95199999999999996</c:v>
                      </c:pt>
                      <c:pt idx="4917">
                        <c:v>0.84</c:v>
                      </c:pt>
                      <c:pt idx="4918">
                        <c:v>0.749</c:v>
                      </c:pt>
                      <c:pt idx="4919">
                        <c:v>0.56000000000000005</c:v>
                      </c:pt>
                      <c:pt idx="4920">
                        <c:v>0.56699999999999995</c:v>
                      </c:pt>
                      <c:pt idx="4921">
                        <c:v>0.47599999999999998</c:v>
                      </c:pt>
                      <c:pt idx="4922">
                        <c:v>0.46200000000000002</c:v>
                      </c:pt>
                      <c:pt idx="4923">
                        <c:v>0.45500000000000002</c:v>
                      </c:pt>
                      <c:pt idx="4924">
                        <c:v>0.44800000000000001</c:v>
                      </c:pt>
                      <c:pt idx="4925">
                        <c:v>0.55300000000000005</c:v>
                      </c:pt>
                      <c:pt idx="4926">
                        <c:v>0.58099999999999996</c:v>
                      </c:pt>
                      <c:pt idx="4927">
                        <c:v>0.53200000000000003</c:v>
                      </c:pt>
                      <c:pt idx="4928">
                        <c:v>0.54600000000000004</c:v>
                      </c:pt>
                      <c:pt idx="4929">
                        <c:v>0.54600000000000004</c:v>
                      </c:pt>
                      <c:pt idx="4930">
                        <c:v>0.58799999999999997</c:v>
                      </c:pt>
                      <c:pt idx="4931">
                        <c:v>0.63</c:v>
                      </c:pt>
                      <c:pt idx="4932">
                        <c:v>0.68600000000000005</c:v>
                      </c:pt>
                      <c:pt idx="4933">
                        <c:v>0.749</c:v>
                      </c:pt>
                      <c:pt idx="4934">
                        <c:v>0.88900000000000001</c:v>
                      </c:pt>
                      <c:pt idx="4935">
                        <c:v>0.98699999999999999</c:v>
                      </c:pt>
                      <c:pt idx="4936">
                        <c:v>1.0640000000000001</c:v>
                      </c:pt>
                      <c:pt idx="4937">
                        <c:v>1.1759999999999999</c:v>
                      </c:pt>
                      <c:pt idx="4938">
                        <c:v>1.0640000000000001</c:v>
                      </c:pt>
                      <c:pt idx="4939">
                        <c:v>1.0640000000000001</c:v>
                      </c:pt>
                      <c:pt idx="4940">
                        <c:v>1.071</c:v>
                      </c:pt>
                      <c:pt idx="4941">
                        <c:v>0.93799999999999994</c:v>
                      </c:pt>
                      <c:pt idx="4942">
                        <c:v>0.77</c:v>
                      </c:pt>
                      <c:pt idx="4943">
                        <c:v>0.59499999999999997</c:v>
                      </c:pt>
                      <c:pt idx="4944">
                        <c:v>0.53900000000000003</c:v>
                      </c:pt>
                      <c:pt idx="4945">
                        <c:v>0.497</c:v>
                      </c:pt>
                      <c:pt idx="4946">
                        <c:v>0.48299999999999998</c:v>
                      </c:pt>
                      <c:pt idx="4947">
                        <c:v>0.434</c:v>
                      </c:pt>
                      <c:pt idx="4948">
                        <c:v>0.46200000000000002</c:v>
                      </c:pt>
                      <c:pt idx="4949">
                        <c:v>0.497</c:v>
                      </c:pt>
                      <c:pt idx="4950">
                        <c:v>0.51800000000000002</c:v>
                      </c:pt>
                      <c:pt idx="4951">
                        <c:v>0.56699999999999995</c:v>
                      </c:pt>
                      <c:pt idx="4952">
                        <c:v>0.56699999999999995</c:v>
                      </c:pt>
                      <c:pt idx="4953">
                        <c:v>0.68600000000000005</c:v>
                      </c:pt>
                      <c:pt idx="4954">
                        <c:v>0.66500000000000004</c:v>
                      </c:pt>
                      <c:pt idx="4955">
                        <c:v>0.749</c:v>
                      </c:pt>
                      <c:pt idx="4956">
                        <c:v>0.80500000000000005</c:v>
                      </c:pt>
                      <c:pt idx="4957">
                        <c:v>0.88200000000000001</c:v>
                      </c:pt>
                      <c:pt idx="4958">
                        <c:v>1.0009999999999999</c:v>
                      </c:pt>
                      <c:pt idx="4959">
                        <c:v>1.155</c:v>
                      </c:pt>
                      <c:pt idx="4960">
                        <c:v>1.2250000000000001</c:v>
                      </c:pt>
                      <c:pt idx="4961">
                        <c:v>1.2250000000000001</c:v>
                      </c:pt>
                      <c:pt idx="4962">
                        <c:v>1.1339999999999999</c:v>
                      </c:pt>
                      <c:pt idx="4963">
                        <c:v>1.0429999999999999</c:v>
                      </c:pt>
                      <c:pt idx="4964">
                        <c:v>0.99399999999999999</c:v>
                      </c:pt>
                      <c:pt idx="4965">
                        <c:v>0.91</c:v>
                      </c:pt>
                      <c:pt idx="4966">
                        <c:v>0.84</c:v>
                      </c:pt>
                      <c:pt idx="4967">
                        <c:v>0.749</c:v>
                      </c:pt>
                      <c:pt idx="4968">
                        <c:v>0.59499999999999997</c:v>
                      </c:pt>
                      <c:pt idx="4969">
                        <c:v>0.65100000000000002</c:v>
                      </c:pt>
                      <c:pt idx="4970">
                        <c:v>0.56699999999999995</c:v>
                      </c:pt>
                      <c:pt idx="4971">
                        <c:v>0.55300000000000005</c:v>
                      </c:pt>
                      <c:pt idx="4972">
                        <c:v>0.51800000000000002</c:v>
                      </c:pt>
                      <c:pt idx="4973">
                        <c:v>0.54600000000000004</c:v>
                      </c:pt>
                      <c:pt idx="4974">
                        <c:v>0.53900000000000003</c:v>
                      </c:pt>
                      <c:pt idx="4975">
                        <c:v>0.63</c:v>
                      </c:pt>
                      <c:pt idx="4976">
                        <c:v>0.65100000000000002</c:v>
                      </c:pt>
                      <c:pt idx="4977">
                        <c:v>0.70699999999999996</c:v>
                      </c:pt>
                      <c:pt idx="4978">
                        <c:v>0.79800000000000004</c:v>
                      </c:pt>
                      <c:pt idx="4979">
                        <c:v>0.86799999999999999</c:v>
                      </c:pt>
                      <c:pt idx="4980">
                        <c:v>0.90300000000000002</c:v>
                      </c:pt>
                      <c:pt idx="4981">
                        <c:v>0.875</c:v>
                      </c:pt>
                      <c:pt idx="4982">
                        <c:v>0.875</c:v>
                      </c:pt>
                      <c:pt idx="4983">
                        <c:v>0.84699999999999998</c:v>
                      </c:pt>
                      <c:pt idx="4984">
                        <c:v>1.008</c:v>
                      </c:pt>
                      <c:pt idx="4985">
                        <c:v>0.91</c:v>
                      </c:pt>
                      <c:pt idx="4986">
                        <c:v>0.88900000000000001</c:v>
                      </c:pt>
                      <c:pt idx="4987">
                        <c:v>0.86799999999999999</c:v>
                      </c:pt>
                      <c:pt idx="4988">
                        <c:v>0.93100000000000005</c:v>
                      </c:pt>
                      <c:pt idx="4989">
                        <c:v>0.81200000000000006</c:v>
                      </c:pt>
                      <c:pt idx="4990">
                        <c:v>0.76300000000000001</c:v>
                      </c:pt>
                      <c:pt idx="4991">
                        <c:v>0.65100000000000002</c:v>
                      </c:pt>
                      <c:pt idx="4992">
                        <c:v>0.57399999999999995</c:v>
                      </c:pt>
                      <c:pt idx="4993">
                        <c:v>0.52500000000000002</c:v>
                      </c:pt>
                      <c:pt idx="4994">
                        <c:v>0.47599999999999998</c:v>
                      </c:pt>
                      <c:pt idx="4995">
                        <c:v>0.46899999999999997</c:v>
                      </c:pt>
                      <c:pt idx="4996">
                        <c:v>0.441</c:v>
                      </c:pt>
                      <c:pt idx="4997">
                        <c:v>0.441</c:v>
                      </c:pt>
                      <c:pt idx="4998">
                        <c:v>0.51100000000000001</c:v>
                      </c:pt>
                      <c:pt idx="4999">
                        <c:v>0.61599999999999999</c:v>
                      </c:pt>
                      <c:pt idx="5000">
                        <c:v>0.623</c:v>
                      </c:pt>
                      <c:pt idx="5001">
                        <c:v>0.75600000000000001</c:v>
                      </c:pt>
                      <c:pt idx="5002">
                        <c:v>0.81200000000000006</c:v>
                      </c:pt>
                      <c:pt idx="5003">
                        <c:v>0.82599999999999996</c:v>
                      </c:pt>
                      <c:pt idx="5004">
                        <c:v>0.86099999999999999</c:v>
                      </c:pt>
                      <c:pt idx="5005">
                        <c:v>1.0009999999999999</c:v>
                      </c:pt>
                      <c:pt idx="5006">
                        <c:v>0.96599999999999997</c:v>
                      </c:pt>
                      <c:pt idx="5007">
                        <c:v>0.93100000000000005</c:v>
                      </c:pt>
                      <c:pt idx="5008">
                        <c:v>0.95199999999999996</c:v>
                      </c:pt>
                      <c:pt idx="5009">
                        <c:v>0.97299999999999998</c:v>
                      </c:pt>
                      <c:pt idx="5010">
                        <c:v>0.94499999999999995</c:v>
                      </c:pt>
                      <c:pt idx="5011">
                        <c:v>0.94499999999999995</c:v>
                      </c:pt>
                      <c:pt idx="5012">
                        <c:v>0.96599999999999997</c:v>
                      </c:pt>
                      <c:pt idx="5013">
                        <c:v>0.88900000000000001</c:v>
                      </c:pt>
                      <c:pt idx="5014">
                        <c:v>0.67900000000000005</c:v>
                      </c:pt>
                      <c:pt idx="5015">
                        <c:v>0.59499999999999997</c:v>
                      </c:pt>
                      <c:pt idx="5016">
                        <c:v>0.52500000000000002</c:v>
                      </c:pt>
                      <c:pt idx="5017">
                        <c:v>0.48299999999999998</c:v>
                      </c:pt>
                      <c:pt idx="5018">
                        <c:v>0.48299999999999998</c:v>
                      </c:pt>
                      <c:pt idx="5019">
                        <c:v>0.49</c:v>
                      </c:pt>
                      <c:pt idx="5020">
                        <c:v>0.51100000000000001</c:v>
                      </c:pt>
                      <c:pt idx="5021">
                        <c:v>0.56699999999999995</c:v>
                      </c:pt>
                      <c:pt idx="5022">
                        <c:v>0.56000000000000005</c:v>
                      </c:pt>
                      <c:pt idx="5023">
                        <c:v>0.60199999999999998</c:v>
                      </c:pt>
                      <c:pt idx="5024">
                        <c:v>0.61599999999999999</c:v>
                      </c:pt>
                      <c:pt idx="5025">
                        <c:v>0.58099999999999996</c:v>
                      </c:pt>
                      <c:pt idx="5026">
                        <c:v>0.64400000000000002</c:v>
                      </c:pt>
                      <c:pt idx="5027">
                        <c:v>0.76300000000000001</c:v>
                      </c:pt>
                      <c:pt idx="5028">
                        <c:v>0.74199999999999999</c:v>
                      </c:pt>
                      <c:pt idx="5029">
                        <c:v>0.875</c:v>
                      </c:pt>
                      <c:pt idx="5030">
                        <c:v>0.84</c:v>
                      </c:pt>
                      <c:pt idx="5031">
                        <c:v>0.86099999999999999</c:v>
                      </c:pt>
                      <c:pt idx="5032">
                        <c:v>0.97299999999999998</c:v>
                      </c:pt>
                      <c:pt idx="5033">
                        <c:v>1.0780000000000001</c:v>
                      </c:pt>
                      <c:pt idx="5034">
                        <c:v>0.98</c:v>
                      </c:pt>
                      <c:pt idx="5035">
                        <c:v>0.91700000000000004</c:v>
                      </c:pt>
                      <c:pt idx="5036">
                        <c:v>0.91</c:v>
                      </c:pt>
                      <c:pt idx="5037">
                        <c:v>0.749</c:v>
                      </c:pt>
                      <c:pt idx="5038">
                        <c:v>0.70699999999999996</c:v>
                      </c:pt>
                      <c:pt idx="5039">
                        <c:v>0.64400000000000002</c:v>
                      </c:pt>
                      <c:pt idx="5040">
                        <c:v>0.52500000000000002</c:v>
                      </c:pt>
                      <c:pt idx="5041">
                        <c:v>0.497</c:v>
                      </c:pt>
                      <c:pt idx="5042">
                        <c:v>0.45500000000000002</c:v>
                      </c:pt>
                      <c:pt idx="5043">
                        <c:v>0.45500000000000002</c:v>
                      </c:pt>
                      <c:pt idx="5044">
                        <c:v>0.46899999999999997</c:v>
                      </c:pt>
                      <c:pt idx="5045">
                        <c:v>0.56699999999999995</c:v>
                      </c:pt>
                      <c:pt idx="5046">
                        <c:v>0.66500000000000004</c:v>
                      </c:pt>
                      <c:pt idx="5047">
                        <c:v>0.58799999999999997</c:v>
                      </c:pt>
                      <c:pt idx="5048">
                        <c:v>0.60199999999999998</c:v>
                      </c:pt>
                      <c:pt idx="5049">
                        <c:v>0.60199999999999998</c:v>
                      </c:pt>
                      <c:pt idx="5050">
                        <c:v>0.66500000000000004</c:v>
                      </c:pt>
                      <c:pt idx="5051">
                        <c:v>0.73499999999999999</c:v>
                      </c:pt>
                      <c:pt idx="5052">
                        <c:v>0.91</c:v>
                      </c:pt>
                      <c:pt idx="5053">
                        <c:v>1.0429999999999999</c:v>
                      </c:pt>
                      <c:pt idx="5054">
                        <c:v>0.96599999999999997</c:v>
                      </c:pt>
                      <c:pt idx="5055">
                        <c:v>1.1060000000000001</c:v>
                      </c:pt>
                      <c:pt idx="5056">
                        <c:v>1.2529999999999999</c:v>
                      </c:pt>
                      <c:pt idx="5057">
                        <c:v>1.2110000000000001</c:v>
                      </c:pt>
                      <c:pt idx="5058">
                        <c:v>1.1830000000000001</c:v>
                      </c:pt>
                      <c:pt idx="5059">
                        <c:v>1.1830000000000001</c:v>
                      </c:pt>
                      <c:pt idx="5060">
                        <c:v>1.0920000000000001</c:v>
                      </c:pt>
                      <c:pt idx="5061">
                        <c:v>0.90300000000000002</c:v>
                      </c:pt>
                      <c:pt idx="5062">
                        <c:v>0.89600000000000002</c:v>
                      </c:pt>
                      <c:pt idx="5063">
                        <c:v>0.65100000000000002</c:v>
                      </c:pt>
                      <c:pt idx="5064">
                        <c:v>0.56699999999999995</c:v>
                      </c:pt>
                      <c:pt idx="5065">
                        <c:v>0.52500000000000002</c:v>
                      </c:pt>
                      <c:pt idx="5066">
                        <c:v>0.52500000000000002</c:v>
                      </c:pt>
                      <c:pt idx="5067">
                        <c:v>0.504</c:v>
                      </c:pt>
                      <c:pt idx="5068">
                        <c:v>0.51100000000000001</c:v>
                      </c:pt>
                      <c:pt idx="5069">
                        <c:v>0.57399999999999995</c:v>
                      </c:pt>
                      <c:pt idx="5070">
                        <c:v>0.59499999999999997</c:v>
                      </c:pt>
                      <c:pt idx="5071">
                        <c:v>0.59499999999999997</c:v>
                      </c:pt>
                      <c:pt idx="5072">
                        <c:v>0.63</c:v>
                      </c:pt>
                      <c:pt idx="5073">
                        <c:v>0.77</c:v>
                      </c:pt>
                      <c:pt idx="5074">
                        <c:v>0.749</c:v>
                      </c:pt>
                      <c:pt idx="5075">
                        <c:v>0.86099999999999999</c:v>
                      </c:pt>
                      <c:pt idx="5076">
                        <c:v>0.79800000000000004</c:v>
                      </c:pt>
                      <c:pt idx="5077">
                        <c:v>0.81899999999999995</c:v>
                      </c:pt>
                      <c:pt idx="5078">
                        <c:v>0.88200000000000001</c:v>
                      </c:pt>
                      <c:pt idx="5079">
                        <c:v>0.86099999999999999</c:v>
                      </c:pt>
                      <c:pt idx="5080">
                        <c:v>0.92400000000000004</c:v>
                      </c:pt>
                      <c:pt idx="5081">
                        <c:v>0.98699999999999999</c:v>
                      </c:pt>
                      <c:pt idx="5082">
                        <c:v>1.113</c:v>
                      </c:pt>
                      <c:pt idx="5083">
                        <c:v>1.0149999999999999</c:v>
                      </c:pt>
                      <c:pt idx="5084">
                        <c:v>1.0289999999999999</c:v>
                      </c:pt>
                      <c:pt idx="5085">
                        <c:v>0.875</c:v>
                      </c:pt>
                      <c:pt idx="5086">
                        <c:v>0.80500000000000005</c:v>
                      </c:pt>
                      <c:pt idx="5087">
                        <c:v>0.65100000000000002</c:v>
                      </c:pt>
                      <c:pt idx="5088">
                        <c:v>0.623</c:v>
                      </c:pt>
                      <c:pt idx="5089">
                        <c:v>0.57399999999999995</c:v>
                      </c:pt>
                      <c:pt idx="5090">
                        <c:v>0.53200000000000003</c:v>
                      </c:pt>
                      <c:pt idx="5091">
                        <c:v>0.497</c:v>
                      </c:pt>
                      <c:pt idx="5092">
                        <c:v>0.53200000000000003</c:v>
                      </c:pt>
                      <c:pt idx="5093">
                        <c:v>0.63</c:v>
                      </c:pt>
                      <c:pt idx="5094">
                        <c:v>0.63700000000000001</c:v>
                      </c:pt>
                      <c:pt idx="5095">
                        <c:v>0.623</c:v>
                      </c:pt>
                      <c:pt idx="5096">
                        <c:v>0.72099999999999997</c:v>
                      </c:pt>
                      <c:pt idx="5097">
                        <c:v>0.76300000000000001</c:v>
                      </c:pt>
                      <c:pt idx="5098">
                        <c:v>0.84</c:v>
                      </c:pt>
                      <c:pt idx="5099">
                        <c:v>0.93100000000000005</c:v>
                      </c:pt>
                      <c:pt idx="5100">
                        <c:v>1.0429999999999999</c:v>
                      </c:pt>
                      <c:pt idx="5101">
                        <c:v>1.022</c:v>
                      </c:pt>
                      <c:pt idx="5102">
                        <c:v>1.127</c:v>
                      </c:pt>
                      <c:pt idx="5103">
                        <c:v>1.218</c:v>
                      </c:pt>
                      <c:pt idx="5104">
                        <c:v>1.3720000000000001</c:v>
                      </c:pt>
                      <c:pt idx="5105">
                        <c:v>1.2529999999999999</c:v>
                      </c:pt>
                      <c:pt idx="5106">
                        <c:v>1.232</c:v>
                      </c:pt>
                      <c:pt idx="5107">
                        <c:v>1.19</c:v>
                      </c:pt>
                      <c:pt idx="5108">
                        <c:v>1.1060000000000001</c:v>
                      </c:pt>
                      <c:pt idx="5109">
                        <c:v>0.91700000000000004</c:v>
                      </c:pt>
                      <c:pt idx="5110">
                        <c:v>0.76300000000000001</c:v>
                      </c:pt>
                      <c:pt idx="5111">
                        <c:v>0.65800000000000003</c:v>
                      </c:pt>
                      <c:pt idx="5112">
                        <c:v>0.56699999999999995</c:v>
                      </c:pt>
                      <c:pt idx="5113">
                        <c:v>0.52500000000000002</c:v>
                      </c:pt>
                      <c:pt idx="5114">
                        <c:v>0.47599999999999998</c:v>
                      </c:pt>
                      <c:pt idx="5115">
                        <c:v>0.48299999999999998</c:v>
                      </c:pt>
                      <c:pt idx="5116">
                        <c:v>0.47599999999999998</c:v>
                      </c:pt>
                      <c:pt idx="5117">
                        <c:v>0.53200000000000003</c:v>
                      </c:pt>
                      <c:pt idx="5118">
                        <c:v>0.58799999999999997</c:v>
                      </c:pt>
                      <c:pt idx="5119">
                        <c:v>0.60899999999999999</c:v>
                      </c:pt>
                      <c:pt idx="5120">
                        <c:v>0.58799999999999997</c:v>
                      </c:pt>
                      <c:pt idx="5121">
                        <c:v>0.67900000000000005</c:v>
                      </c:pt>
                      <c:pt idx="5122">
                        <c:v>0.70699999999999996</c:v>
                      </c:pt>
                      <c:pt idx="5123">
                        <c:v>0.79800000000000004</c:v>
                      </c:pt>
                      <c:pt idx="5124">
                        <c:v>0.84699999999999998</c:v>
                      </c:pt>
                      <c:pt idx="5125">
                        <c:v>0.86799999999999999</c:v>
                      </c:pt>
                      <c:pt idx="5126">
                        <c:v>0.90300000000000002</c:v>
                      </c:pt>
                      <c:pt idx="5127">
                        <c:v>0.90300000000000002</c:v>
                      </c:pt>
                      <c:pt idx="5128">
                        <c:v>1.008</c:v>
                      </c:pt>
                      <c:pt idx="5129">
                        <c:v>1.0640000000000001</c:v>
                      </c:pt>
                      <c:pt idx="5130">
                        <c:v>0.92400000000000004</c:v>
                      </c:pt>
                      <c:pt idx="5131">
                        <c:v>0.98</c:v>
                      </c:pt>
                      <c:pt idx="5132">
                        <c:v>0.91</c:v>
                      </c:pt>
                      <c:pt idx="5133">
                        <c:v>0.88900000000000001</c:v>
                      </c:pt>
                      <c:pt idx="5134">
                        <c:v>0.77700000000000002</c:v>
                      </c:pt>
                      <c:pt idx="5135">
                        <c:v>0.66500000000000004</c:v>
                      </c:pt>
                      <c:pt idx="5136">
                        <c:v>0.58799999999999997</c:v>
                      </c:pt>
                      <c:pt idx="5137">
                        <c:v>0.51100000000000001</c:v>
                      </c:pt>
                      <c:pt idx="5138">
                        <c:v>0.51100000000000001</c:v>
                      </c:pt>
                      <c:pt idx="5139">
                        <c:v>0.504</c:v>
                      </c:pt>
                      <c:pt idx="5140">
                        <c:v>0.497</c:v>
                      </c:pt>
                      <c:pt idx="5141">
                        <c:v>0.51100000000000001</c:v>
                      </c:pt>
                      <c:pt idx="5142">
                        <c:v>0.63700000000000001</c:v>
                      </c:pt>
                      <c:pt idx="5143">
                        <c:v>0.65100000000000002</c:v>
                      </c:pt>
                      <c:pt idx="5144">
                        <c:v>0.71399999999999997</c:v>
                      </c:pt>
                      <c:pt idx="5145">
                        <c:v>0.74199999999999999</c:v>
                      </c:pt>
                      <c:pt idx="5146">
                        <c:v>0.84</c:v>
                      </c:pt>
                      <c:pt idx="5147">
                        <c:v>0.91700000000000004</c:v>
                      </c:pt>
                      <c:pt idx="5148">
                        <c:v>0.98699999999999999</c:v>
                      </c:pt>
                      <c:pt idx="5149">
                        <c:v>1.0009999999999999</c:v>
                      </c:pt>
                      <c:pt idx="5150">
                        <c:v>1.1060000000000001</c:v>
                      </c:pt>
                      <c:pt idx="5151">
                        <c:v>1.1060000000000001</c:v>
                      </c:pt>
                      <c:pt idx="5152">
                        <c:v>1.26</c:v>
                      </c:pt>
                      <c:pt idx="5153">
                        <c:v>1.204</c:v>
                      </c:pt>
                      <c:pt idx="5154">
                        <c:v>1.204</c:v>
                      </c:pt>
                      <c:pt idx="5155">
                        <c:v>1.127</c:v>
                      </c:pt>
                      <c:pt idx="5156">
                        <c:v>1.155</c:v>
                      </c:pt>
                      <c:pt idx="5157">
                        <c:v>0.95199999999999996</c:v>
                      </c:pt>
                      <c:pt idx="5158">
                        <c:v>0.91</c:v>
                      </c:pt>
                      <c:pt idx="5159">
                        <c:v>0.76300000000000001</c:v>
                      </c:pt>
                      <c:pt idx="5160">
                        <c:v>0.7</c:v>
                      </c:pt>
                      <c:pt idx="5161">
                        <c:v>0.60199999999999998</c:v>
                      </c:pt>
                      <c:pt idx="5162">
                        <c:v>0.54600000000000004</c:v>
                      </c:pt>
                      <c:pt idx="5163">
                        <c:v>0.51800000000000002</c:v>
                      </c:pt>
                      <c:pt idx="5164">
                        <c:v>0.497</c:v>
                      </c:pt>
                      <c:pt idx="5165">
                        <c:v>0.51100000000000001</c:v>
                      </c:pt>
                      <c:pt idx="5166">
                        <c:v>0.60899999999999999</c:v>
                      </c:pt>
                      <c:pt idx="5167">
                        <c:v>0.61599999999999999</c:v>
                      </c:pt>
                      <c:pt idx="5168">
                        <c:v>0.80500000000000005</c:v>
                      </c:pt>
                      <c:pt idx="5169">
                        <c:v>0.79100000000000004</c:v>
                      </c:pt>
                      <c:pt idx="5170">
                        <c:v>0.77</c:v>
                      </c:pt>
                      <c:pt idx="5171">
                        <c:v>0.86099999999999999</c:v>
                      </c:pt>
                      <c:pt idx="5172">
                        <c:v>0.93100000000000005</c:v>
                      </c:pt>
                      <c:pt idx="5173">
                        <c:v>1.141</c:v>
                      </c:pt>
                      <c:pt idx="5174">
                        <c:v>1.0569999999999999</c:v>
                      </c:pt>
                      <c:pt idx="5175">
                        <c:v>1.099</c:v>
                      </c:pt>
                      <c:pt idx="5176">
                        <c:v>1.169</c:v>
                      </c:pt>
                      <c:pt idx="5177">
                        <c:v>1.155</c:v>
                      </c:pt>
                      <c:pt idx="5178">
                        <c:v>1.1339999999999999</c:v>
                      </c:pt>
                      <c:pt idx="5179">
                        <c:v>1.1339999999999999</c:v>
                      </c:pt>
                      <c:pt idx="5180">
                        <c:v>1.0569999999999999</c:v>
                      </c:pt>
                      <c:pt idx="5181">
                        <c:v>0.84</c:v>
                      </c:pt>
                      <c:pt idx="5182">
                        <c:v>0.72799999999999998</c:v>
                      </c:pt>
                      <c:pt idx="5183">
                        <c:v>0.64400000000000002</c:v>
                      </c:pt>
                      <c:pt idx="5184">
                        <c:v>0.58099999999999996</c:v>
                      </c:pt>
                      <c:pt idx="5185">
                        <c:v>0.51800000000000002</c:v>
                      </c:pt>
                      <c:pt idx="5186">
                        <c:v>0.47599999999999998</c:v>
                      </c:pt>
                      <c:pt idx="5187">
                        <c:v>0.46200000000000002</c:v>
                      </c:pt>
                      <c:pt idx="5188">
                        <c:v>0.46899999999999997</c:v>
                      </c:pt>
                      <c:pt idx="5189">
                        <c:v>0.52500000000000002</c:v>
                      </c:pt>
                      <c:pt idx="5190">
                        <c:v>0.52500000000000002</c:v>
                      </c:pt>
                      <c:pt idx="5191">
                        <c:v>0.60199999999999998</c:v>
                      </c:pt>
                      <c:pt idx="5192">
                        <c:v>0.66500000000000004</c:v>
                      </c:pt>
                      <c:pt idx="5193">
                        <c:v>0.63700000000000001</c:v>
                      </c:pt>
                      <c:pt idx="5194">
                        <c:v>0.74199999999999999</c:v>
                      </c:pt>
                      <c:pt idx="5195">
                        <c:v>0.72799999999999998</c:v>
                      </c:pt>
                      <c:pt idx="5196">
                        <c:v>0.749</c:v>
                      </c:pt>
                      <c:pt idx="5197">
                        <c:v>0.84699999999999998</c:v>
                      </c:pt>
                      <c:pt idx="5198">
                        <c:v>0.97299999999999998</c:v>
                      </c:pt>
                      <c:pt idx="5199">
                        <c:v>1.0429999999999999</c:v>
                      </c:pt>
                      <c:pt idx="5200">
                        <c:v>1.022</c:v>
                      </c:pt>
                      <c:pt idx="5201">
                        <c:v>1.0569999999999999</c:v>
                      </c:pt>
                      <c:pt idx="5202">
                        <c:v>1.071</c:v>
                      </c:pt>
                      <c:pt idx="5203">
                        <c:v>1.0569999999999999</c:v>
                      </c:pt>
                      <c:pt idx="5204">
                        <c:v>0.80500000000000005</c:v>
                      </c:pt>
                      <c:pt idx="5205">
                        <c:v>0.81899999999999995</c:v>
                      </c:pt>
                      <c:pt idx="5206">
                        <c:v>0.78400000000000003</c:v>
                      </c:pt>
                      <c:pt idx="5207">
                        <c:v>0.66500000000000004</c:v>
                      </c:pt>
                      <c:pt idx="5208">
                        <c:v>0.60899999999999999</c:v>
                      </c:pt>
                      <c:pt idx="5209">
                        <c:v>0.57399999999999995</c:v>
                      </c:pt>
                      <c:pt idx="5210">
                        <c:v>0.51800000000000002</c:v>
                      </c:pt>
                      <c:pt idx="5211">
                        <c:v>0.504</c:v>
                      </c:pt>
                      <c:pt idx="5212">
                        <c:v>0.51100000000000001</c:v>
                      </c:pt>
                      <c:pt idx="5213">
                        <c:v>0.623</c:v>
                      </c:pt>
                      <c:pt idx="5214">
                        <c:v>0.65800000000000003</c:v>
                      </c:pt>
                      <c:pt idx="5215">
                        <c:v>0.60199999999999998</c:v>
                      </c:pt>
                      <c:pt idx="5216">
                        <c:v>0.63700000000000001</c:v>
                      </c:pt>
                      <c:pt idx="5217">
                        <c:v>0.68600000000000005</c:v>
                      </c:pt>
                      <c:pt idx="5218">
                        <c:v>0.80500000000000005</c:v>
                      </c:pt>
                      <c:pt idx="5219">
                        <c:v>0.99399999999999999</c:v>
                      </c:pt>
                      <c:pt idx="5220">
                        <c:v>1.0569999999999999</c:v>
                      </c:pt>
                      <c:pt idx="5221">
                        <c:v>1.1060000000000001</c:v>
                      </c:pt>
                      <c:pt idx="5222">
                        <c:v>1.1619999999999999</c:v>
                      </c:pt>
                      <c:pt idx="5223">
                        <c:v>1.2390000000000001</c:v>
                      </c:pt>
                      <c:pt idx="5224">
                        <c:v>1.33</c:v>
                      </c:pt>
                      <c:pt idx="5225">
                        <c:v>1.3859999999999999</c:v>
                      </c:pt>
                      <c:pt idx="5226">
                        <c:v>1.2669999999999999</c:v>
                      </c:pt>
                      <c:pt idx="5227">
                        <c:v>1.19</c:v>
                      </c:pt>
                      <c:pt idx="5228">
                        <c:v>1.169</c:v>
                      </c:pt>
                      <c:pt idx="5229">
                        <c:v>1.071</c:v>
                      </c:pt>
                      <c:pt idx="5230">
                        <c:v>0.86799999999999999</c:v>
                      </c:pt>
                      <c:pt idx="5231">
                        <c:v>0.76300000000000001</c:v>
                      </c:pt>
                      <c:pt idx="5232">
                        <c:v>0.63700000000000001</c:v>
                      </c:pt>
                      <c:pt idx="5233">
                        <c:v>0.63</c:v>
                      </c:pt>
                      <c:pt idx="5234">
                        <c:v>0.55300000000000005</c:v>
                      </c:pt>
                      <c:pt idx="5235">
                        <c:v>0.55300000000000005</c:v>
                      </c:pt>
                      <c:pt idx="5236">
                        <c:v>0.58799999999999997</c:v>
                      </c:pt>
                      <c:pt idx="5237">
                        <c:v>0.64400000000000002</c:v>
                      </c:pt>
                      <c:pt idx="5238">
                        <c:v>0.68600000000000005</c:v>
                      </c:pt>
                      <c:pt idx="5239">
                        <c:v>0.69299999999999995</c:v>
                      </c:pt>
                      <c:pt idx="5240">
                        <c:v>0.73499999999999999</c:v>
                      </c:pt>
                      <c:pt idx="5241">
                        <c:v>0.77</c:v>
                      </c:pt>
                      <c:pt idx="5242">
                        <c:v>0.96599999999999997</c:v>
                      </c:pt>
                      <c:pt idx="5243">
                        <c:v>1.0920000000000001</c:v>
                      </c:pt>
                      <c:pt idx="5244">
                        <c:v>1.1970000000000001</c:v>
                      </c:pt>
                      <c:pt idx="5245">
                        <c:v>1.26</c:v>
                      </c:pt>
                      <c:pt idx="5246">
                        <c:v>1.3440000000000001</c:v>
                      </c:pt>
                      <c:pt idx="5247">
                        <c:v>1.4279999999999999</c:v>
                      </c:pt>
                      <c:pt idx="5248">
                        <c:v>1.75</c:v>
                      </c:pt>
                      <c:pt idx="5249">
                        <c:v>1.75</c:v>
                      </c:pt>
                      <c:pt idx="5250">
                        <c:v>1.603</c:v>
                      </c:pt>
                      <c:pt idx="5251">
                        <c:v>1.603</c:v>
                      </c:pt>
                      <c:pt idx="5252">
                        <c:v>1.5469999999999999</c:v>
                      </c:pt>
                      <c:pt idx="5253">
                        <c:v>1.351</c:v>
                      </c:pt>
                      <c:pt idx="5254">
                        <c:v>1.1479999999999999</c:v>
                      </c:pt>
                      <c:pt idx="5255">
                        <c:v>0.98</c:v>
                      </c:pt>
                      <c:pt idx="5256">
                        <c:v>0.88200000000000001</c:v>
                      </c:pt>
                      <c:pt idx="5257">
                        <c:v>0.80500000000000005</c:v>
                      </c:pt>
                      <c:pt idx="5258">
                        <c:v>0.75600000000000001</c:v>
                      </c:pt>
                      <c:pt idx="5259">
                        <c:v>0.72099999999999997</c:v>
                      </c:pt>
                      <c:pt idx="5260">
                        <c:v>0.70699999999999996</c:v>
                      </c:pt>
                      <c:pt idx="5261">
                        <c:v>0.88900000000000001</c:v>
                      </c:pt>
                      <c:pt idx="5262">
                        <c:v>1.0429999999999999</c:v>
                      </c:pt>
                      <c:pt idx="5263">
                        <c:v>0.91700000000000004</c:v>
                      </c:pt>
                      <c:pt idx="5264">
                        <c:v>0.98699999999999999</c:v>
                      </c:pt>
                      <c:pt idx="5265">
                        <c:v>1.085</c:v>
                      </c:pt>
                      <c:pt idx="5266">
                        <c:v>1.127</c:v>
                      </c:pt>
                      <c:pt idx="5267">
                        <c:v>1.141</c:v>
                      </c:pt>
                      <c:pt idx="5268">
                        <c:v>1.2669999999999999</c:v>
                      </c:pt>
                      <c:pt idx="5269">
                        <c:v>1.3440000000000001</c:v>
                      </c:pt>
                      <c:pt idx="5270">
                        <c:v>1.302</c:v>
                      </c:pt>
                      <c:pt idx="5271">
                        <c:v>1.2529999999999999</c:v>
                      </c:pt>
                      <c:pt idx="5272">
                        <c:v>1.323</c:v>
                      </c:pt>
                      <c:pt idx="5273">
                        <c:v>1.365</c:v>
                      </c:pt>
                      <c:pt idx="5274">
                        <c:v>1.302</c:v>
                      </c:pt>
                      <c:pt idx="5275">
                        <c:v>1.3440000000000001</c:v>
                      </c:pt>
                      <c:pt idx="5276">
                        <c:v>1.19</c:v>
                      </c:pt>
                      <c:pt idx="5277">
                        <c:v>1.036</c:v>
                      </c:pt>
                      <c:pt idx="5278">
                        <c:v>0.94499999999999995</c:v>
                      </c:pt>
                      <c:pt idx="5279">
                        <c:v>0.81200000000000006</c:v>
                      </c:pt>
                      <c:pt idx="5280">
                        <c:v>0.70699999999999996</c:v>
                      </c:pt>
                      <c:pt idx="5281">
                        <c:v>0.69299999999999995</c:v>
                      </c:pt>
                      <c:pt idx="5282">
                        <c:v>0.64400000000000002</c:v>
                      </c:pt>
                      <c:pt idx="5283">
                        <c:v>0.64400000000000002</c:v>
                      </c:pt>
                      <c:pt idx="5284">
                        <c:v>0.66500000000000004</c:v>
                      </c:pt>
                      <c:pt idx="5285">
                        <c:v>0.72799999999999998</c:v>
                      </c:pt>
                      <c:pt idx="5286">
                        <c:v>0.749</c:v>
                      </c:pt>
                      <c:pt idx="5287">
                        <c:v>0.79100000000000004</c:v>
                      </c:pt>
                      <c:pt idx="5288">
                        <c:v>0.81200000000000006</c:v>
                      </c:pt>
                      <c:pt idx="5289">
                        <c:v>0.79100000000000004</c:v>
                      </c:pt>
                      <c:pt idx="5290">
                        <c:v>0.81200000000000006</c:v>
                      </c:pt>
                      <c:pt idx="5291">
                        <c:v>0.89600000000000002</c:v>
                      </c:pt>
                      <c:pt idx="5292">
                        <c:v>0.93100000000000005</c:v>
                      </c:pt>
                      <c:pt idx="5293">
                        <c:v>1.1060000000000001</c:v>
                      </c:pt>
                      <c:pt idx="5294">
                        <c:v>1.1619999999999999</c:v>
                      </c:pt>
                      <c:pt idx="5295">
                        <c:v>1.3089999999999999</c:v>
                      </c:pt>
                      <c:pt idx="5296">
                        <c:v>1.33</c:v>
                      </c:pt>
                      <c:pt idx="5297">
                        <c:v>1.351</c:v>
                      </c:pt>
                      <c:pt idx="5298">
                        <c:v>1.169</c:v>
                      </c:pt>
                      <c:pt idx="5299">
                        <c:v>1.155</c:v>
                      </c:pt>
                      <c:pt idx="5300">
                        <c:v>1.0569999999999999</c:v>
                      </c:pt>
                      <c:pt idx="5301">
                        <c:v>0.95199999999999996</c:v>
                      </c:pt>
                      <c:pt idx="5302">
                        <c:v>0.93799999999999994</c:v>
                      </c:pt>
                      <c:pt idx="5303">
                        <c:v>0.79800000000000004</c:v>
                      </c:pt>
                      <c:pt idx="5304">
                        <c:v>0.66500000000000004</c:v>
                      </c:pt>
                      <c:pt idx="5305">
                        <c:v>0.58099999999999996</c:v>
                      </c:pt>
                      <c:pt idx="5306">
                        <c:v>0.57399999999999995</c:v>
                      </c:pt>
                      <c:pt idx="5307">
                        <c:v>0.51800000000000002</c:v>
                      </c:pt>
                      <c:pt idx="5308">
                        <c:v>0.52500000000000002</c:v>
                      </c:pt>
                      <c:pt idx="5309">
                        <c:v>0.65100000000000002</c:v>
                      </c:pt>
                      <c:pt idx="5310">
                        <c:v>0.68600000000000005</c:v>
                      </c:pt>
                      <c:pt idx="5311">
                        <c:v>0.79100000000000004</c:v>
                      </c:pt>
                      <c:pt idx="5312">
                        <c:v>0.84</c:v>
                      </c:pt>
                      <c:pt idx="5313">
                        <c:v>1.0569999999999999</c:v>
                      </c:pt>
                      <c:pt idx="5314">
                        <c:v>1.141</c:v>
                      </c:pt>
                      <c:pt idx="5315">
                        <c:v>1.2390000000000001</c:v>
                      </c:pt>
                      <c:pt idx="5316">
                        <c:v>1.323</c:v>
                      </c:pt>
                      <c:pt idx="5317">
                        <c:v>1.4419999999999999</c:v>
                      </c:pt>
                      <c:pt idx="5318">
                        <c:v>1.512</c:v>
                      </c:pt>
                      <c:pt idx="5319">
                        <c:v>1.5189999999999999</c:v>
                      </c:pt>
                      <c:pt idx="5320">
                        <c:v>1.5680000000000001</c:v>
                      </c:pt>
                      <c:pt idx="5321">
                        <c:v>1.575</c:v>
                      </c:pt>
                      <c:pt idx="5322">
                        <c:v>1.393</c:v>
                      </c:pt>
                      <c:pt idx="5323">
                        <c:v>1.379</c:v>
                      </c:pt>
                      <c:pt idx="5324">
                        <c:v>1.3859999999999999</c:v>
                      </c:pt>
                      <c:pt idx="5325">
                        <c:v>1.302</c:v>
                      </c:pt>
                      <c:pt idx="5326">
                        <c:v>1.099</c:v>
                      </c:pt>
                      <c:pt idx="5327">
                        <c:v>0.91700000000000004</c:v>
                      </c:pt>
                      <c:pt idx="5328">
                        <c:v>0.79800000000000004</c:v>
                      </c:pt>
                      <c:pt idx="5329">
                        <c:v>0.7</c:v>
                      </c:pt>
                      <c:pt idx="5330">
                        <c:v>0.61599999999999999</c:v>
                      </c:pt>
                      <c:pt idx="5331">
                        <c:v>0.59499999999999997</c:v>
                      </c:pt>
                      <c:pt idx="5332">
                        <c:v>0.57399999999999995</c:v>
                      </c:pt>
                      <c:pt idx="5333">
                        <c:v>0.55300000000000005</c:v>
                      </c:pt>
                      <c:pt idx="5334">
                        <c:v>0.60899999999999999</c:v>
                      </c:pt>
                      <c:pt idx="5335">
                        <c:v>0.749</c:v>
                      </c:pt>
                      <c:pt idx="5336">
                        <c:v>0.88200000000000001</c:v>
                      </c:pt>
                      <c:pt idx="5337">
                        <c:v>1.008</c:v>
                      </c:pt>
                      <c:pt idx="5338">
                        <c:v>1.1200000000000001</c:v>
                      </c:pt>
                      <c:pt idx="5339">
                        <c:v>1.218</c:v>
                      </c:pt>
                      <c:pt idx="5340">
                        <c:v>1.4770000000000001</c:v>
                      </c:pt>
                      <c:pt idx="5341">
                        <c:v>1.5189999999999999</c:v>
                      </c:pt>
                      <c:pt idx="5342">
                        <c:v>1.5329999999999999</c:v>
                      </c:pt>
                      <c:pt idx="5343">
                        <c:v>1.631</c:v>
                      </c:pt>
                      <c:pt idx="5344">
                        <c:v>1.708</c:v>
                      </c:pt>
                      <c:pt idx="5345">
                        <c:v>1.764</c:v>
                      </c:pt>
                      <c:pt idx="5346">
                        <c:v>1.589</c:v>
                      </c:pt>
                      <c:pt idx="5347">
                        <c:v>1.5680000000000001</c:v>
                      </c:pt>
                      <c:pt idx="5348">
                        <c:v>1.4770000000000001</c:v>
                      </c:pt>
                      <c:pt idx="5349">
                        <c:v>1.2250000000000001</c:v>
                      </c:pt>
                      <c:pt idx="5350">
                        <c:v>1.085</c:v>
                      </c:pt>
                      <c:pt idx="5351">
                        <c:v>0.67900000000000005</c:v>
                      </c:pt>
                      <c:pt idx="5352">
                        <c:v>0.57399999999999995</c:v>
                      </c:pt>
                      <c:pt idx="5353">
                        <c:v>0.497</c:v>
                      </c:pt>
                      <c:pt idx="5354">
                        <c:v>0.504</c:v>
                      </c:pt>
                      <c:pt idx="5355">
                        <c:v>0.497</c:v>
                      </c:pt>
                      <c:pt idx="5356">
                        <c:v>0.45500000000000002</c:v>
                      </c:pt>
                      <c:pt idx="5357">
                        <c:v>0.497</c:v>
                      </c:pt>
                      <c:pt idx="5358">
                        <c:v>0.49</c:v>
                      </c:pt>
                      <c:pt idx="5359">
                        <c:v>0.77</c:v>
                      </c:pt>
                      <c:pt idx="5360">
                        <c:v>0.84699999999999998</c:v>
                      </c:pt>
                      <c:pt idx="5361">
                        <c:v>0.88200000000000001</c:v>
                      </c:pt>
                      <c:pt idx="5362">
                        <c:v>0.97299999999999998</c:v>
                      </c:pt>
                      <c:pt idx="5363">
                        <c:v>1.1619999999999999</c:v>
                      </c:pt>
                      <c:pt idx="5364">
                        <c:v>1.169</c:v>
                      </c:pt>
                      <c:pt idx="5365">
                        <c:v>1.2669999999999999</c:v>
                      </c:pt>
                      <c:pt idx="5366">
                        <c:v>1.33</c:v>
                      </c:pt>
                      <c:pt idx="5367">
                        <c:v>1.4630000000000001</c:v>
                      </c:pt>
                      <c:pt idx="5368">
                        <c:v>1.68</c:v>
                      </c:pt>
                      <c:pt idx="5369">
                        <c:v>1.6240000000000001</c:v>
                      </c:pt>
                      <c:pt idx="5370">
                        <c:v>1.603</c:v>
                      </c:pt>
                      <c:pt idx="5371">
                        <c:v>1.5049999999999999</c:v>
                      </c:pt>
                      <c:pt idx="5372">
                        <c:v>1.4279999999999999</c:v>
                      </c:pt>
                      <c:pt idx="5373">
                        <c:v>1.1619999999999999</c:v>
                      </c:pt>
                      <c:pt idx="5374">
                        <c:v>1.0429999999999999</c:v>
                      </c:pt>
                      <c:pt idx="5375">
                        <c:v>0.68600000000000005</c:v>
                      </c:pt>
                      <c:pt idx="5376">
                        <c:v>0.64400000000000002</c:v>
                      </c:pt>
                      <c:pt idx="5377">
                        <c:v>0.55300000000000005</c:v>
                      </c:pt>
                      <c:pt idx="5378">
                        <c:v>0.53900000000000003</c:v>
                      </c:pt>
                      <c:pt idx="5379">
                        <c:v>0.58799999999999997</c:v>
                      </c:pt>
                      <c:pt idx="5380">
                        <c:v>0.51800000000000002</c:v>
                      </c:pt>
                      <c:pt idx="5381">
                        <c:v>0.58099999999999996</c:v>
                      </c:pt>
                      <c:pt idx="5382">
                        <c:v>0.60899999999999999</c:v>
                      </c:pt>
                      <c:pt idx="5383">
                        <c:v>0.74199999999999999</c:v>
                      </c:pt>
                      <c:pt idx="5384">
                        <c:v>0.74199999999999999</c:v>
                      </c:pt>
                      <c:pt idx="5385">
                        <c:v>0.71399999999999997</c:v>
                      </c:pt>
                      <c:pt idx="5386">
                        <c:v>0.90300000000000002</c:v>
                      </c:pt>
                      <c:pt idx="5387">
                        <c:v>0.90300000000000002</c:v>
                      </c:pt>
                      <c:pt idx="5388">
                        <c:v>1.008</c:v>
                      </c:pt>
                      <c:pt idx="5389">
                        <c:v>1.036</c:v>
                      </c:pt>
                      <c:pt idx="5390">
                        <c:v>1.0640000000000001</c:v>
                      </c:pt>
                      <c:pt idx="5391">
                        <c:v>1.141</c:v>
                      </c:pt>
                      <c:pt idx="5392">
                        <c:v>1.26</c:v>
                      </c:pt>
                      <c:pt idx="5393">
                        <c:v>1.2390000000000001</c:v>
                      </c:pt>
                      <c:pt idx="5394">
                        <c:v>1.0780000000000001</c:v>
                      </c:pt>
                      <c:pt idx="5395">
                        <c:v>0.98699999999999999</c:v>
                      </c:pt>
                      <c:pt idx="5396">
                        <c:v>0.97299999999999998</c:v>
                      </c:pt>
                      <c:pt idx="5397">
                        <c:v>0.84699999999999998</c:v>
                      </c:pt>
                      <c:pt idx="5398">
                        <c:v>0.72099999999999997</c:v>
                      </c:pt>
                      <c:pt idx="5399">
                        <c:v>0.46200000000000002</c:v>
                      </c:pt>
                      <c:pt idx="5400">
                        <c:v>0.40600000000000003</c:v>
                      </c:pt>
                      <c:pt idx="5401">
                        <c:v>0.39900000000000002</c:v>
                      </c:pt>
                      <c:pt idx="5402">
                        <c:v>0.371</c:v>
                      </c:pt>
                      <c:pt idx="5403">
                        <c:v>0.371</c:v>
                      </c:pt>
                      <c:pt idx="5404">
                        <c:v>0.38500000000000001</c:v>
                      </c:pt>
                      <c:pt idx="5405">
                        <c:v>0.434</c:v>
                      </c:pt>
                      <c:pt idx="5406">
                        <c:v>0.39200000000000002</c:v>
                      </c:pt>
                      <c:pt idx="5407">
                        <c:v>0.504</c:v>
                      </c:pt>
                      <c:pt idx="5408">
                        <c:v>0.60899999999999999</c:v>
                      </c:pt>
                      <c:pt idx="5409">
                        <c:v>0.58799999999999997</c:v>
                      </c:pt>
                      <c:pt idx="5410">
                        <c:v>0.65100000000000002</c:v>
                      </c:pt>
                      <c:pt idx="5411">
                        <c:v>0.66500000000000004</c:v>
                      </c:pt>
                      <c:pt idx="5412">
                        <c:v>0.67200000000000004</c:v>
                      </c:pt>
                      <c:pt idx="5413">
                        <c:v>0.64400000000000002</c:v>
                      </c:pt>
                      <c:pt idx="5414">
                        <c:v>0.68600000000000005</c:v>
                      </c:pt>
                      <c:pt idx="5415">
                        <c:v>0.71399999999999997</c:v>
                      </c:pt>
                      <c:pt idx="5416">
                        <c:v>0.79100000000000004</c:v>
                      </c:pt>
                      <c:pt idx="5417">
                        <c:v>0.84699999999999998</c:v>
                      </c:pt>
                      <c:pt idx="5418">
                        <c:v>0.80500000000000005</c:v>
                      </c:pt>
                      <c:pt idx="5419">
                        <c:v>0.82599999999999996</c:v>
                      </c:pt>
                      <c:pt idx="5420">
                        <c:v>0.76300000000000001</c:v>
                      </c:pt>
                      <c:pt idx="5421">
                        <c:v>0.69299999999999995</c:v>
                      </c:pt>
                      <c:pt idx="5422">
                        <c:v>0.68600000000000005</c:v>
                      </c:pt>
                      <c:pt idx="5423">
                        <c:v>0.48299999999999998</c:v>
                      </c:pt>
                      <c:pt idx="5424">
                        <c:v>0.441</c:v>
                      </c:pt>
                      <c:pt idx="5425">
                        <c:v>0.38500000000000001</c:v>
                      </c:pt>
                      <c:pt idx="5426">
                        <c:v>0.34300000000000003</c:v>
                      </c:pt>
                      <c:pt idx="5427">
                        <c:v>0.35</c:v>
                      </c:pt>
                      <c:pt idx="5428">
                        <c:v>0.38500000000000001</c:v>
                      </c:pt>
                      <c:pt idx="5429">
                        <c:v>0.44800000000000001</c:v>
                      </c:pt>
                      <c:pt idx="5430">
                        <c:v>0.49</c:v>
                      </c:pt>
                      <c:pt idx="5431">
                        <c:v>0.56699999999999995</c:v>
                      </c:pt>
                      <c:pt idx="5432">
                        <c:v>0.58799999999999997</c:v>
                      </c:pt>
                      <c:pt idx="5433">
                        <c:v>0.67200000000000004</c:v>
                      </c:pt>
                      <c:pt idx="5434">
                        <c:v>0.60199999999999998</c:v>
                      </c:pt>
                      <c:pt idx="5435">
                        <c:v>0.623</c:v>
                      </c:pt>
                      <c:pt idx="5436">
                        <c:v>0.623</c:v>
                      </c:pt>
                      <c:pt idx="5437">
                        <c:v>0.623</c:v>
                      </c:pt>
                      <c:pt idx="5438">
                        <c:v>0.72099999999999997</c:v>
                      </c:pt>
                      <c:pt idx="5439">
                        <c:v>0.84</c:v>
                      </c:pt>
                      <c:pt idx="5440">
                        <c:v>0.94499999999999995</c:v>
                      </c:pt>
                      <c:pt idx="5441">
                        <c:v>0.93799999999999994</c:v>
                      </c:pt>
                      <c:pt idx="5442">
                        <c:v>0.84699999999999998</c:v>
                      </c:pt>
                      <c:pt idx="5443">
                        <c:v>0.93100000000000005</c:v>
                      </c:pt>
                      <c:pt idx="5444">
                        <c:v>0.91</c:v>
                      </c:pt>
                      <c:pt idx="5445">
                        <c:v>0.81899999999999995</c:v>
                      </c:pt>
                      <c:pt idx="5446">
                        <c:v>0.7</c:v>
                      </c:pt>
                      <c:pt idx="5447">
                        <c:v>0.45500000000000002</c:v>
                      </c:pt>
                      <c:pt idx="5448">
                        <c:v>0.42</c:v>
                      </c:pt>
                      <c:pt idx="5449">
                        <c:v>0.39200000000000002</c:v>
                      </c:pt>
                      <c:pt idx="5450">
                        <c:v>0.378</c:v>
                      </c:pt>
                      <c:pt idx="5451">
                        <c:v>0.35699999999999998</c:v>
                      </c:pt>
                      <c:pt idx="5452">
                        <c:v>0.40600000000000003</c:v>
                      </c:pt>
                      <c:pt idx="5453">
                        <c:v>0.42699999999999999</c:v>
                      </c:pt>
                      <c:pt idx="5454">
                        <c:v>0.46200000000000002</c:v>
                      </c:pt>
                      <c:pt idx="5455">
                        <c:v>0.623</c:v>
                      </c:pt>
                      <c:pt idx="5456">
                        <c:v>0.56699999999999995</c:v>
                      </c:pt>
                      <c:pt idx="5457">
                        <c:v>0.66500000000000004</c:v>
                      </c:pt>
                      <c:pt idx="5458">
                        <c:v>0.71399999999999997</c:v>
                      </c:pt>
                      <c:pt idx="5459">
                        <c:v>0.66500000000000004</c:v>
                      </c:pt>
                      <c:pt idx="5460">
                        <c:v>0.63</c:v>
                      </c:pt>
                      <c:pt idx="5461">
                        <c:v>0.72799999999999998</c:v>
                      </c:pt>
                      <c:pt idx="5462">
                        <c:v>0.79800000000000004</c:v>
                      </c:pt>
                      <c:pt idx="5463">
                        <c:v>0.85399999999999998</c:v>
                      </c:pt>
                      <c:pt idx="5464">
                        <c:v>0.83299999999999996</c:v>
                      </c:pt>
                      <c:pt idx="5465">
                        <c:v>0.88200000000000001</c:v>
                      </c:pt>
                      <c:pt idx="5466">
                        <c:v>0.86799999999999999</c:v>
                      </c:pt>
                      <c:pt idx="5467">
                        <c:v>0.91</c:v>
                      </c:pt>
                      <c:pt idx="5468">
                        <c:v>0.86099999999999999</c:v>
                      </c:pt>
                      <c:pt idx="5469">
                        <c:v>0.80500000000000005</c:v>
                      </c:pt>
                      <c:pt idx="5470">
                        <c:v>0.68600000000000005</c:v>
                      </c:pt>
                      <c:pt idx="5471">
                        <c:v>0.48299999999999998</c:v>
                      </c:pt>
                      <c:pt idx="5472">
                        <c:v>0.42</c:v>
                      </c:pt>
                      <c:pt idx="5473">
                        <c:v>0.39200000000000002</c:v>
                      </c:pt>
                      <c:pt idx="5474">
                        <c:v>0.36399999999999999</c:v>
                      </c:pt>
                      <c:pt idx="5475">
                        <c:v>0.35699999999999998</c:v>
                      </c:pt>
                      <c:pt idx="5476">
                        <c:v>0.36399999999999999</c:v>
                      </c:pt>
                      <c:pt idx="5477">
                        <c:v>0.38500000000000001</c:v>
                      </c:pt>
                      <c:pt idx="5478">
                        <c:v>0.46200000000000002</c:v>
                      </c:pt>
                      <c:pt idx="5479">
                        <c:v>0.67900000000000005</c:v>
                      </c:pt>
                      <c:pt idx="5480">
                        <c:v>0.7</c:v>
                      </c:pt>
                      <c:pt idx="5481">
                        <c:v>0.79800000000000004</c:v>
                      </c:pt>
                      <c:pt idx="5482">
                        <c:v>0.84699999999999998</c:v>
                      </c:pt>
                      <c:pt idx="5483">
                        <c:v>0.91700000000000004</c:v>
                      </c:pt>
                      <c:pt idx="5484">
                        <c:v>1.008</c:v>
                      </c:pt>
                      <c:pt idx="5485">
                        <c:v>1.0640000000000001</c:v>
                      </c:pt>
                      <c:pt idx="5486">
                        <c:v>1.1830000000000001</c:v>
                      </c:pt>
                      <c:pt idx="5487">
                        <c:v>1.1060000000000001</c:v>
                      </c:pt>
                      <c:pt idx="5488">
                        <c:v>1.204</c:v>
                      </c:pt>
                      <c:pt idx="5489">
                        <c:v>1.26</c:v>
                      </c:pt>
                      <c:pt idx="5490">
                        <c:v>1.0569999999999999</c:v>
                      </c:pt>
                      <c:pt idx="5491">
                        <c:v>1.099</c:v>
                      </c:pt>
                      <c:pt idx="5492">
                        <c:v>1.127</c:v>
                      </c:pt>
                      <c:pt idx="5493">
                        <c:v>1.022</c:v>
                      </c:pt>
                      <c:pt idx="5494">
                        <c:v>0.90300000000000002</c:v>
                      </c:pt>
                      <c:pt idx="5495">
                        <c:v>0.53900000000000003</c:v>
                      </c:pt>
                      <c:pt idx="5496">
                        <c:v>0.46200000000000002</c:v>
                      </c:pt>
                      <c:pt idx="5497">
                        <c:v>0.44800000000000001</c:v>
                      </c:pt>
                      <c:pt idx="5498">
                        <c:v>0.40600000000000003</c:v>
                      </c:pt>
                      <c:pt idx="5499">
                        <c:v>0.42</c:v>
                      </c:pt>
                      <c:pt idx="5500">
                        <c:v>0.378</c:v>
                      </c:pt>
                      <c:pt idx="5501">
                        <c:v>0.39200000000000002</c:v>
                      </c:pt>
                      <c:pt idx="5502">
                        <c:v>0.42699999999999999</c:v>
                      </c:pt>
                      <c:pt idx="5503">
                        <c:v>0.60199999999999998</c:v>
                      </c:pt>
                      <c:pt idx="5504">
                        <c:v>0.76300000000000001</c:v>
                      </c:pt>
                      <c:pt idx="5505">
                        <c:v>0.88200000000000001</c:v>
                      </c:pt>
                      <c:pt idx="5506">
                        <c:v>0.875</c:v>
                      </c:pt>
                      <c:pt idx="5507">
                        <c:v>0.98699999999999999</c:v>
                      </c:pt>
                      <c:pt idx="5508">
                        <c:v>1.0780000000000001</c:v>
                      </c:pt>
                      <c:pt idx="5509">
                        <c:v>1.2250000000000001</c:v>
                      </c:pt>
                      <c:pt idx="5510">
                        <c:v>1.337</c:v>
                      </c:pt>
                      <c:pt idx="5511">
                        <c:v>1.3720000000000001</c:v>
                      </c:pt>
                      <c:pt idx="5512">
                        <c:v>1.3160000000000001</c:v>
                      </c:pt>
                      <c:pt idx="5513">
                        <c:v>1.204</c:v>
                      </c:pt>
                      <c:pt idx="5514">
                        <c:v>1.2669999999999999</c:v>
                      </c:pt>
                      <c:pt idx="5515">
                        <c:v>1.1200000000000001</c:v>
                      </c:pt>
                      <c:pt idx="5516">
                        <c:v>1.1619999999999999</c:v>
                      </c:pt>
                      <c:pt idx="5517">
                        <c:v>0.89600000000000002</c:v>
                      </c:pt>
                      <c:pt idx="5518">
                        <c:v>0.73499999999999999</c:v>
                      </c:pt>
                      <c:pt idx="5519">
                        <c:v>0.69299999999999995</c:v>
                      </c:pt>
                      <c:pt idx="5520">
                        <c:v>0.60199999999999998</c:v>
                      </c:pt>
                      <c:pt idx="5521">
                        <c:v>0.55300000000000005</c:v>
                      </c:pt>
                      <c:pt idx="5522">
                        <c:v>0.53900000000000003</c:v>
                      </c:pt>
                      <c:pt idx="5523">
                        <c:v>0.497</c:v>
                      </c:pt>
                      <c:pt idx="5524">
                        <c:v>0.497</c:v>
                      </c:pt>
                      <c:pt idx="5525">
                        <c:v>0.57399999999999995</c:v>
                      </c:pt>
                      <c:pt idx="5526">
                        <c:v>0.59499999999999997</c:v>
                      </c:pt>
                      <c:pt idx="5527">
                        <c:v>0.65100000000000002</c:v>
                      </c:pt>
                      <c:pt idx="5528">
                        <c:v>0.63</c:v>
                      </c:pt>
                      <c:pt idx="5529">
                        <c:v>0.73499999999999999</c:v>
                      </c:pt>
                      <c:pt idx="5530">
                        <c:v>0.91</c:v>
                      </c:pt>
                      <c:pt idx="5531">
                        <c:v>1.0149999999999999</c:v>
                      </c:pt>
                      <c:pt idx="5532">
                        <c:v>0.99399999999999999</c:v>
                      </c:pt>
                      <c:pt idx="5533">
                        <c:v>1.0920000000000001</c:v>
                      </c:pt>
                      <c:pt idx="5534">
                        <c:v>1.218</c:v>
                      </c:pt>
                      <c:pt idx="5535">
                        <c:v>1.4</c:v>
                      </c:pt>
                      <c:pt idx="5536">
                        <c:v>1.5049999999999999</c:v>
                      </c:pt>
                      <c:pt idx="5537">
                        <c:v>1.68</c:v>
                      </c:pt>
                      <c:pt idx="5538">
                        <c:v>1.54</c:v>
                      </c:pt>
                      <c:pt idx="5539">
                        <c:v>1.3580000000000001</c:v>
                      </c:pt>
                      <c:pt idx="5540">
                        <c:v>1.218</c:v>
                      </c:pt>
                      <c:pt idx="5541">
                        <c:v>0.98699999999999999</c:v>
                      </c:pt>
                      <c:pt idx="5542">
                        <c:v>0.86099999999999999</c:v>
                      </c:pt>
                      <c:pt idx="5543">
                        <c:v>0.71399999999999997</c:v>
                      </c:pt>
                      <c:pt idx="5544">
                        <c:v>0.65800000000000003</c:v>
                      </c:pt>
                      <c:pt idx="5545">
                        <c:v>0.60199999999999998</c:v>
                      </c:pt>
                      <c:pt idx="5546">
                        <c:v>0.56000000000000005</c:v>
                      </c:pt>
                      <c:pt idx="5547">
                        <c:v>0.56000000000000005</c:v>
                      </c:pt>
                      <c:pt idx="5548">
                        <c:v>0.58799999999999997</c:v>
                      </c:pt>
                      <c:pt idx="5549">
                        <c:v>0.63700000000000001</c:v>
                      </c:pt>
                      <c:pt idx="5550">
                        <c:v>0.78400000000000003</c:v>
                      </c:pt>
                      <c:pt idx="5551">
                        <c:v>0.71399999999999997</c:v>
                      </c:pt>
                      <c:pt idx="5552">
                        <c:v>0.7</c:v>
                      </c:pt>
                      <c:pt idx="5553">
                        <c:v>0.749</c:v>
                      </c:pt>
                      <c:pt idx="5554">
                        <c:v>0.86099999999999999</c:v>
                      </c:pt>
                      <c:pt idx="5555">
                        <c:v>0.98699999999999999</c:v>
                      </c:pt>
                      <c:pt idx="5556">
                        <c:v>1.113</c:v>
                      </c:pt>
                      <c:pt idx="5557">
                        <c:v>1.323</c:v>
                      </c:pt>
                      <c:pt idx="5558">
                        <c:v>1.4279999999999999</c:v>
                      </c:pt>
                      <c:pt idx="5559">
                        <c:v>1.47</c:v>
                      </c:pt>
                      <c:pt idx="5560">
                        <c:v>1.659</c:v>
                      </c:pt>
                      <c:pt idx="5561">
                        <c:v>1.603</c:v>
                      </c:pt>
                      <c:pt idx="5562">
                        <c:v>1.554</c:v>
                      </c:pt>
                      <c:pt idx="5563">
                        <c:v>1.4910000000000001</c:v>
                      </c:pt>
                      <c:pt idx="5564">
                        <c:v>1.3580000000000001</c:v>
                      </c:pt>
                      <c:pt idx="5565">
                        <c:v>1.0640000000000001</c:v>
                      </c:pt>
                      <c:pt idx="5566">
                        <c:v>0.90300000000000002</c:v>
                      </c:pt>
                      <c:pt idx="5567">
                        <c:v>0.7</c:v>
                      </c:pt>
                      <c:pt idx="5568">
                        <c:v>0.66500000000000004</c:v>
                      </c:pt>
                      <c:pt idx="5569">
                        <c:v>0.56699999999999995</c:v>
                      </c:pt>
                      <c:pt idx="5570">
                        <c:v>0.54600000000000004</c:v>
                      </c:pt>
                      <c:pt idx="5571">
                        <c:v>0.54600000000000004</c:v>
                      </c:pt>
                      <c:pt idx="5572">
                        <c:v>0.58799999999999997</c:v>
                      </c:pt>
                      <c:pt idx="5573">
                        <c:v>0.67200000000000004</c:v>
                      </c:pt>
                      <c:pt idx="5574">
                        <c:v>0.65800000000000003</c:v>
                      </c:pt>
                      <c:pt idx="5575">
                        <c:v>0.67900000000000005</c:v>
                      </c:pt>
                      <c:pt idx="5576">
                        <c:v>0.70699999999999996</c:v>
                      </c:pt>
                      <c:pt idx="5577">
                        <c:v>0.77700000000000002</c:v>
                      </c:pt>
                      <c:pt idx="5578">
                        <c:v>0.88200000000000001</c:v>
                      </c:pt>
                      <c:pt idx="5579">
                        <c:v>1.1060000000000001</c:v>
                      </c:pt>
                      <c:pt idx="5580">
                        <c:v>1.26</c:v>
                      </c:pt>
                      <c:pt idx="5581">
                        <c:v>1.288</c:v>
                      </c:pt>
                      <c:pt idx="5582">
                        <c:v>1.246</c:v>
                      </c:pt>
                      <c:pt idx="5583">
                        <c:v>1.26</c:v>
                      </c:pt>
                      <c:pt idx="5584">
                        <c:v>1.393</c:v>
                      </c:pt>
                      <c:pt idx="5585">
                        <c:v>1.4350000000000001</c:v>
                      </c:pt>
                      <c:pt idx="5586">
                        <c:v>1.3580000000000001</c:v>
                      </c:pt>
                      <c:pt idx="5587">
                        <c:v>1.323</c:v>
                      </c:pt>
                      <c:pt idx="5588">
                        <c:v>1.1970000000000001</c:v>
                      </c:pt>
                      <c:pt idx="5589">
                        <c:v>0.96599999999999997</c:v>
                      </c:pt>
                      <c:pt idx="5590">
                        <c:v>0.84</c:v>
                      </c:pt>
                      <c:pt idx="5591">
                        <c:v>0.76300000000000001</c:v>
                      </c:pt>
                      <c:pt idx="5592">
                        <c:v>0.623</c:v>
                      </c:pt>
                      <c:pt idx="5593">
                        <c:v>0.57399999999999995</c:v>
                      </c:pt>
                      <c:pt idx="5594">
                        <c:v>0.52500000000000002</c:v>
                      </c:pt>
                      <c:pt idx="5595">
                        <c:v>0.51800000000000002</c:v>
                      </c:pt>
                      <c:pt idx="5596">
                        <c:v>0.59499999999999997</c:v>
                      </c:pt>
                      <c:pt idx="5597">
                        <c:v>0.70699999999999996</c:v>
                      </c:pt>
                      <c:pt idx="5598">
                        <c:v>0.69299999999999995</c:v>
                      </c:pt>
                      <c:pt idx="5599">
                        <c:v>0.74199999999999999</c:v>
                      </c:pt>
                      <c:pt idx="5600">
                        <c:v>0.68600000000000005</c:v>
                      </c:pt>
                      <c:pt idx="5601">
                        <c:v>0.76300000000000001</c:v>
                      </c:pt>
                      <c:pt idx="5602">
                        <c:v>0.95199999999999996</c:v>
                      </c:pt>
                      <c:pt idx="5603">
                        <c:v>1.05</c:v>
                      </c:pt>
                      <c:pt idx="5604">
                        <c:v>1.1830000000000001</c:v>
                      </c:pt>
                      <c:pt idx="5605">
                        <c:v>1.26</c:v>
                      </c:pt>
                      <c:pt idx="5606">
                        <c:v>1.4139999999999999</c:v>
                      </c:pt>
                      <c:pt idx="5607">
                        <c:v>1.456</c:v>
                      </c:pt>
                      <c:pt idx="5608">
                        <c:v>1.4490000000000001</c:v>
                      </c:pt>
                      <c:pt idx="5609">
                        <c:v>1.4630000000000001</c:v>
                      </c:pt>
                      <c:pt idx="5610">
                        <c:v>1.3720000000000001</c:v>
                      </c:pt>
                      <c:pt idx="5611">
                        <c:v>1.351</c:v>
                      </c:pt>
                      <c:pt idx="5612">
                        <c:v>1.3160000000000001</c:v>
                      </c:pt>
                      <c:pt idx="5613">
                        <c:v>1.0429999999999999</c:v>
                      </c:pt>
                      <c:pt idx="5614">
                        <c:v>0.86799999999999999</c:v>
                      </c:pt>
                      <c:pt idx="5615">
                        <c:v>0.76300000000000001</c:v>
                      </c:pt>
                      <c:pt idx="5616">
                        <c:v>0.69299999999999995</c:v>
                      </c:pt>
                      <c:pt idx="5617">
                        <c:v>0.65800000000000003</c:v>
                      </c:pt>
                      <c:pt idx="5618">
                        <c:v>0.63700000000000001</c:v>
                      </c:pt>
                      <c:pt idx="5619">
                        <c:v>0.63</c:v>
                      </c:pt>
                      <c:pt idx="5620">
                        <c:v>0.7</c:v>
                      </c:pt>
                      <c:pt idx="5621">
                        <c:v>0.72099999999999997</c:v>
                      </c:pt>
                      <c:pt idx="5622">
                        <c:v>0.72799999999999998</c:v>
                      </c:pt>
                      <c:pt idx="5623">
                        <c:v>0.74199999999999999</c:v>
                      </c:pt>
                      <c:pt idx="5624">
                        <c:v>0.84</c:v>
                      </c:pt>
                      <c:pt idx="5625">
                        <c:v>1.036</c:v>
                      </c:pt>
                      <c:pt idx="5626">
                        <c:v>1.0569999999999999</c:v>
                      </c:pt>
                      <c:pt idx="5627">
                        <c:v>1.099</c:v>
                      </c:pt>
                      <c:pt idx="5628">
                        <c:v>1.2250000000000001</c:v>
                      </c:pt>
                      <c:pt idx="5629">
                        <c:v>1.2390000000000001</c:v>
                      </c:pt>
                      <c:pt idx="5630">
                        <c:v>1.421</c:v>
                      </c:pt>
                      <c:pt idx="5631">
                        <c:v>1.5469999999999999</c:v>
                      </c:pt>
                      <c:pt idx="5632">
                        <c:v>1.68</c:v>
                      </c:pt>
                      <c:pt idx="5633">
                        <c:v>1.589</c:v>
                      </c:pt>
                      <c:pt idx="5634">
                        <c:v>1.4490000000000001</c:v>
                      </c:pt>
                      <c:pt idx="5635">
                        <c:v>1.3160000000000001</c:v>
                      </c:pt>
                      <c:pt idx="5636">
                        <c:v>1.1830000000000001</c:v>
                      </c:pt>
                      <c:pt idx="5637">
                        <c:v>1.113</c:v>
                      </c:pt>
                      <c:pt idx="5638">
                        <c:v>0.85399999999999998</c:v>
                      </c:pt>
                      <c:pt idx="5639">
                        <c:v>0.73499999999999999</c:v>
                      </c:pt>
                      <c:pt idx="5640">
                        <c:v>0.66500000000000004</c:v>
                      </c:pt>
                      <c:pt idx="5641">
                        <c:v>0.623</c:v>
                      </c:pt>
                      <c:pt idx="5642">
                        <c:v>0.54600000000000004</c:v>
                      </c:pt>
                      <c:pt idx="5643">
                        <c:v>0.51100000000000001</c:v>
                      </c:pt>
                      <c:pt idx="5644">
                        <c:v>0.504</c:v>
                      </c:pt>
                      <c:pt idx="5645">
                        <c:v>0.53200000000000003</c:v>
                      </c:pt>
                      <c:pt idx="5646">
                        <c:v>0.61599999999999999</c:v>
                      </c:pt>
                      <c:pt idx="5647">
                        <c:v>0.65100000000000002</c:v>
                      </c:pt>
                      <c:pt idx="5648">
                        <c:v>0.67900000000000005</c:v>
                      </c:pt>
                      <c:pt idx="5649">
                        <c:v>0.81899999999999995</c:v>
                      </c:pt>
                      <c:pt idx="5650">
                        <c:v>0.85399999999999998</c:v>
                      </c:pt>
                      <c:pt idx="5651">
                        <c:v>1.05</c:v>
                      </c:pt>
                      <c:pt idx="5652">
                        <c:v>1.218</c:v>
                      </c:pt>
                      <c:pt idx="5653">
                        <c:v>1.351</c:v>
                      </c:pt>
                      <c:pt idx="5654">
                        <c:v>1.4419999999999999</c:v>
                      </c:pt>
                      <c:pt idx="5655">
                        <c:v>1.512</c:v>
                      </c:pt>
                      <c:pt idx="5656">
                        <c:v>1.5189999999999999</c:v>
                      </c:pt>
                      <c:pt idx="5657">
                        <c:v>1.4910000000000001</c:v>
                      </c:pt>
                      <c:pt idx="5658">
                        <c:v>1.323</c:v>
                      </c:pt>
                      <c:pt idx="5659">
                        <c:v>1.2669999999999999</c:v>
                      </c:pt>
                      <c:pt idx="5660">
                        <c:v>1.085</c:v>
                      </c:pt>
                      <c:pt idx="5661">
                        <c:v>1.022</c:v>
                      </c:pt>
                      <c:pt idx="5662">
                        <c:v>0.91700000000000004</c:v>
                      </c:pt>
                      <c:pt idx="5663">
                        <c:v>0.72799999999999998</c:v>
                      </c:pt>
                      <c:pt idx="5664">
                        <c:v>0.63</c:v>
                      </c:pt>
                      <c:pt idx="5665">
                        <c:v>0.53900000000000003</c:v>
                      </c:pt>
                      <c:pt idx="5666">
                        <c:v>0.55300000000000005</c:v>
                      </c:pt>
                      <c:pt idx="5667">
                        <c:v>0.504</c:v>
                      </c:pt>
                      <c:pt idx="5668">
                        <c:v>0.48299999999999998</c:v>
                      </c:pt>
                      <c:pt idx="5669">
                        <c:v>0.47599999999999998</c:v>
                      </c:pt>
                      <c:pt idx="5670">
                        <c:v>0.52500000000000002</c:v>
                      </c:pt>
                      <c:pt idx="5671">
                        <c:v>0.59499999999999997</c:v>
                      </c:pt>
                      <c:pt idx="5672">
                        <c:v>0.72799999999999998</c:v>
                      </c:pt>
                      <c:pt idx="5673">
                        <c:v>0.86799999999999999</c:v>
                      </c:pt>
                      <c:pt idx="5674">
                        <c:v>0.99399999999999999</c:v>
                      </c:pt>
                      <c:pt idx="5675">
                        <c:v>1.1759999999999999</c:v>
                      </c:pt>
                      <c:pt idx="5676">
                        <c:v>1.33</c:v>
                      </c:pt>
                      <c:pt idx="5677">
                        <c:v>1.5189999999999999</c:v>
                      </c:pt>
                      <c:pt idx="5678">
                        <c:v>1.645</c:v>
                      </c:pt>
                      <c:pt idx="5679">
                        <c:v>1.7849999999999999</c:v>
                      </c:pt>
                      <c:pt idx="5680">
                        <c:v>1.8340000000000001</c:v>
                      </c:pt>
                      <c:pt idx="5681">
                        <c:v>1.5960000000000001</c:v>
                      </c:pt>
                      <c:pt idx="5682">
                        <c:v>1.5609999999999999</c:v>
                      </c:pt>
                      <c:pt idx="5683">
                        <c:v>1.5680000000000001</c:v>
                      </c:pt>
                      <c:pt idx="5684">
                        <c:v>1.4490000000000001</c:v>
                      </c:pt>
                      <c:pt idx="5685">
                        <c:v>1.204</c:v>
                      </c:pt>
                      <c:pt idx="5686">
                        <c:v>0.90300000000000002</c:v>
                      </c:pt>
                      <c:pt idx="5687">
                        <c:v>0.749</c:v>
                      </c:pt>
                      <c:pt idx="5688">
                        <c:v>0.66500000000000004</c:v>
                      </c:pt>
                      <c:pt idx="5689">
                        <c:v>0.60899999999999999</c:v>
                      </c:pt>
                      <c:pt idx="5690">
                        <c:v>0.60199999999999998</c:v>
                      </c:pt>
                      <c:pt idx="5691">
                        <c:v>0.58799999999999997</c:v>
                      </c:pt>
                      <c:pt idx="5692">
                        <c:v>0.58799999999999997</c:v>
                      </c:pt>
                      <c:pt idx="5693">
                        <c:v>0.71399999999999997</c:v>
                      </c:pt>
                      <c:pt idx="5694">
                        <c:v>0.67900000000000005</c:v>
                      </c:pt>
                      <c:pt idx="5695">
                        <c:v>0.69299999999999995</c:v>
                      </c:pt>
                      <c:pt idx="5696">
                        <c:v>0.72799999999999998</c:v>
                      </c:pt>
                      <c:pt idx="5697">
                        <c:v>0.86799999999999999</c:v>
                      </c:pt>
                      <c:pt idx="5698">
                        <c:v>1.036</c:v>
                      </c:pt>
                      <c:pt idx="5699">
                        <c:v>1.127</c:v>
                      </c:pt>
                      <c:pt idx="5700">
                        <c:v>1.2110000000000001</c:v>
                      </c:pt>
                      <c:pt idx="5701">
                        <c:v>1.3440000000000001</c:v>
                      </c:pt>
                      <c:pt idx="5702">
                        <c:v>1.4630000000000001</c:v>
                      </c:pt>
                      <c:pt idx="5703">
                        <c:v>1.617</c:v>
                      </c:pt>
                      <c:pt idx="5704">
                        <c:v>1.82</c:v>
                      </c:pt>
                      <c:pt idx="5705">
                        <c:v>1.792</c:v>
                      </c:pt>
                      <c:pt idx="5706">
                        <c:v>1.764</c:v>
                      </c:pt>
                      <c:pt idx="5707">
                        <c:v>1.7709999999999999</c:v>
                      </c:pt>
                      <c:pt idx="5708">
                        <c:v>1.526</c:v>
                      </c:pt>
                      <c:pt idx="5709">
                        <c:v>1.2529999999999999</c:v>
                      </c:pt>
                      <c:pt idx="5710">
                        <c:v>1.1060000000000001</c:v>
                      </c:pt>
                      <c:pt idx="5711">
                        <c:v>0.91700000000000004</c:v>
                      </c:pt>
                      <c:pt idx="5712">
                        <c:v>0.81200000000000006</c:v>
                      </c:pt>
                      <c:pt idx="5713">
                        <c:v>0.73499999999999999</c:v>
                      </c:pt>
                      <c:pt idx="5714">
                        <c:v>0.67900000000000005</c:v>
                      </c:pt>
                      <c:pt idx="5715">
                        <c:v>0.68600000000000005</c:v>
                      </c:pt>
                      <c:pt idx="5716">
                        <c:v>0.71399999999999997</c:v>
                      </c:pt>
                      <c:pt idx="5717">
                        <c:v>0.82599999999999996</c:v>
                      </c:pt>
                      <c:pt idx="5718">
                        <c:v>0.875</c:v>
                      </c:pt>
                      <c:pt idx="5719">
                        <c:v>0.90300000000000002</c:v>
                      </c:pt>
                      <c:pt idx="5720">
                        <c:v>0.84</c:v>
                      </c:pt>
                      <c:pt idx="5721">
                        <c:v>0.95199999999999996</c:v>
                      </c:pt>
                      <c:pt idx="5722">
                        <c:v>1.0149999999999999</c:v>
                      </c:pt>
                      <c:pt idx="5723">
                        <c:v>1.085</c:v>
                      </c:pt>
                      <c:pt idx="5724">
                        <c:v>1.1479999999999999</c:v>
                      </c:pt>
                      <c:pt idx="5725">
                        <c:v>1.204</c:v>
                      </c:pt>
                      <c:pt idx="5726">
                        <c:v>1.33</c:v>
                      </c:pt>
                      <c:pt idx="5727">
                        <c:v>1.5329999999999999</c:v>
                      </c:pt>
                      <c:pt idx="5728">
                        <c:v>1.7569999999999999</c:v>
                      </c:pt>
                      <c:pt idx="5729">
                        <c:v>1.841</c:v>
                      </c:pt>
                      <c:pt idx="5730">
                        <c:v>1.7150000000000001</c:v>
                      </c:pt>
                      <c:pt idx="5731">
                        <c:v>1.6659999999999999</c:v>
                      </c:pt>
                      <c:pt idx="5732">
                        <c:v>1.498</c:v>
                      </c:pt>
                      <c:pt idx="5733">
                        <c:v>1.3580000000000001</c:v>
                      </c:pt>
                      <c:pt idx="5734">
                        <c:v>1.204</c:v>
                      </c:pt>
                      <c:pt idx="5735">
                        <c:v>0.97299999999999998</c:v>
                      </c:pt>
                      <c:pt idx="5736">
                        <c:v>0.90300000000000002</c:v>
                      </c:pt>
                      <c:pt idx="5737">
                        <c:v>0.81899999999999995</c:v>
                      </c:pt>
                      <c:pt idx="5738">
                        <c:v>0.79100000000000004</c:v>
                      </c:pt>
                      <c:pt idx="5739">
                        <c:v>0.86099999999999999</c:v>
                      </c:pt>
                      <c:pt idx="5740">
                        <c:v>0.83299999999999996</c:v>
                      </c:pt>
                      <c:pt idx="5741">
                        <c:v>0.93799999999999994</c:v>
                      </c:pt>
                      <c:pt idx="5742">
                        <c:v>1.05</c:v>
                      </c:pt>
                      <c:pt idx="5743">
                        <c:v>1.085</c:v>
                      </c:pt>
                      <c:pt idx="5744">
                        <c:v>1.05</c:v>
                      </c:pt>
                      <c:pt idx="5745">
                        <c:v>1.1830000000000001</c:v>
                      </c:pt>
                      <c:pt idx="5746">
                        <c:v>1.26</c:v>
                      </c:pt>
                      <c:pt idx="5747">
                        <c:v>1.351</c:v>
                      </c:pt>
                      <c:pt idx="5748">
                        <c:v>1.4279999999999999</c:v>
                      </c:pt>
                      <c:pt idx="5749">
                        <c:v>1.4630000000000001</c:v>
                      </c:pt>
                      <c:pt idx="5750">
                        <c:v>1.5189999999999999</c:v>
                      </c:pt>
                      <c:pt idx="5751">
                        <c:v>1.575</c:v>
                      </c:pt>
                      <c:pt idx="5752">
                        <c:v>1.722</c:v>
                      </c:pt>
                      <c:pt idx="5753">
                        <c:v>1.8759999999999999</c:v>
                      </c:pt>
                      <c:pt idx="5754">
                        <c:v>1.736</c:v>
                      </c:pt>
                      <c:pt idx="5755">
                        <c:v>1.7010000000000001</c:v>
                      </c:pt>
                      <c:pt idx="5756">
                        <c:v>1.5469999999999999</c:v>
                      </c:pt>
                      <c:pt idx="5757">
                        <c:v>1.19</c:v>
                      </c:pt>
                      <c:pt idx="5758">
                        <c:v>1.036</c:v>
                      </c:pt>
                      <c:pt idx="5759">
                        <c:v>0.88900000000000001</c:v>
                      </c:pt>
                      <c:pt idx="5760">
                        <c:v>0.78400000000000003</c:v>
                      </c:pt>
                      <c:pt idx="5761">
                        <c:v>0.69299999999999995</c:v>
                      </c:pt>
                      <c:pt idx="5762">
                        <c:v>0.72099999999999997</c:v>
                      </c:pt>
                      <c:pt idx="5763">
                        <c:v>0.68600000000000005</c:v>
                      </c:pt>
                      <c:pt idx="5764">
                        <c:v>0.70699999999999996</c:v>
                      </c:pt>
                      <c:pt idx="5765">
                        <c:v>0.80500000000000005</c:v>
                      </c:pt>
                      <c:pt idx="5766">
                        <c:v>0.82599999999999996</c:v>
                      </c:pt>
                      <c:pt idx="5767">
                        <c:v>0.82599999999999996</c:v>
                      </c:pt>
                      <c:pt idx="5768">
                        <c:v>0.85399999999999998</c:v>
                      </c:pt>
                      <c:pt idx="5769">
                        <c:v>0.875</c:v>
                      </c:pt>
                      <c:pt idx="5770">
                        <c:v>0.88900000000000001</c:v>
                      </c:pt>
                      <c:pt idx="5771">
                        <c:v>1.0009999999999999</c:v>
                      </c:pt>
                      <c:pt idx="5772">
                        <c:v>1.141</c:v>
                      </c:pt>
                      <c:pt idx="5773">
                        <c:v>1.1759999999999999</c:v>
                      </c:pt>
                      <c:pt idx="5774">
                        <c:v>1.3089999999999999</c:v>
                      </c:pt>
                      <c:pt idx="5775">
                        <c:v>1.5189999999999999</c:v>
                      </c:pt>
                      <c:pt idx="5776">
                        <c:v>1.7150000000000001</c:v>
                      </c:pt>
                      <c:pt idx="5777">
                        <c:v>1.5960000000000001</c:v>
                      </c:pt>
                      <c:pt idx="5778">
                        <c:v>1.68</c:v>
                      </c:pt>
                      <c:pt idx="5779">
                        <c:v>1.645</c:v>
                      </c:pt>
                      <c:pt idx="5780">
                        <c:v>1.4770000000000001</c:v>
                      </c:pt>
                      <c:pt idx="5781">
                        <c:v>1.393</c:v>
                      </c:pt>
                      <c:pt idx="5782">
                        <c:v>1.127</c:v>
                      </c:pt>
                      <c:pt idx="5783">
                        <c:v>0.93100000000000005</c:v>
                      </c:pt>
                      <c:pt idx="5784">
                        <c:v>0.85399999999999998</c:v>
                      </c:pt>
                      <c:pt idx="5785">
                        <c:v>0.749</c:v>
                      </c:pt>
                      <c:pt idx="5786">
                        <c:v>0.67200000000000004</c:v>
                      </c:pt>
                      <c:pt idx="5787">
                        <c:v>0.67900000000000005</c:v>
                      </c:pt>
                      <c:pt idx="5788">
                        <c:v>0.66500000000000004</c:v>
                      </c:pt>
                      <c:pt idx="5789">
                        <c:v>0.74199999999999999</c:v>
                      </c:pt>
                      <c:pt idx="5790">
                        <c:v>0.72099999999999997</c:v>
                      </c:pt>
                      <c:pt idx="5791">
                        <c:v>0.75600000000000001</c:v>
                      </c:pt>
                      <c:pt idx="5792">
                        <c:v>0.73499999999999999</c:v>
                      </c:pt>
                      <c:pt idx="5793">
                        <c:v>0.92400000000000004</c:v>
                      </c:pt>
                      <c:pt idx="5794">
                        <c:v>1.1060000000000001</c:v>
                      </c:pt>
                      <c:pt idx="5795">
                        <c:v>1.2250000000000001</c:v>
                      </c:pt>
                      <c:pt idx="5796">
                        <c:v>1.3440000000000001</c:v>
                      </c:pt>
                      <c:pt idx="5797">
                        <c:v>1.484</c:v>
                      </c:pt>
                      <c:pt idx="5798">
                        <c:v>1.603</c:v>
                      </c:pt>
                      <c:pt idx="5799">
                        <c:v>1.68</c:v>
                      </c:pt>
                      <c:pt idx="5800">
                        <c:v>1.673</c:v>
                      </c:pt>
                      <c:pt idx="5801">
                        <c:v>1.736</c:v>
                      </c:pt>
                      <c:pt idx="5802">
                        <c:v>1.778</c:v>
                      </c:pt>
                      <c:pt idx="5803">
                        <c:v>1.6379999999999999</c:v>
                      </c:pt>
                      <c:pt idx="5804">
                        <c:v>1.512</c:v>
                      </c:pt>
                      <c:pt idx="5805">
                        <c:v>1.2669999999999999</c:v>
                      </c:pt>
                      <c:pt idx="5806">
                        <c:v>1.0920000000000001</c:v>
                      </c:pt>
                      <c:pt idx="5807">
                        <c:v>0.94499999999999995</c:v>
                      </c:pt>
                      <c:pt idx="5808">
                        <c:v>0.80500000000000005</c:v>
                      </c:pt>
                      <c:pt idx="5809">
                        <c:v>0.79100000000000004</c:v>
                      </c:pt>
                      <c:pt idx="5810">
                        <c:v>0.72799999999999998</c:v>
                      </c:pt>
                      <c:pt idx="5811">
                        <c:v>0.70699999999999996</c:v>
                      </c:pt>
                      <c:pt idx="5812">
                        <c:v>0.67200000000000004</c:v>
                      </c:pt>
                      <c:pt idx="5813">
                        <c:v>0.65800000000000003</c:v>
                      </c:pt>
                      <c:pt idx="5814">
                        <c:v>0.78400000000000003</c:v>
                      </c:pt>
                      <c:pt idx="5815">
                        <c:v>0.94499999999999995</c:v>
                      </c:pt>
                      <c:pt idx="5816">
                        <c:v>1.0009999999999999</c:v>
                      </c:pt>
                      <c:pt idx="5817">
                        <c:v>1.0920000000000001</c:v>
                      </c:pt>
                      <c:pt idx="5818">
                        <c:v>1.302</c:v>
                      </c:pt>
                      <c:pt idx="5819">
                        <c:v>1.4279999999999999</c:v>
                      </c:pt>
                      <c:pt idx="5820">
                        <c:v>1.6240000000000001</c:v>
                      </c:pt>
                      <c:pt idx="5821">
                        <c:v>1.61</c:v>
                      </c:pt>
                      <c:pt idx="5822">
                        <c:v>1.659</c:v>
                      </c:pt>
                      <c:pt idx="5823">
                        <c:v>1.7150000000000001</c:v>
                      </c:pt>
                      <c:pt idx="5824">
                        <c:v>1.6519999999999999</c:v>
                      </c:pt>
                      <c:pt idx="5825">
                        <c:v>1.6379999999999999</c:v>
                      </c:pt>
                      <c:pt idx="5826">
                        <c:v>1.456</c:v>
                      </c:pt>
                      <c:pt idx="5827">
                        <c:v>1.407</c:v>
                      </c:pt>
                      <c:pt idx="5828">
                        <c:v>1.3859999999999999</c:v>
                      </c:pt>
                      <c:pt idx="5829">
                        <c:v>1.218</c:v>
                      </c:pt>
                      <c:pt idx="5830">
                        <c:v>1.0149999999999999</c:v>
                      </c:pt>
                      <c:pt idx="5831">
                        <c:v>0.94499999999999995</c:v>
                      </c:pt>
                      <c:pt idx="5832">
                        <c:v>0.79100000000000004</c:v>
                      </c:pt>
                      <c:pt idx="5833">
                        <c:v>0.74199999999999999</c:v>
                      </c:pt>
                      <c:pt idx="5834">
                        <c:v>0.7</c:v>
                      </c:pt>
                      <c:pt idx="5835">
                        <c:v>0.70699999999999996</c:v>
                      </c:pt>
                      <c:pt idx="5836">
                        <c:v>0.63</c:v>
                      </c:pt>
                      <c:pt idx="5837">
                        <c:v>0.64400000000000002</c:v>
                      </c:pt>
                      <c:pt idx="5838">
                        <c:v>0.77700000000000002</c:v>
                      </c:pt>
                      <c:pt idx="5839">
                        <c:v>0.79100000000000004</c:v>
                      </c:pt>
                      <c:pt idx="5840">
                        <c:v>0.91700000000000004</c:v>
                      </c:pt>
                      <c:pt idx="5841">
                        <c:v>1.071</c:v>
                      </c:pt>
                      <c:pt idx="5842">
                        <c:v>1.1339999999999999</c:v>
                      </c:pt>
                      <c:pt idx="5843">
                        <c:v>1.169</c:v>
                      </c:pt>
                      <c:pt idx="5844">
                        <c:v>1.274</c:v>
                      </c:pt>
                      <c:pt idx="5845">
                        <c:v>1.4350000000000001</c:v>
                      </c:pt>
                      <c:pt idx="5846">
                        <c:v>1.5469999999999999</c:v>
                      </c:pt>
                      <c:pt idx="5847">
                        <c:v>1.659</c:v>
                      </c:pt>
                      <c:pt idx="5848">
                        <c:v>1.6240000000000001</c:v>
                      </c:pt>
                      <c:pt idx="5849">
                        <c:v>1.526</c:v>
                      </c:pt>
                      <c:pt idx="5850">
                        <c:v>1.4630000000000001</c:v>
                      </c:pt>
                      <c:pt idx="5851">
                        <c:v>1.5329999999999999</c:v>
                      </c:pt>
                      <c:pt idx="5852">
                        <c:v>1.33</c:v>
                      </c:pt>
                      <c:pt idx="5853">
                        <c:v>1.232</c:v>
                      </c:pt>
                      <c:pt idx="5854">
                        <c:v>1.0920000000000001</c:v>
                      </c:pt>
                      <c:pt idx="5855">
                        <c:v>0.91</c:v>
                      </c:pt>
                      <c:pt idx="5856">
                        <c:v>0.82599999999999996</c:v>
                      </c:pt>
                      <c:pt idx="5857">
                        <c:v>0.77</c:v>
                      </c:pt>
                      <c:pt idx="5858">
                        <c:v>0.69299999999999995</c:v>
                      </c:pt>
                      <c:pt idx="5859">
                        <c:v>0.65800000000000003</c:v>
                      </c:pt>
                      <c:pt idx="5860">
                        <c:v>0.65100000000000002</c:v>
                      </c:pt>
                      <c:pt idx="5861">
                        <c:v>0.63700000000000001</c:v>
                      </c:pt>
                      <c:pt idx="5862">
                        <c:v>0.72099999999999997</c:v>
                      </c:pt>
                      <c:pt idx="5863">
                        <c:v>0.81899999999999995</c:v>
                      </c:pt>
                      <c:pt idx="5864">
                        <c:v>0.95199999999999996</c:v>
                      </c:pt>
                      <c:pt idx="5865">
                        <c:v>1.204</c:v>
                      </c:pt>
                      <c:pt idx="5866">
                        <c:v>1.4490000000000001</c:v>
                      </c:pt>
                      <c:pt idx="5867">
                        <c:v>1.484</c:v>
                      </c:pt>
                      <c:pt idx="5868">
                        <c:v>1.5189999999999999</c:v>
                      </c:pt>
                      <c:pt idx="5869">
                        <c:v>1.5609999999999999</c:v>
                      </c:pt>
                      <c:pt idx="5870">
                        <c:v>1.6870000000000001</c:v>
                      </c:pt>
                      <c:pt idx="5871">
                        <c:v>1.7849999999999999</c:v>
                      </c:pt>
                      <c:pt idx="5872">
                        <c:v>1.694</c:v>
                      </c:pt>
                      <c:pt idx="5873">
                        <c:v>1.6519999999999999</c:v>
                      </c:pt>
                      <c:pt idx="5874">
                        <c:v>1.5329999999999999</c:v>
                      </c:pt>
                      <c:pt idx="5875">
                        <c:v>1.4419999999999999</c:v>
                      </c:pt>
                      <c:pt idx="5876">
                        <c:v>1.323</c:v>
                      </c:pt>
                      <c:pt idx="5877">
                        <c:v>1.1759999999999999</c:v>
                      </c:pt>
                      <c:pt idx="5878">
                        <c:v>0.93100000000000005</c:v>
                      </c:pt>
                      <c:pt idx="5879">
                        <c:v>0.74199999999999999</c:v>
                      </c:pt>
                      <c:pt idx="5880">
                        <c:v>0.71399999999999997</c:v>
                      </c:pt>
                      <c:pt idx="5881">
                        <c:v>0.66500000000000004</c:v>
                      </c:pt>
                      <c:pt idx="5882">
                        <c:v>0.58799999999999997</c:v>
                      </c:pt>
                      <c:pt idx="5883">
                        <c:v>0.57399999999999995</c:v>
                      </c:pt>
                      <c:pt idx="5884">
                        <c:v>0.56000000000000005</c:v>
                      </c:pt>
                      <c:pt idx="5885">
                        <c:v>0.63</c:v>
                      </c:pt>
                      <c:pt idx="5886">
                        <c:v>0.60199999999999998</c:v>
                      </c:pt>
                      <c:pt idx="5887">
                        <c:v>0.623</c:v>
                      </c:pt>
                      <c:pt idx="5888">
                        <c:v>0.64400000000000002</c:v>
                      </c:pt>
                      <c:pt idx="5889">
                        <c:v>0.63</c:v>
                      </c:pt>
                      <c:pt idx="5890">
                        <c:v>0.67200000000000004</c:v>
                      </c:pt>
                      <c:pt idx="5891">
                        <c:v>0.69299999999999995</c:v>
                      </c:pt>
                      <c:pt idx="5892">
                        <c:v>0.7</c:v>
                      </c:pt>
                      <c:pt idx="5893">
                        <c:v>0.65800000000000003</c:v>
                      </c:pt>
                      <c:pt idx="5894">
                        <c:v>0.72099999999999997</c:v>
                      </c:pt>
                      <c:pt idx="5895">
                        <c:v>0.749</c:v>
                      </c:pt>
                      <c:pt idx="5896">
                        <c:v>0.84</c:v>
                      </c:pt>
                      <c:pt idx="5897">
                        <c:v>0.86099999999999999</c:v>
                      </c:pt>
                      <c:pt idx="5898">
                        <c:v>0.84</c:v>
                      </c:pt>
                      <c:pt idx="5899">
                        <c:v>0.96599999999999997</c:v>
                      </c:pt>
                      <c:pt idx="5900">
                        <c:v>0.96599999999999997</c:v>
                      </c:pt>
                      <c:pt idx="5901">
                        <c:v>0.79800000000000004</c:v>
                      </c:pt>
                      <c:pt idx="5902">
                        <c:v>0.75600000000000001</c:v>
                      </c:pt>
                      <c:pt idx="5903">
                        <c:v>0.56699999999999995</c:v>
                      </c:pt>
                      <c:pt idx="5904">
                        <c:v>0.48299999999999998</c:v>
                      </c:pt>
                      <c:pt idx="5905">
                        <c:v>0.434</c:v>
                      </c:pt>
                      <c:pt idx="5906">
                        <c:v>0.42</c:v>
                      </c:pt>
                      <c:pt idx="5907">
                        <c:v>0.41299999999999998</c:v>
                      </c:pt>
                      <c:pt idx="5908">
                        <c:v>0.45500000000000002</c:v>
                      </c:pt>
                      <c:pt idx="5909">
                        <c:v>0.55300000000000005</c:v>
                      </c:pt>
                      <c:pt idx="5910">
                        <c:v>0.59499999999999997</c:v>
                      </c:pt>
                      <c:pt idx="5911">
                        <c:v>0.54600000000000004</c:v>
                      </c:pt>
                      <c:pt idx="5912">
                        <c:v>0.58099999999999996</c:v>
                      </c:pt>
                      <c:pt idx="5913">
                        <c:v>0.63700000000000001</c:v>
                      </c:pt>
                      <c:pt idx="5914">
                        <c:v>0.60899999999999999</c:v>
                      </c:pt>
                      <c:pt idx="5915">
                        <c:v>0.59499999999999997</c:v>
                      </c:pt>
                      <c:pt idx="5916">
                        <c:v>0.63</c:v>
                      </c:pt>
                      <c:pt idx="5917">
                        <c:v>0.70699999999999996</c:v>
                      </c:pt>
                      <c:pt idx="5918">
                        <c:v>0.88900000000000001</c:v>
                      </c:pt>
                      <c:pt idx="5919">
                        <c:v>1.036</c:v>
                      </c:pt>
                      <c:pt idx="5920">
                        <c:v>1.169</c:v>
                      </c:pt>
                      <c:pt idx="5921">
                        <c:v>1.169</c:v>
                      </c:pt>
                      <c:pt idx="5922">
                        <c:v>1.0640000000000001</c:v>
                      </c:pt>
                      <c:pt idx="5923">
                        <c:v>1.071</c:v>
                      </c:pt>
                      <c:pt idx="5924">
                        <c:v>1.022</c:v>
                      </c:pt>
                      <c:pt idx="5925">
                        <c:v>0.93799999999999994</c:v>
                      </c:pt>
                      <c:pt idx="5926">
                        <c:v>0.78400000000000003</c:v>
                      </c:pt>
                      <c:pt idx="5927">
                        <c:v>0.63</c:v>
                      </c:pt>
                      <c:pt idx="5928">
                        <c:v>0.58099999999999996</c:v>
                      </c:pt>
                      <c:pt idx="5929">
                        <c:v>0.52500000000000002</c:v>
                      </c:pt>
                      <c:pt idx="5930">
                        <c:v>0.497</c:v>
                      </c:pt>
                      <c:pt idx="5931">
                        <c:v>0.497</c:v>
                      </c:pt>
                      <c:pt idx="5932">
                        <c:v>0.51100000000000001</c:v>
                      </c:pt>
                      <c:pt idx="5933">
                        <c:v>0.60899999999999999</c:v>
                      </c:pt>
                      <c:pt idx="5934">
                        <c:v>0.57399999999999995</c:v>
                      </c:pt>
                      <c:pt idx="5935">
                        <c:v>0.623</c:v>
                      </c:pt>
                      <c:pt idx="5936">
                        <c:v>0.64400000000000002</c:v>
                      </c:pt>
                      <c:pt idx="5937">
                        <c:v>0.65100000000000002</c:v>
                      </c:pt>
                      <c:pt idx="5938">
                        <c:v>0.623</c:v>
                      </c:pt>
                      <c:pt idx="5939">
                        <c:v>0.76300000000000001</c:v>
                      </c:pt>
                      <c:pt idx="5940">
                        <c:v>0.81200000000000006</c:v>
                      </c:pt>
                      <c:pt idx="5941">
                        <c:v>0.83299999999999996</c:v>
                      </c:pt>
                      <c:pt idx="5942">
                        <c:v>0.98699999999999999</c:v>
                      </c:pt>
                      <c:pt idx="5943">
                        <c:v>1.113</c:v>
                      </c:pt>
                      <c:pt idx="5944">
                        <c:v>1.099</c:v>
                      </c:pt>
                      <c:pt idx="5945">
                        <c:v>1.0920000000000001</c:v>
                      </c:pt>
                      <c:pt idx="5946">
                        <c:v>1.0429999999999999</c:v>
                      </c:pt>
                      <c:pt idx="5947">
                        <c:v>1.1060000000000001</c:v>
                      </c:pt>
                      <c:pt idx="5948">
                        <c:v>0.95899999999999996</c:v>
                      </c:pt>
                      <c:pt idx="5949">
                        <c:v>0.79100000000000004</c:v>
                      </c:pt>
                      <c:pt idx="5950">
                        <c:v>0.71399999999999997</c:v>
                      </c:pt>
                      <c:pt idx="5951">
                        <c:v>0.58099999999999996</c:v>
                      </c:pt>
                      <c:pt idx="5952">
                        <c:v>0.51800000000000002</c:v>
                      </c:pt>
                      <c:pt idx="5953">
                        <c:v>0.46899999999999997</c:v>
                      </c:pt>
                      <c:pt idx="5954">
                        <c:v>0.42699999999999999</c:v>
                      </c:pt>
                      <c:pt idx="5955">
                        <c:v>0.42699999999999999</c:v>
                      </c:pt>
                      <c:pt idx="5956">
                        <c:v>0.44800000000000001</c:v>
                      </c:pt>
                      <c:pt idx="5957">
                        <c:v>0.51800000000000002</c:v>
                      </c:pt>
                      <c:pt idx="5958">
                        <c:v>0.54600000000000004</c:v>
                      </c:pt>
                      <c:pt idx="5959">
                        <c:v>0.55300000000000005</c:v>
                      </c:pt>
                      <c:pt idx="5960">
                        <c:v>0.57399999999999995</c:v>
                      </c:pt>
                      <c:pt idx="5961">
                        <c:v>0.63</c:v>
                      </c:pt>
                      <c:pt idx="5962">
                        <c:v>0.67200000000000004</c:v>
                      </c:pt>
                      <c:pt idx="5963">
                        <c:v>0.71399999999999997</c:v>
                      </c:pt>
                      <c:pt idx="5964">
                        <c:v>0.66500000000000004</c:v>
                      </c:pt>
                      <c:pt idx="5965">
                        <c:v>0.70699999999999996</c:v>
                      </c:pt>
                      <c:pt idx="5966">
                        <c:v>0.74199999999999999</c:v>
                      </c:pt>
                      <c:pt idx="5967">
                        <c:v>0.85399999999999998</c:v>
                      </c:pt>
                      <c:pt idx="5968">
                        <c:v>0.94499999999999995</c:v>
                      </c:pt>
                      <c:pt idx="5969">
                        <c:v>0.84699999999999998</c:v>
                      </c:pt>
                      <c:pt idx="5970">
                        <c:v>0.82599999999999996</c:v>
                      </c:pt>
                      <c:pt idx="5971">
                        <c:v>0.90300000000000002</c:v>
                      </c:pt>
                      <c:pt idx="5972">
                        <c:v>0.86099999999999999</c:v>
                      </c:pt>
                      <c:pt idx="5973">
                        <c:v>0.75600000000000001</c:v>
                      </c:pt>
                      <c:pt idx="5974">
                        <c:v>0.61599999999999999</c:v>
                      </c:pt>
                      <c:pt idx="5975">
                        <c:v>0.51800000000000002</c:v>
                      </c:pt>
                      <c:pt idx="5976">
                        <c:v>0.46200000000000002</c:v>
                      </c:pt>
                      <c:pt idx="5977">
                        <c:v>0.46200000000000002</c:v>
                      </c:pt>
                      <c:pt idx="5978">
                        <c:v>0.441</c:v>
                      </c:pt>
                      <c:pt idx="5979">
                        <c:v>0.434</c:v>
                      </c:pt>
                      <c:pt idx="5980">
                        <c:v>0.42</c:v>
                      </c:pt>
                      <c:pt idx="5981">
                        <c:v>0.49</c:v>
                      </c:pt>
                      <c:pt idx="5982">
                        <c:v>0.497</c:v>
                      </c:pt>
                      <c:pt idx="5983">
                        <c:v>0.59499999999999997</c:v>
                      </c:pt>
                      <c:pt idx="5984">
                        <c:v>0.67900000000000005</c:v>
                      </c:pt>
                      <c:pt idx="5985">
                        <c:v>0.64400000000000002</c:v>
                      </c:pt>
                      <c:pt idx="5986">
                        <c:v>0.68600000000000005</c:v>
                      </c:pt>
                      <c:pt idx="5987">
                        <c:v>0.79100000000000004</c:v>
                      </c:pt>
                      <c:pt idx="5988">
                        <c:v>0.89600000000000002</c:v>
                      </c:pt>
                      <c:pt idx="5989">
                        <c:v>0.96599999999999997</c:v>
                      </c:pt>
                      <c:pt idx="5990">
                        <c:v>1.071</c:v>
                      </c:pt>
                      <c:pt idx="5991">
                        <c:v>1.19</c:v>
                      </c:pt>
                      <c:pt idx="5992">
                        <c:v>1.204</c:v>
                      </c:pt>
                      <c:pt idx="5993">
                        <c:v>1.218</c:v>
                      </c:pt>
                      <c:pt idx="5994">
                        <c:v>1.1759999999999999</c:v>
                      </c:pt>
                      <c:pt idx="5995">
                        <c:v>1.2529999999999999</c:v>
                      </c:pt>
                      <c:pt idx="5996">
                        <c:v>1.2250000000000001</c:v>
                      </c:pt>
                      <c:pt idx="5997">
                        <c:v>1.085</c:v>
                      </c:pt>
                      <c:pt idx="5998">
                        <c:v>0.89600000000000002</c:v>
                      </c:pt>
                      <c:pt idx="5999">
                        <c:v>0.84699999999999998</c:v>
                      </c:pt>
                      <c:pt idx="6000">
                        <c:v>0.74199999999999999</c:v>
                      </c:pt>
                      <c:pt idx="6001">
                        <c:v>0.67900000000000005</c:v>
                      </c:pt>
                      <c:pt idx="6002">
                        <c:v>0.61599999999999999</c:v>
                      </c:pt>
                      <c:pt idx="6003">
                        <c:v>0.58099999999999996</c:v>
                      </c:pt>
                      <c:pt idx="6004">
                        <c:v>0.59499999999999997</c:v>
                      </c:pt>
                      <c:pt idx="6005">
                        <c:v>0.60899999999999999</c:v>
                      </c:pt>
                      <c:pt idx="6006">
                        <c:v>0.69299999999999995</c:v>
                      </c:pt>
                      <c:pt idx="6007">
                        <c:v>0.74199999999999999</c:v>
                      </c:pt>
                      <c:pt idx="6008">
                        <c:v>0.92400000000000004</c:v>
                      </c:pt>
                      <c:pt idx="6009">
                        <c:v>1.071</c:v>
                      </c:pt>
                      <c:pt idx="6010">
                        <c:v>1.113</c:v>
                      </c:pt>
                      <c:pt idx="6011">
                        <c:v>1.3580000000000001</c:v>
                      </c:pt>
                      <c:pt idx="6012">
                        <c:v>1.351</c:v>
                      </c:pt>
                      <c:pt idx="6013">
                        <c:v>1.4630000000000001</c:v>
                      </c:pt>
                      <c:pt idx="6014">
                        <c:v>1.4770000000000001</c:v>
                      </c:pt>
                      <c:pt idx="6015">
                        <c:v>1.554</c:v>
                      </c:pt>
                      <c:pt idx="6016">
                        <c:v>1.5960000000000001</c:v>
                      </c:pt>
                      <c:pt idx="6017">
                        <c:v>1.589</c:v>
                      </c:pt>
                      <c:pt idx="6018">
                        <c:v>1.603</c:v>
                      </c:pt>
                      <c:pt idx="6019">
                        <c:v>1.554</c:v>
                      </c:pt>
                      <c:pt idx="6020">
                        <c:v>1.3440000000000001</c:v>
                      </c:pt>
                      <c:pt idx="6021">
                        <c:v>1.099</c:v>
                      </c:pt>
                      <c:pt idx="6022">
                        <c:v>0.875</c:v>
                      </c:pt>
                      <c:pt idx="6023">
                        <c:v>0.78400000000000003</c:v>
                      </c:pt>
                      <c:pt idx="6024">
                        <c:v>0.623</c:v>
                      </c:pt>
                      <c:pt idx="6025">
                        <c:v>0.56699999999999995</c:v>
                      </c:pt>
                      <c:pt idx="6026">
                        <c:v>0.55300000000000005</c:v>
                      </c:pt>
                      <c:pt idx="6027">
                        <c:v>0.51800000000000002</c:v>
                      </c:pt>
                      <c:pt idx="6028">
                        <c:v>0.53900000000000003</c:v>
                      </c:pt>
                      <c:pt idx="6029">
                        <c:v>0.71399999999999997</c:v>
                      </c:pt>
                      <c:pt idx="6030">
                        <c:v>0.71399999999999997</c:v>
                      </c:pt>
                      <c:pt idx="6031">
                        <c:v>0.72799999999999998</c:v>
                      </c:pt>
                      <c:pt idx="6032">
                        <c:v>0.72099999999999997</c:v>
                      </c:pt>
                      <c:pt idx="6033">
                        <c:v>0.82599999999999996</c:v>
                      </c:pt>
                      <c:pt idx="6034">
                        <c:v>0.96599999999999997</c:v>
                      </c:pt>
                      <c:pt idx="6035">
                        <c:v>1.19</c:v>
                      </c:pt>
                      <c:pt idx="6036">
                        <c:v>1.26</c:v>
                      </c:pt>
                      <c:pt idx="6037">
                        <c:v>1.274</c:v>
                      </c:pt>
                      <c:pt idx="6038">
                        <c:v>1.3859999999999999</c:v>
                      </c:pt>
                      <c:pt idx="6039">
                        <c:v>1.498</c:v>
                      </c:pt>
                      <c:pt idx="6040">
                        <c:v>1.6519999999999999</c:v>
                      </c:pt>
                      <c:pt idx="6041">
                        <c:v>1.6519999999999999</c:v>
                      </c:pt>
                      <c:pt idx="6042">
                        <c:v>1.7010000000000001</c:v>
                      </c:pt>
                      <c:pt idx="6043">
                        <c:v>1.708</c:v>
                      </c:pt>
                      <c:pt idx="6044">
                        <c:v>1.5329999999999999</c:v>
                      </c:pt>
                      <c:pt idx="6045">
                        <c:v>1.274</c:v>
                      </c:pt>
                      <c:pt idx="6046">
                        <c:v>1.1200000000000001</c:v>
                      </c:pt>
                      <c:pt idx="6047">
                        <c:v>0.98699999999999999</c:v>
                      </c:pt>
                      <c:pt idx="6048">
                        <c:v>0.82599999999999996</c:v>
                      </c:pt>
                      <c:pt idx="6049">
                        <c:v>0.84</c:v>
                      </c:pt>
                      <c:pt idx="6050">
                        <c:v>0.77</c:v>
                      </c:pt>
                      <c:pt idx="6051">
                        <c:v>0.79800000000000004</c:v>
                      </c:pt>
                      <c:pt idx="6052">
                        <c:v>0.79100000000000004</c:v>
                      </c:pt>
                      <c:pt idx="6053">
                        <c:v>0.88900000000000001</c:v>
                      </c:pt>
                      <c:pt idx="6054">
                        <c:v>0.94499999999999995</c:v>
                      </c:pt>
                      <c:pt idx="6055">
                        <c:v>0.93100000000000005</c:v>
                      </c:pt>
                      <c:pt idx="6056">
                        <c:v>0.96599999999999997</c:v>
                      </c:pt>
                      <c:pt idx="6057">
                        <c:v>1.1479999999999999</c:v>
                      </c:pt>
                      <c:pt idx="6058">
                        <c:v>1.274</c:v>
                      </c:pt>
                      <c:pt idx="6059">
                        <c:v>1.5609999999999999</c:v>
                      </c:pt>
                      <c:pt idx="6060">
                        <c:v>1.6519999999999999</c:v>
                      </c:pt>
                      <c:pt idx="6061">
                        <c:v>1.806</c:v>
                      </c:pt>
                      <c:pt idx="6062">
                        <c:v>1.7709999999999999</c:v>
                      </c:pt>
                      <c:pt idx="6063">
                        <c:v>1.9390000000000001</c:v>
                      </c:pt>
                      <c:pt idx="6064">
                        <c:v>2.044</c:v>
                      </c:pt>
                      <c:pt idx="6065">
                        <c:v>1.925</c:v>
                      </c:pt>
                      <c:pt idx="6066">
                        <c:v>1.883</c:v>
                      </c:pt>
                      <c:pt idx="6067">
                        <c:v>1.9530000000000001</c:v>
                      </c:pt>
                      <c:pt idx="6068">
                        <c:v>1.7150000000000001</c:v>
                      </c:pt>
                      <c:pt idx="6069">
                        <c:v>1.456</c:v>
                      </c:pt>
                      <c:pt idx="6070">
                        <c:v>1.2669999999999999</c:v>
                      </c:pt>
                      <c:pt idx="6071">
                        <c:v>1.0569999999999999</c:v>
                      </c:pt>
                      <c:pt idx="6072">
                        <c:v>0.98699999999999999</c:v>
                      </c:pt>
                      <c:pt idx="6073">
                        <c:v>0.91700000000000004</c:v>
                      </c:pt>
                      <c:pt idx="6074">
                        <c:v>0.81899999999999995</c:v>
                      </c:pt>
                      <c:pt idx="6075">
                        <c:v>0.78400000000000003</c:v>
                      </c:pt>
                      <c:pt idx="6076">
                        <c:v>0.79800000000000004</c:v>
                      </c:pt>
                      <c:pt idx="6077">
                        <c:v>0.95199999999999996</c:v>
                      </c:pt>
                      <c:pt idx="6078">
                        <c:v>1.05</c:v>
                      </c:pt>
                      <c:pt idx="6079">
                        <c:v>1.0289999999999999</c:v>
                      </c:pt>
                      <c:pt idx="6080">
                        <c:v>1.0640000000000001</c:v>
                      </c:pt>
                      <c:pt idx="6081">
                        <c:v>1.218</c:v>
                      </c:pt>
                      <c:pt idx="6082">
                        <c:v>1.26</c:v>
                      </c:pt>
                      <c:pt idx="6083">
                        <c:v>1.232</c:v>
                      </c:pt>
                      <c:pt idx="6084">
                        <c:v>1.19</c:v>
                      </c:pt>
                      <c:pt idx="6085">
                        <c:v>1.232</c:v>
                      </c:pt>
                      <c:pt idx="6086">
                        <c:v>1.4770000000000001</c:v>
                      </c:pt>
                      <c:pt idx="6087">
                        <c:v>1.5960000000000001</c:v>
                      </c:pt>
                      <c:pt idx="6088">
                        <c:v>1.764</c:v>
                      </c:pt>
                      <c:pt idx="6089">
                        <c:v>1.7989999999999999</c:v>
                      </c:pt>
                      <c:pt idx="6090">
                        <c:v>1.6240000000000001</c:v>
                      </c:pt>
                      <c:pt idx="6091">
                        <c:v>1.645</c:v>
                      </c:pt>
                      <c:pt idx="6092">
                        <c:v>1.5469999999999999</c:v>
                      </c:pt>
                      <c:pt idx="6093">
                        <c:v>1.3089999999999999</c:v>
                      </c:pt>
                      <c:pt idx="6094">
                        <c:v>1.0780000000000001</c:v>
                      </c:pt>
                      <c:pt idx="6095">
                        <c:v>0.93100000000000005</c:v>
                      </c:pt>
                      <c:pt idx="6096">
                        <c:v>0.875</c:v>
                      </c:pt>
                      <c:pt idx="6097">
                        <c:v>0.77</c:v>
                      </c:pt>
                      <c:pt idx="6098">
                        <c:v>0.73499999999999999</c:v>
                      </c:pt>
                      <c:pt idx="6099">
                        <c:v>0.68600000000000005</c:v>
                      </c:pt>
                      <c:pt idx="6100">
                        <c:v>0.70699999999999996</c:v>
                      </c:pt>
                      <c:pt idx="6101">
                        <c:v>0.83299999999999996</c:v>
                      </c:pt>
                      <c:pt idx="6102">
                        <c:v>0.90300000000000002</c:v>
                      </c:pt>
                      <c:pt idx="6103">
                        <c:v>0.84699999999999998</c:v>
                      </c:pt>
                      <c:pt idx="6104">
                        <c:v>0.83299999999999996</c:v>
                      </c:pt>
                      <c:pt idx="6105">
                        <c:v>0.81899999999999995</c:v>
                      </c:pt>
                      <c:pt idx="6106">
                        <c:v>0.82599999999999996</c:v>
                      </c:pt>
                      <c:pt idx="6107">
                        <c:v>0.83299999999999996</c:v>
                      </c:pt>
                      <c:pt idx="6108">
                        <c:v>0.84</c:v>
                      </c:pt>
                      <c:pt idx="6109">
                        <c:v>0.875</c:v>
                      </c:pt>
                      <c:pt idx="6110">
                        <c:v>1.022</c:v>
                      </c:pt>
                      <c:pt idx="6111">
                        <c:v>1.0429999999999999</c:v>
                      </c:pt>
                      <c:pt idx="6112">
                        <c:v>1.2390000000000001</c:v>
                      </c:pt>
                      <c:pt idx="6113">
                        <c:v>1.246</c:v>
                      </c:pt>
                      <c:pt idx="6114">
                        <c:v>1.1970000000000001</c:v>
                      </c:pt>
                      <c:pt idx="6115">
                        <c:v>1.1339999999999999</c:v>
                      </c:pt>
                      <c:pt idx="6116">
                        <c:v>1.113</c:v>
                      </c:pt>
                      <c:pt idx="6117">
                        <c:v>1.036</c:v>
                      </c:pt>
                      <c:pt idx="6118">
                        <c:v>0.79100000000000004</c:v>
                      </c:pt>
                      <c:pt idx="6119">
                        <c:v>0.69299999999999995</c:v>
                      </c:pt>
                      <c:pt idx="6120">
                        <c:v>0.623</c:v>
                      </c:pt>
                      <c:pt idx="6121">
                        <c:v>0.52500000000000002</c:v>
                      </c:pt>
                      <c:pt idx="6122">
                        <c:v>0.52500000000000002</c:v>
                      </c:pt>
                      <c:pt idx="6123">
                        <c:v>0.49</c:v>
                      </c:pt>
                      <c:pt idx="6124">
                        <c:v>0.51100000000000001</c:v>
                      </c:pt>
                      <c:pt idx="6125">
                        <c:v>0.63</c:v>
                      </c:pt>
                      <c:pt idx="6126">
                        <c:v>0.57399999999999995</c:v>
                      </c:pt>
                      <c:pt idx="6127">
                        <c:v>0.51100000000000001</c:v>
                      </c:pt>
                      <c:pt idx="6128">
                        <c:v>0.51100000000000001</c:v>
                      </c:pt>
                      <c:pt idx="6129">
                        <c:v>0.52500000000000002</c:v>
                      </c:pt>
                      <c:pt idx="6130">
                        <c:v>0.52500000000000002</c:v>
                      </c:pt>
                      <c:pt idx="6131">
                        <c:v>0.497</c:v>
                      </c:pt>
                      <c:pt idx="6132">
                        <c:v>0.45500000000000002</c:v>
                      </c:pt>
                      <c:pt idx="6133">
                        <c:v>0.46899999999999997</c:v>
                      </c:pt>
                      <c:pt idx="6134">
                        <c:v>0.49</c:v>
                      </c:pt>
                      <c:pt idx="6135">
                        <c:v>0.60199999999999998</c:v>
                      </c:pt>
                      <c:pt idx="6136">
                        <c:v>0.60199999999999998</c:v>
                      </c:pt>
                      <c:pt idx="6137">
                        <c:v>0.64400000000000002</c:v>
                      </c:pt>
                      <c:pt idx="6138">
                        <c:v>0.60899999999999999</c:v>
                      </c:pt>
                      <c:pt idx="6139">
                        <c:v>0.68600000000000005</c:v>
                      </c:pt>
                      <c:pt idx="6140">
                        <c:v>0.68600000000000005</c:v>
                      </c:pt>
                      <c:pt idx="6141">
                        <c:v>0.65800000000000003</c:v>
                      </c:pt>
                      <c:pt idx="6142">
                        <c:v>0.60199999999999998</c:v>
                      </c:pt>
                      <c:pt idx="6143">
                        <c:v>0.47599999999999998</c:v>
                      </c:pt>
                      <c:pt idx="6144">
                        <c:v>0.434</c:v>
                      </c:pt>
                      <c:pt idx="6145">
                        <c:v>0.434</c:v>
                      </c:pt>
                      <c:pt idx="6146">
                        <c:v>0.39900000000000002</c:v>
                      </c:pt>
                      <c:pt idx="6147">
                        <c:v>0.42</c:v>
                      </c:pt>
                      <c:pt idx="6148">
                        <c:v>0.40600000000000003</c:v>
                      </c:pt>
                      <c:pt idx="6149">
                        <c:v>0.441</c:v>
                      </c:pt>
                      <c:pt idx="6150">
                        <c:v>0.51100000000000001</c:v>
                      </c:pt>
                      <c:pt idx="6151">
                        <c:v>0.61599999999999999</c:v>
                      </c:pt>
                      <c:pt idx="6152">
                        <c:v>0.72799999999999998</c:v>
                      </c:pt>
                      <c:pt idx="6153">
                        <c:v>0.67200000000000004</c:v>
                      </c:pt>
                      <c:pt idx="6154">
                        <c:v>0.67200000000000004</c:v>
                      </c:pt>
                      <c:pt idx="6155">
                        <c:v>0.61599999999999999</c:v>
                      </c:pt>
                      <c:pt idx="6156">
                        <c:v>0.65800000000000003</c:v>
                      </c:pt>
                      <c:pt idx="6157">
                        <c:v>0.61599999999999999</c:v>
                      </c:pt>
                      <c:pt idx="6158">
                        <c:v>0.68600000000000005</c:v>
                      </c:pt>
                      <c:pt idx="6159">
                        <c:v>0.72099999999999997</c:v>
                      </c:pt>
                      <c:pt idx="6160">
                        <c:v>0.623</c:v>
                      </c:pt>
                      <c:pt idx="6161">
                        <c:v>0.60899999999999999</c:v>
                      </c:pt>
                      <c:pt idx="6162">
                        <c:v>0.7</c:v>
                      </c:pt>
                      <c:pt idx="6163">
                        <c:v>0.73499999999999999</c:v>
                      </c:pt>
                      <c:pt idx="6164">
                        <c:v>0.79100000000000004</c:v>
                      </c:pt>
                      <c:pt idx="6165">
                        <c:v>0.7</c:v>
                      </c:pt>
                      <c:pt idx="6166">
                        <c:v>0.61599999999999999</c:v>
                      </c:pt>
                      <c:pt idx="6167">
                        <c:v>0.504</c:v>
                      </c:pt>
                      <c:pt idx="6168">
                        <c:v>0.46899999999999997</c:v>
                      </c:pt>
                      <c:pt idx="6169">
                        <c:v>0.42</c:v>
                      </c:pt>
                      <c:pt idx="6170">
                        <c:v>0.39200000000000002</c:v>
                      </c:pt>
                      <c:pt idx="6171">
                        <c:v>0.38500000000000001</c:v>
                      </c:pt>
                      <c:pt idx="6172">
                        <c:v>0.39200000000000002</c:v>
                      </c:pt>
                      <c:pt idx="6173">
                        <c:v>0.42</c:v>
                      </c:pt>
                      <c:pt idx="6174">
                        <c:v>0.52500000000000002</c:v>
                      </c:pt>
                      <c:pt idx="6175">
                        <c:v>0.63</c:v>
                      </c:pt>
                      <c:pt idx="6176">
                        <c:v>0.69299999999999995</c:v>
                      </c:pt>
                      <c:pt idx="6177">
                        <c:v>0.68600000000000005</c:v>
                      </c:pt>
                      <c:pt idx="6178">
                        <c:v>0.7</c:v>
                      </c:pt>
                      <c:pt idx="6179">
                        <c:v>0.7</c:v>
                      </c:pt>
                      <c:pt idx="6180">
                        <c:v>0.67200000000000004</c:v>
                      </c:pt>
                      <c:pt idx="6181">
                        <c:v>0.7</c:v>
                      </c:pt>
                      <c:pt idx="6182">
                        <c:v>0.69299999999999995</c:v>
                      </c:pt>
                      <c:pt idx="6183">
                        <c:v>0.72799999999999998</c:v>
                      </c:pt>
                      <c:pt idx="6184">
                        <c:v>0.88900000000000001</c:v>
                      </c:pt>
                      <c:pt idx="6185">
                        <c:v>0.83299999999999996</c:v>
                      </c:pt>
                      <c:pt idx="6186">
                        <c:v>0.84699999999999998</c:v>
                      </c:pt>
                      <c:pt idx="6187">
                        <c:v>0.92400000000000004</c:v>
                      </c:pt>
                      <c:pt idx="6188">
                        <c:v>0.88200000000000001</c:v>
                      </c:pt>
                      <c:pt idx="6189">
                        <c:v>0.749</c:v>
                      </c:pt>
                      <c:pt idx="6190">
                        <c:v>0.67200000000000004</c:v>
                      </c:pt>
                      <c:pt idx="6191">
                        <c:v>0.56699999999999995</c:v>
                      </c:pt>
                      <c:pt idx="6192">
                        <c:v>0.48299999999999998</c:v>
                      </c:pt>
                      <c:pt idx="6193">
                        <c:v>0.44800000000000001</c:v>
                      </c:pt>
                      <c:pt idx="6194">
                        <c:v>0.42699999999999999</c:v>
                      </c:pt>
                      <c:pt idx="6195">
                        <c:v>0.41299999999999998</c:v>
                      </c:pt>
                      <c:pt idx="6196">
                        <c:v>0.46200000000000002</c:v>
                      </c:pt>
                      <c:pt idx="6197">
                        <c:v>0.55300000000000005</c:v>
                      </c:pt>
                      <c:pt idx="6198">
                        <c:v>0.58799999999999997</c:v>
                      </c:pt>
                      <c:pt idx="6199">
                        <c:v>0.59499999999999997</c:v>
                      </c:pt>
                      <c:pt idx="6200">
                        <c:v>0.53200000000000003</c:v>
                      </c:pt>
                      <c:pt idx="6201">
                        <c:v>0.54600000000000004</c:v>
                      </c:pt>
                      <c:pt idx="6202">
                        <c:v>0.53200000000000003</c:v>
                      </c:pt>
                      <c:pt idx="6203">
                        <c:v>0.60199999999999998</c:v>
                      </c:pt>
                      <c:pt idx="6204">
                        <c:v>0.51100000000000001</c:v>
                      </c:pt>
                      <c:pt idx="6205">
                        <c:v>0.53900000000000003</c:v>
                      </c:pt>
                      <c:pt idx="6206">
                        <c:v>0.56699999999999995</c:v>
                      </c:pt>
                      <c:pt idx="6207">
                        <c:v>0.73499999999999999</c:v>
                      </c:pt>
                      <c:pt idx="6208">
                        <c:v>0.72099999999999997</c:v>
                      </c:pt>
                      <c:pt idx="6209">
                        <c:v>0.72099999999999997</c:v>
                      </c:pt>
                      <c:pt idx="6210">
                        <c:v>0.74199999999999999</c:v>
                      </c:pt>
                      <c:pt idx="6211">
                        <c:v>0.83299999999999996</c:v>
                      </c:pt>
                      <c:pt idx="6212">
                        <c:v>0.81899999999999995</c:v>
                      </c:pt>
                      <c:pt idx="6213">
                        <c:v>0.71399999999999997</c:v>
                      </c:pt>
                      <c:pt idx="6214">
                        <c:v>0.59499999999999997</c:v>
                      </c:pt>
                      <c:pt idx="6215">
                        <c:v>0.51100000000000001</c:v>
                      </c:pt>
                      <c:pt idx="6216">
                        <c:v>0.497</c:v>
                      </c:pt>
                      <c:pt idx="6217">
                        <c:v>0.44800000000000001</c:v>
                      </c:pt>
                      <c:pt idx="6218">
                        <c:v>0.42</c:v>
                      </c:pt>
                      <c:pt idx="6219">
                        <c:v>0.42</c:v>
                      </c:pt>
                      <c:pt idx="6220">
                        <c:v>0.44800000000000001</c:v>
                      </c:pt>
                      <c:pt idx="6221">
                        <c:v>0.504</c:v>
                      </c:pt>
                      <c:pt idx="6222">
                        <c:v>0.58799999999999997</c:v>
                      </c:pt>
                      <c:pt idx="6223">
                        <c:v>0.53200000000000003</c:v>
                      </c:pt>
                      <c:pt idx="6224">
                        <c:v>0.51100000000000001</c:v>
                      </c:pt>
                      <c:pt idx="6225">
                        <c:v>0.497</c:v>
                      </c:pt>
                      <c:pt idx="6226">
                        <c:v>0.51100000000000001</c:v>
                      </c:pt>
                      <c:pt idx="6227">
                        <c:v>0.54600000000000004</c:v>
                      </c:pt>
                      <c:pt idx="6228">
                        <c:v>0.51100000000000001</c:v>
                      </c:pt>
                      <c:pt idx="6229">
                        <c:v>0.58099999999999996</c:v>
                      </c:pt>
                      <c:pt idx="6230">
                        <c:v>0.58099999999999996</c:v>
                      </c:pt>
                      <c:pt idx="6231">
                        <c:v>0.67900000000000005</c:v>
                      </c:pt>
                      <c:pt idx="6232">
                        <c:v>0.73499999999999999</c:v>
                      </c:pt>
                      <c:pt idx="6233">
                        <c:v>0.81200000000000006</c:v>
                      </c:pt>
                      <c:pt idx="6234">
                        <c:v>0.80500000000000005</c:v>
                      </c:pt>
                      <c:pt idx="6235">
                        <c:v>0.89600000000000002</c:v>
                      </c:pt>
                      <c:pt idx="6236">
                        <c:v>0.79100000000000004</c:v>
                      </c:pt>
                      <c:pt idx="6237">
                        <c:v>0.66500000000000004</c:v>
                      </c:pt>
                      <c:pt idx="6238">
                        <c:v>0.56000000000000005</c:v>
                      </c:pt>
                      <c:pt idx="6239">
                        <c:v>0.49</c:v>
                      </c:pt>
                      <c:pt idx="6240">
                        <c:v>0.41299999999999998</c:v>
                      </c:pt>
                      <c:pt idx="6241">
                        <c:v>0.371</c:v>
                      </c:pt>
                      <c:pt idx="6242">
                        <c:v>0.371</c:v>
                      </c:pt>
                      <c:pt idx="6243">
                        <c:v>0.38500000000000001</c:v>
                      </c:pt>
                      <c:pt idx="6244">
                        <c:v>0.40600000000000003</c:v>
                      </c:pt>
                      <c:pt idx="6245">
                        <c:v>0.51800000000000002</c:v>
                      </c:pt>
                      <c:pt idx="6246">
                        <c:v>0.56000000000000005</c:v>
                      </c:pt>
                      <c:pt idx="6247">
                        <c:v>0.52500000000000002</c:v>
                      </c:pt>
                      <c:pt idx="6248">
                        <c:v>0.61599999999999999</c:v>
                      </c:pt>
                      <c:pt idx="6249">
                        <c:v>0.60899999999999999</c:v>
                      </c:pt>
                      <c:pt idx="6250">
                        <c:v>0.53900000000000003</c:v>
                      </c:pt>
                      <c:pt idx="6251">
                        <c:v>0.55300000000000005</c:v>
                      </c:pt>
                      <c:pt idx="6252">
                        <c:v>0.56699999999999995</c:v>
                      </c:pt>
                      <c:pt idx="6253">
                        <c:v>0.59499999999999997</c:v>
                      </c:pt>
                      <c:pt idx="6254">
                        <c:v>0.65800000000000003</c:v>
                      </c:pt>
                      <c:pt idx="6255">
                        <c:v>0.71399999999999997</c:v>
                      </c:pt>
                      <c:pt idx="6256">
                        <c:v>0.79100000000000004</c:v>
                      </c:pt>
                      <c:pt idx="6257">
                        <c:v>0.90300000000000002</c:v>
                      </c:pt>
                      <c:pt idx="6258">
                        <c:v>0.86099999999999999</c:v>
                      </c:pt>
                      <c:pt idx="6259">
                        <c:v>0.92400000000000004</c:v>
                      </c:pt>
                      <c:pt idx="6260">
                        <c:v>0.88200000000000001</c:v>
                      </c:pt>
                      <c:pt idx="6261">
                        <c:v>0.78400000000000003</c:v>
                      </c:pt>
                      <c:pt idx="6262">
                        <c:v>0.65100000000000002</c:v>
                      </c:pt>
                      <c:pt idx="6263">
                        <c:v>0.57399999999999995</c:v>
                      </c:pt>
                      <c:pt idx="6264">
                        <c:v>0.497</c:v>
                      </c:pt>
                      <c:pt idx="6265">
                        <c:v>0.497</c:v>
                      </c:pt>
                      <c:pt idx="6266">
                        <c:v>0.46200000000000002</c:v>
                      </c:pt>
                      <c:pt idx="6267">
                        <c:v>0.46200000000000002</c:v>
                      </c:pt>
                      <c:pt idx="6268">
                        <c:v>0.46200000000000002</c:v>
                      </c:pt>
                      <c:pt idx="6269">
                        <c:v>0.58799999999999997</c:v>
                      </c:pt>
                      <c:pt idx="6270">
                        <c:v>0.623</c:v>
                      </c:pt>
                      <c:pt idx="6271">
                        <c:v>0.59499999999999997</c:v>
                      </c:pt>
                      <c:pt idx="6272">
                        <c:v>0.60899999999999999</c:v>
                      </c:pt>
                      <c:pt idx="6273">
                        <c:v>0.60199999999999998</c:v>
                      </c:pt>
                      <c:pt idx="6274">
                        <c:v>0.58099999999999996</c:v>
                      </c:pt>
                      <c:pt idx="6275">
                        <c:v>0.58099999999999996</c:v>
                      </c:pt>
                      <c:pt idx="6276">
                        <c:v>0.58099999999999996</c:v>
                      </c:pt>
                      <c:pt idx="6277">
                        <c:v>0.65100000000000002</c:v>
                      </c:pt>
                      <c:pt idx="6278">
                        <c:v>0.77</c:v>
                      </c:pt>
                      <c:pt idx="6279">
                        <c:v>0.875</c:v>
                      </c:pt>
                      <c:pt idx="6280">
                        <c:v>0.92400000000000004</c:v>
                      </c:pt>
                      <c:pt idx="6281">
                        <c:v>0.88900000000000001</c:v>
                      </c:pt>
                      <c:pt idx="6282">
                        <c:v>0.91700000000000004</c:v>
                      </c:pt>
                      <c:pt idx="6283">
                        <c:v>1.0009999999999999</c:v>
                      </c:pt>
                      <c:pt idx="6284">
                        <c:v>0.91700000000000004</c:v>
                      </c:pt>
                      <c:pt idx="6285">
                        <c:v>0.82599999999999996</c:v>
                      </c:pt>
                      <c:pt idx="6286">
                        <c:v>0.72799999999999998</c:v>
                      </c:pt>
                      <c:pt idx="6287">
                        <c:v>0.58099999999999996</c:v>
                      </c:pt>
                      <c:pt idx="6288">
                        <c:v>0.53200000000000003</c:v>
                      </c:pt>
                      <c:pt idx="6289">
                        <c:v>0.504</c:v>
                      </c:pt>
                      <c:pt idx="6290">
                        <c:v>0.47599999999999998</c:v>
                      </c:pt>
                      <c:pt idx="6291">
                        <c:v>0.46200000000000002</c:v>
                      </c:pt>
                      <c:pt idx="6292">
                        <c:v>0.49</c:v>
                      </c:pt>
                      <c:pt idx="6293">
                        <c:v>0.60199999999999998</c:v>
                      </c:pt>
                      <c:pt idx="6294">
                        <c:v>0.63</c:v>
                      </c:pt>
                      <c:pt idx="6295">
                        <c:v>0.69299999999999995</c:v>
                      </c:pt>
                      <c:pt idx="6296">
                        <c:v>0.623</c:v>
                      </c:pt>
                      <c:pt idx="6297">
                        <c:v>0.61599999999999999</c:v>
                      </c:pt>
                      <c:pt idx="6298">
                        <c:v>0.74199999999999999</c:v>
                      </c:pt>
                      <c:pt idx="6299">
                        <c:v>0.85399999999999998</c:v>
                      </c:pt>
                      <c:pt idx="6300">
                        <c:v>0.90300000000000002</c:v>
                      </c:pt>
                      <c:pt idx="6301">
                        <c:v>1.05</c:v>
                      </c:pt>
                      <c:pt idx="6302">
                        <c:v>1.1479999999999999</c:v>
                      </c:pt>
                      <c:pt idx="6303">
                        <c:v>1.1830000000000001</c:v>
                      </c:pt>
                      <c:pt idx="6304">
                        <c:v>1.155</c:v>
                      </c:pt>
                      <c:pt idx="6305">
                        <c:v>1.1970000000000001</c:v>
                      </c:pt>
                      <c:pt idx="6306">
                        <c:v>1.1200000000000001</c:v>
                      </c:pt>
                      <c:pt idx="6307">
                        <c:v>1.1830000000000001</c:v>
                      </c:pt>
                      <c:pt idx="6308">
                        <c:v>1.0569999999999999</c:v>
                      </c:pt>
                      <c:pt idx="6309">
                        <c:v>0.88900000000000001</c:v>
                      </c:pt>
                      <c:pt idx="6310">
                        <c:v>0.80500000000000005</c:v>
                      </c:pt>
                      <c:pt idx="6311">
                        <c:v>0.78400000000000003</c:v>
                      </c:pt>
                      <c:pt idx="6312">
                        <c:v>0.73499999999999999</c:v>
                      </c:pt>
                      <c:pt idx="6313">
                        <c:v>0.65800000000000003</c:v>
                      </c:pt>
                      <c:pt idx="6314">
                        <c:v>0.63</c:v>
                      </c:pt>
                      <c:pt idx="6315">
                        <c:v>0.64400000000000002</c:v>
                      </c:pt>
                      <c:pt idx="6316">
                        <c:v>0.623</c:v>
                      </c:pt>
                      <c:pt idx="6317">
                        <c:v>0.59499999999999997</c:v>
                      </c:pt>
                      <c:pt idx="6318">
                        <c:v>0.63</c:v>
                      </c:pt>
                      <c:pt idx="6319">
                        <c:v>0.70699999999999996</c:v>
                      </c:pt>
                      <c:pt idx="6320">
                        <c:v>0.7</c:v>
                      </c:pt>
                      <c:pt idx="6321">
                        <c:v>0.77</c:v>
                      </c:pt>
                      <c:pt idx="6322">
                        <c:v>0.84699999999999998</c:v>
                      </c:pt>
                      <c:pt idx="6323">
                        <c:v>0.92400000000000004</c:v>
                      </c:pt>
                      <c:pt idx="6324">
                        <c:v>0.95899999999999996</c:v>
                      </c:pt>
                      <c:pt idx="6325">
                        <c:v>0.89600000000000002</c:v>
                      </c:pt>
                      <c:pt idx="6326">
                        <c:v>0.83299999999999996</c:v>
                      </c:pt>
                      <c:pt idx="6327">
                        <c:v>0.86099999999999999</c:v>
                      </c:pt>
                      <c:pt idx="6328">
                        <c:v>0.79800000000000004</c:v>
                      </c:pt>
                      <c:pt idx="6329">
                        <c:v>0.74199999999999999</c:v>
                      </c:pt>
                      <c:pt idx="6330">
                        <c:v>0.749</c:v>
                      </c:pt>
                      <c:pt idx="6331">
                        <c:v>0.70699999999999996</c:v>
                      </c:pt>
                      <c:pt idx="6332">
                        <c:v>0.7</c:v>
                      </c:pt>
                      <c:pt idx="6333">
                        <c:v>0.67900000000000005</c:v>
                      </c:pt>
                      <c:pt idx="6334">
                        <c:v>0.60899999999999999</c:v>
                      </c:pt>
                      <c:pt idx="6335">
                        <c:v>0.53900000000000003</c:v>
                      </c:pt>
                      <c:pt idx="6336">
                        <c:v>0.497</c:v>
                      </c:pt>
                      <c:pt idx="6337">
                        <c:v>0.46899999999999997</c:v>
                      </c:pt>
                      <c:pt idx="6338">
                        <c:v>0.44800000000000001</c:v>
                      </c:pt>
                      <c:pt idx="6339">
                        <c:v>0.434</c:v>
                      </c:pt>
                      <c:pt idx="6340">
                        <c:v>0.42</c:v>
                      </c:pt>
                      <c:pt idx="6341">
                        <c:v>0.49</c:v>
                      </c:pt>
                      <c:pt idx="6342">
                        <c:v>0.55300000000000005</c:v>
                      </c:pt>
                      <c:pt idx="6343">
                        <c:v>0.55300000000000005</c:v>
                      </c:pt>
                      <c:pt idx="6344">
                        <c:v>0.63700000000000001</c:v>
                      </c:pt>
                      <c:pt idx="6345">
                        <c:v>0.749</c:v>
                      </c:pt>
                      <c:pt idx="6346">
                        <c:v>0.77700000000000002</c:v>
                      </c:pt>
                      <c:pt idx="6347">
                        <c:v>0.76300000000000001</c:v>
                      </c:pt>
                      <c:pt idx="6348">
                        <c:v>0.74199999999999999</c:v>
                      </c:pt>
                      <c:pt idx="6349">
                        <c:v>0.67900000000000005</c:v>
                      </c:pt>
                      <c:pt idx="6350">
                        <c:v>0.73499999999999999</c:v>
                      </c:pt>
                      <c:pt idx="6351">
                        <c:v>0.74199999999999999</c:v>
                      </c:pt>
                      <c:pt idx="6352">
                        <c:v>0.749</c:v>
                      </c:pt>
                      <c:pt idx="6353">
                        <c:v>0.749</c:v>
                      </c:pt>
                      <c:pt idx="6354">
                        <c:v>0.90300000000000002</c:v>
                      </c:pt>
                      <c:pt idx="6355">
                        <c:v>0.89600000000000002</c:v>
                      </c:pt>
                      <c:pt idx="6356">
                        <c:v>0.875</c:v>
                      </c:pt>
                      <c:pt idx="6357">
                        <c:v>0.64400000000000002</c:v>
                      </c:pt>
                      <c:pt idx="6358">
                        <c:v>0.60199999999999998</c:v>
                      </c:pt>
                      <c:pt idx="6359">
                        <c:v>0.53200000000000003</c:v>
                      </c:pt>
                      <c:pt idx="6360">
                        <c:v>0.441</c:v>
                      </c:pt>
                      <c:pt idx="6361">
                        <c:v>0.434</c:v>
                      </c:pt>
                      <c:pt idx="6362">
                        <c:v>0.42699999999999999</c:v>
                      </c:pt>
                      <c:pt idx="6363">
                        <c:v>0.42699999999999999</c:v>
                      </c:pt>
                      <c:pt idx="6364">
                        <c:v>0.44800000000000001</c:v>
                      </c:pt>
                      <c:pt idx="6365">
                        <c:v>0.58799999999999997</c:v>
                      </c:pt>
                      <c:pt idx="6366">
                        <c:v>0.67200000000000004</c:v>
                      </c:pt>
                      <c:pt idx="6367">
                        <c:v>0.72799999999999998</c:v>
                      </c:pt>
                      <c:pt idx="6368">
                        <c:v>0.63700000000000001</c:v>
                      </c:pt>
                      <c:pt idx="6369">
                        <c:v>0.60899999999999999</c:v>
                      </c:pt>
                      <c:pt idx="6370">
                        <c:v>0.57399999999999995</c:v>
                      </c:pt>
                      <c:pt idx="6371">
                        <c:v>0.54600000000000004</c:v>
                      </c:pt>
                      <c:pt idx="6372">
                        <c:v>0.54600000000000004</c:v>
                      </c:pt>
                      <c:pt idx="6373">
                        <c:v>0.60899999999999999</c:v>
                      </c:pt>
                      <c:pt idx="6374">
                        <c:v>0.67900000000000005</c:v>
                      </c:pt>
                      <c:pt idx="6375">
                        <c:v>0.69299999999999995</c:v>
                      </c:pt>
                      <c:pt idx="6376">
                        <c:v>0.81200000000000006</c:v>
                      </c:pt>
                      <c:pt idx="6377">
                        <c:v>0.77700000000000002</c:v>
                      </c:pt>
                      <c:pt idx="6378">
                        <c:v>0.93100000000000005</c:v>
                      </c:pt>
                      <c:pt idx="6379">
                        <c:v>0.98</c:v>
                      </c:pt>
                      <c:pt idx="6380">
                        <c:v>0.75600000000000001</c:v>
                      </c:pt>
                      <c:pt idx="6381">
                        <c:v>0.64400000000000002</c:v>
                      </c:pt>
                      <c:pt idx="6382">
                        <c:v>0.57399999999999995</c:v>
                      </c:pt>
                      <c:pt idx="6383">
                        <c:v>0.51100000000000001</c:v>
                      </c:pt>
                      <c:pt idx="6384">
                        <c:v>0.52500000000000002</c:v>
                      </c:pt>
                      <c:pt idx="6385">
                        <c:v>0.44800000000000001</c:v>
                      </c:pt>
                      <c:pt idx="6386">
                        <c:v>0.42699999999999999</c:v>
                      </c:pt>
                      <c:pt idx="6387">
                        <c:v>0.44800000000000001</c:v>
                      </c:pt>
                      <c:pt idx="6388">
                        <c:v>0.47599999999999998</c:v>
                      </c:pt>
                      <c:pt idx="6389">
                        <c:v>0.56699999999999995</c:v>
                      </c:pt>
                      <c:pt idx="6390">
                        <c:v>0.63700000000000001</c:v>
                      </c:pt>
                      <c:pt idx="6391">
                        <c:v>0.60899999999999999</c:v>
                      </c:pt>
                      <c:pt idx="6392">
                        <c:v>0.53200000000000003</c:v>
                      </c:pt>
                      <c:pt idx="6393">
                        <c:v>0.61599999999999999</c:v>
                      </c:pt>
                      <c:pt idx="6394">
                        <c:v>0.56000000000000005</c:v>
                      </c:pt>
                      <c:pt idx="6395">
                        <c:v>0.54600000000000004</c:v>
                      </c:pt>
                      <c:pt idx="6396">
                        <c:v>0.504</c:v>
                      </c:pt>
                      <c:pt idx="6397">
                        <c:v>0.55300000000000005</c:v>
                      </c:pt>
                      <c:pt idx="6398">
                        <c:v>0.56000000000000005</c:v>
                      </c:pt>
                      <c:pt idx="6399">
                        <c:v>0.63</c:v>
                      </c:pt>
                      <c:pt idx="6400">
                        <c:v>0.68600000000000005</c:v>
                      </c:pt>
                      <c:pt idx="6401">
                        <c:v>0.749</c:v>
                      </c:pt>
                      <c:pt idx="6402">
                        <c:v>0.78400000000000003</c:v>
                      </c:pt>
                      <c:pt idx="6403">
                        <c:v>0.80500000000000005</c:v>
                      </c:pt>
                      <c:pt idx="6404">
                        <c:v>0.72799999999999998</c:v>
                      </c:pt>
                      <c:pt idx="6405">
                        <c:v>0.623</c:v>
                      </c:pt>
                      <c:pt idx="6406">
                        <c:v>0.54600000000000004</c:v>
                      </c:pt>
                      <c:pt idx="6407">
                        <c:v>0.46200000000000002</c:v>
                      </c:pt>
                      <c:pt idx="6408">
                        <c:v>0.441</c:v>
                      </c:pt>
                      <c:pt idx="6409">
                        <c:v>0.41299999999999998</c:v>
                      </c:pt>
                      <c:pt idx="6410">
                        <c:v>0.39900000000000002</c:v>
                      </c:pt>
                      <c:pt idx="6411">
                        <c:v>0.434</c:v>
                      </c:pt>
                      <c:pt idx="6412">
                        <c:v>0.44800000000000001</c:v>
                      </c:pt>
                      <c:pt idx="6413">
                        <c:v>0.56000000000000005</c:v>
                      </c:pt>
                      <c:pt idx="6414">
                        <c:v>0.59499999999999997</c:v>
                      </c:pt>
                      <c:pt idx="6415">
                        <c:v>0.56699999999999995</c:v>
                      </c:pt>
                      <c:pt idx="6416">
                        <c:v>0.623</c:v>
                      </c:pt>
                      <c:pt idx="6417">
                        <c:v>0.67900000000000005</c:v>
                      </c:pt>
                      <c:pt idx="6418">
                        <c:v>0.66500000000000004</c:v>
                      </c:pt>
                      <c:pt idx="6419">
                        <c:v>0.58099999999999996</c:v>
                      </c:pt>
                      <c:pt idx="6420">
                        <c:v>0.53200000000000003</c:v>
                      </c:pt>
                      <c:pt idx="6421">
                        <c:v>0.51800000000000002</c:v>
                      </c:pt>
                      <c:pt idx="6422">
                        <c:v>0.60199999999999998</c:v>
                      </c:pt>
                      <c:pt idx="6423">
                        <c:v>0.60899999999999999</c:v>
                      </c:pt>
                      <c:pt idx="6424">
                        <c:v>0.63700000000000001</c:v>
                      </c:pt>
                      <c:pt idx="6425">
                        <c:v>0.72099999999999997</c:v>
                      </c:pt>
                      <c:pt idx="6426">
                        <c:v>0.70699999999999996</c:v>
                      </c:pt>
                      <c:pt idx="6427">
                        <c:v>0.84699999999999998</c:v>
                      </c:pt>
                      <c:pt idx="6428">
                        <c:v>0.76300000000000001</c:v>
                      </c:pt>
                      <c:pt idx="6429">
                        <c:v>0.67200000000000004</c:v>
                      </c:pt>
                      <c:pt idx="6430">
                        <c:v>0.59499999999999997</c:v>
                      </c:pt>
                      <c:pt idx="6431">
                        <c:v>0.51800000000000002</c:v>
                      </c:pt>
                      <c:pt idx="6432">
                        <c:v>0.45500000000000002</c:v>
                      </c:pt>
                      <c:pt idx="6433">
                        <c:v>0.42</c:v>
                      </c:pt>
                      <c:pt idx="6434">
                        <c:v>0.41299999999999998</c:v>
                      </c:pt>
                      <c:pt idx="6435">
                        <c:v>0.40600000000000003</c:v>
                      </c:pt>
                      <c:pt idx="6436">
                        <c:v>0.441</c:v>
                      </c:pt>
                      <c:pt idx="6437">
                        <c:v>0.54600000000000004</c:v>
                      </c:pt>
                      <c:pt idx="6438">
                        <c:v>0.63700000000000001</c:v>
                      </c:pt>
                      <c:pt idx="6439">
                        <c:v>0.64400000000000002</c:v>
                      </c:pt>
                      <c:pt idx="6440">
                        <c:v>0.57399999999999995</c:v>
                      </c:pt>
                      <c:pt idx="6441">
                        <c:v>0.54600000000000004</c:v>
                      </c:pt>
                      <c:pt idx="6442">
                        <c:v>0.49</c:v>
                      </c:pt>
                      <c:pt idx="6443">
                        <c:v>0.54600000000000004</c:v>
                      </c:pt>
                      <c:pt idx="6444">
                        <c:v>0.58799999999999997</c:v>
                      </c:pt>
                      <c:pt idx="6445">
                        <c:v>0.60899999999999999</c:v>
                      </c:pt>
                      <c:pt idx="6446">
                        <c:v>0.61599999999999999</c:v>
                      </c:pt>
                      <c:pt idx="6447">
                        <c:v>0.75600000000000001</c:v>
                      </c:pt>
                      <c:pt idx="6448">
                        <c:v>0.79800000000000004</c:v>
                      </c:pt>
                      <c:pt idx="6449">
                        <c:v>0.81200000000000006</c:v>
                      </c:pt>
                      <c:pt idx="6450">
                        <c:v>0.85399999999999998</c:v>
                      </c:pt>
                      <c:pt idx="6451">
                        <c:v>0.88200000000000001</c:v>
                      </c:pt>
                      <c:pt idx="6452">
                        <c:v>0.79800000000000004</c:v>
                      </c:pt>
                      <c:pt idx="6453">
                        <c:v>0.74199999999999999</c:v>
                      </c:pt>
                      <c:pt idx="6454">
                        <c:v>0.61599999999999999</c:v>
                      </c:pt>
                      <c:pt idx="6455">
                        <c:v>0.49</c:v>
                      </c:pt>
                      <c:pt idx="6456">
                        <c:v>0.46899999999999997</c:v>
                      </c:pt>
                      <c:pt idx="6457">
                        <c:v>0.441</c:v>
                      </c:pt>
                      <c:pt idx="6458">
                        <c:v>0.45500000000000002</c:v>
                      </c:pt>
                      <c:pt idx="6459">
                        <c:v>0.441</c:v>
                      </c:pt>
                      <c:pt idx="6460">
                        <c:v>0.441</c:v>
                      </c:pt>
                      <c:pt idx="6461">
                        <c:v>0.58099999999999996</c:v>
                      </c:pt>
                      <c:pt idx="6462">
                        <c:v>0.56000000000000005</c:v>
                      </c:pt>
                      <c:pt idx="6463">
                        <c:v>0.59499999999999997</c:v>
                      </c:pt>
                      <c:pt idx="6464">
                        <c:v>0.63</c:v>
                      </c:pt>
                      <c:pt idx="6465">
                        <c:v>0.66500000000000004</c:v>
                      </c:pt>
                      <c:pt idx="6466">
                        <c:v>0.57399999999999995</c:v>
                      </c:pt>
                      <c:pt idx="6467">
                        <c:v>0.56000000000000005</c:v>
                      </c:pt>
                      <c:pt idx="6468">
                        <c:v>0.54600000000000004</c:v>
                      </c:pt>
                      <c:pt idx="6469">
                        <c:v>0.59499999999999997</c:v>
                      </c:pt>
                      <c:pt idx="6470">
                        <c:v>0.72099999999999997</c:v>
                      </c:pt>
                      <c:pt idx="6471">
                        <c:v>0.73499999999999999</c:v>
                      </c:pt>
                      <c:pt idx="6472">
                        <c:v>0.80500000000000005</c:v>
                      </c:pt>
                      <c:pt idx="6473">
                        <c:v>0.82599999999999996</c:v>
                      </c:pt>
                      <c:pt idx="6474">
                        <c:v>0.80500000000000005</c:v>
                      </c:pt>
                      <c:pt idx="6475">
                        <c:v>0.84</c:v>
                      </c:pt>
                      <c:pt idx="6476">
                        <c:v>0.76300000000000001</c:v>
                      </c:pt>
                      <c:pt idx="6477">
                        <c:v>0.68600000000000005</c:v>
                      </c:pt>
                      <c:pt idx="6478">
                        <c:v>0.65100000000000002</c:v>
                      </c:pt>
                      <c:pt idx="6479">
                        <c:v>0.56699999999999995</c:v>
                      </c:pt>
                      <c:pt idx="6480">
                        <c:v>0.49</c:v>
                      </c:pt>
                      <c:pt idx="6481">
                        <c:v>0.434</c:v>
                      </c:pt>
                      <c:pt idx="6482">
                        <c:v>0.42</c:v>
                      </c:pt>
                      <c:pt idx="6483">
                        <c:v>0.40600000000000003</c:v>
                      </c:pt>
                      <c:pt idx="6484">
                        <c:v>0.41299999999999998</c:v>
                      </c:pt>
                      <c:pt idx="6485">
                        <c:v>0.44800000000000001</c:v>
                      </c:pt>
                      <c:pt idx="6486">
                        <c:v>0.504</c:v>
                      </c:pt>
                      <c:pt idx="6487">
                        <c:v>0.58099999999999996</c:v>
                      </c:pt>
                      <c:pt idx="6488">
                        <c:v>0.7</c:v>
                      </c:pt>
                      <c:pt idx="6489">
                        <c:v>0.76300000000000001</c:v>
                      </c:pt>
                      <c:pt idx="6490">
                        <c:v>0.70699999999999996</c:v>
                      </c:pt>
                      <c:pt idx="6491">
                        <c:v>0.65100000000000002</c:v>
                      </c:pt>
                      <c:pt idx="6492">
                        <c:v>0.69299999999999995</c:v>
                      </c:pt>
                      <c:pt idx="6493">
                        <c:v>0.66500000000000004</c:v>
                      </c:pt>
                      <c:pt idx="6494">
                        <c:v>0.81200000000000006</c:v>
                      </c:pt>
                      <c:pt idx="6495">
                        <c:v>0.82599999999999996</c:v>
                      </c:pt>
                      <c:pt idx="6496">
                        <c:v>0.82599999999999996</c:v>
                      </c:pt>
                      <c:pt idx="6497">
                        <c:v>0.77700000000000002</c:v>
                      </c:pt>
                      <c:pt idx="6498">
                        <c:v>0.749</c:v>
                      </c:pt>
                      <c:pt idx="6499">
                        <c:v>0.79800000000000004</c:v>
                      </c:pt>
                      <c:pt idx="6500">
                        <c:v>0.78400000000000003</c:v>
                      </c:pt>
                      <c:pt idx="6501">
                        <c:v>0.76300000000000001</c:v>
                      </c:pt>
                      <c:pt idx="6502">
                        <c:v>0.69299999999999995</c:v>
                      </c:pt>
                      <c:pt idx="6503">
                        <c:v>0.56699999999999995</c:v>
                      </c:pt>
                      <c:pt idx="6504">
                        <c:v>0.48299999999999998</c:v>
                      </c:pt>
                      <c:pt idx="6505">
                        <c:v>0.46200000000000002</c:v>
                      </c:pt>
                      <c:pt idx="6506">
                        <c:v>0.434</c:v>
                      </c:pt>
                      <c:pt idx="6507">
                        <c:v>0.40600000000000003</c:v>
                      </c:pt>
                      <c:pt idx="6508">
                        <c:v>0.434</c:v>
                      </c:pt>
                      <c:pt idx="6509">
                        <c:v>0.41299999999999998</c:v>
                      </c:pt>
                      <c:pt idx="6510">
                        <c:v>0.48299999999999998</c:v>
                      </c:pt>
                      <c:pt idx="6511">
                        <c:v>0.58099999999999996</c:v>
                      </c:pt>
                      <c:pt idx="6512">
                        <c:v>0.7</c:v>
                      </c:pt>
                      <c:pt idx="6513">
                        <c:v>0.75600000000000001</c:v>
                      </c:pt>
                      <c:pt idx="6514">
                        <c:v>0.74199999999999999</c:v>
                      </c:pt>
                      <c:pt idx="6515">
                        <c:v>0.63700000000000001</c:v>
                      </c:pt>
                      <c:pt idx="6516">
                        <c:v>0.68600000000000005</c:v>
                      </c:pt>
                      <c:pt idx="6517">
                        <c:v>0.70699999999999996</c:v>
                      </c:pt>
                      <c:pt idx="6518">
                        <c:v>0.82599999999999996</c:v>
                      </c:pt>
                      <c:pt idx="6519">
                        <c:v>0.85399999999999998</c:v>
                      </c:pt>
                      <c:pt idx="6520">
                        <c:v>0.95199999999999996</c:v>
                      </c:pt>
                      <c:pt idx="6521">
                        <c:v>0.80500000000000005</c:v>
                      </c:pt>
                      <c:pt idx="6522">
                        <c:v>0.88900000000000001</c:v>
                      </c:pt>
                      <c:pt idx="6523">
                        <c:v>0.94499999999999995</c:v>
                      </c:pt>
                      <c:pt idx="6524">
                        <c:v>0.82599999999999996</c:v>
                      </c:pt>
                      <c:pt idx="6525">
                        <c:v>0.74199999999999999</c:v>
                      </c:pt>
                      <c:pt idx="6526">
                        <c:v>0.623</c:v>
                      </c:pt>
                      <c:pt idx="6527">
                        <c:v>0.49</c:v>
                      </c:pt>
                      <c:pt idx="6528">
                        <c:v>0.46200000000000002</c:v>
                      </c:pt>
                      <c:pt idx="6529">
                        <c:v>0.40600000000000003</c:v>
                      </c:pt>
                      <c:pt idx="6530">
                        <c:v>0.40600000000000003</c:v>
                      </c:pt>
                      <c:pt idx="6531">
                        <c:v>0.42699999999999999</c:v>
                      </c:pt>
                      <c:pt idx="6532">
                        <c:v>0.434</c:v>
                      </c:pt>
                      <c:pt idx="6533">
                        <c:v>0.54600000000000004</c:v>
                      </c:pt>
                      <c:pt idx="6534">
                        <c:v>0.56699999999999995</c:v>
                      </c:pt>
                      <c:pt idx="6535">
                        <c:v>0.60899999999999999</c:v>
                      </c:pt>
                      <c:pt idx="6536">
                        <c:v>0.57399999999999995</c:v>
                      </c:pt>
                      <c:pt idx="6537">
                        <c:v>0.53900000000000003</c:v>
                      </c:pt>
                      <c:pt idx="6538">
                        <c:v>0.58799999999999997</c:v>
                      </c:pt>
                      <c:pt idx="6539">
                        <c:v>0.56699999999999995</c:v>
                      </c:pt>
                      <c:pt idx="6540">
                        <c:v>0.504</c:v>
                      </c:pt>
                      <c:pt idx="6541">
                        <c:v>0.52500000000000002</c:v>
                      </c:pt>
                      <c:pt idx="6542">
                        <c:v>0.55300000000000005</c:v>
                      </c:pt>
                      <c:pt idx="6543">
                        <c:v>0.60899999999999999</c:v>
                      </c:pt>
                      <c:pt idx="6544">
                        <c:v>0.77700000000000002</c:v>
                      </c:pt>
                      <c:pt idx="6545">
                        <c:v>0.79800000000000004</c:v>
                      </c:pt>
                      <c:pt idx="6546">
                        <c:v>0.83299999999999996</c:v>
                      </c:pt>
                      <c:pt idx="6547">
                        <c:v>1.0009999999999999</c:v>
                      </c:pt>
                      <c:pt idx="6548">
                        <c:v>0.91</c:v>
                      </c:pt>
                      <c:pt idx="6549">
                        <c:v>0.68600000000000005</c:v>
                      </c:pt>
                      <c:pt idx="6550">
                        <c:v>0.623</c:v>
                      </c:pt>
                      <c:pt idx="6551">
                        <c:v>0.49</c:v>
                      </c:pt>
                      <c:pt idx="6552">
                        <c:v>0.497</c:v>
                      </c:pt>
                      <c:pt idx="6553">
                        <c:v>0.441</c:v>
                      </c:pt>
                      <c:pt idx="6554">
                        <c:v>0.42699999999999999</c:v>
                      </c:pt>
                      <c:pt idx="6555">
                        <c:v>0.42699999999999999</c:v>
                      </c:pt>
                      <c:pt idx="6556">
                        <c:v>0.42699999999999999</c:v>
                      </c:pt>
                      <c:pt idx="6557">
                        <c:v>0.54600000000000004</c:v>
                      </c:pt>
                      <c:pt idx="6558">
                        <c:v>0.56000000000000005</c:v>
                      </c:pt>
                      <c:pt idx="6559">
                        <c:v>0.58099999999999996</c:v>
                      </c:pt>
                      <c:pt idx="6560">
                        <c:v>0.53900000000000003</c:v>
                      </c:pt>
                      <c:pt idx="6561">
                        <c:v>0.53200000000000003</c:v>
                      </c:pt>
                      <c:pt idx="6562">
                        <c:v>0.53200000000000003</c:v>
                      </c:pt>
                      <c:pt idx="6563">
                        <c:v>0.57399999999999995</c:v>
                      </c:pt>
                      <c:pt idx="6564">
                        <c:v>0.59499999999999997</c:v>
                      </c:pt>
                      <c:pt idx="6565">
                        <c:v>0.60899999999999999</c:v>
                      </c:pt>
                      <c:pt idx="6566">
                        <c:v>0.65100000000000002</c:v>
                      </c:pt>
                      <c:pt idx="6567">
                        <c:v>0.69299999999999995</c:v>
                      </c:pt>
                      <c:pt idx="6568">
                        <c:v>0.79800000000000004</c:v>
                      </c:pt>
                      <c:pt idx="6569">
                        <c:v>0.81899999999999995</c:v>
                      </c:pt>
                      <c:pt idx="6570">
                        <c:v>0.89600000000000002</c:v>
                      </c:pt>
                      <c:pt idx="6571">
                        <c:v>0.98</c:v>
                      </c:pt>
                      <c:pt idx="6572">
                        <c:v>0.88900000000000001</c:v>
                      </c:pt>
                      <c:pt idx="6573">
                        <c:v>0.72099999999999997</c:v>
                      </c:pt>
                      <c:pt idx="6574">
                        <c:v>0.623</c:v>
                      </c:pt>
                      <c:pt idx="6575">
                        <c:v>0.51100000000000001</c:v>
                      </c:pt>
                      <c:pt idx="6576">
                        <c:v>0.51100000000000001</c:v>
                      </c:pt>
                      <c:pt idx="6577">
                        <c:v>0.45500000000000002</c:v>
                      </c:pt>
                      <c:pt idx="6578">
                        <c:v>0.41299999999999998</c:v>
                      </c:pt>
                      <c:pt idx="6579">
                        <c:v>0.434</c:v>
                      </c:pt>
                      <c:pt idx="6580">
                        <c:v>0.441</c:v>
                      </c:pt>
                      <c:pt idx="6581">
                        <c:v>0.58799999999999997</c:v>
                      </c:pt>
                      <c:pt idx="6582">
                        <c:v>0.58799999999999997</c:v>
                      </c:pt>
                      <c:pt idx="6583">
                        <c:v>0.56699999999999995</c:v>
                      </c:pt>
                      <c:pt idx="6584">
                        <c:v>0.59499999999999997</c:v>
                      </c:pt>
                      <c:pt idx="6585">
                        <c:v>0.60899999999999999</c:v>
                      </c:pt>
                      <c:pt idx="6586">
                        <c:v>0.64400000000000002</c:v>
                      </c:pt>
                      <c:pt idx="6587">
                        <c:v>0.68600000000000005</c:v>
                      </c:pt>
                      <c:pt idx="6588">
                        <c:v>0.71399999999999997</c:v>
                      </c:pt>
                      <c:pt idx="6589">
                        <c:v>0.73499999999999999</c:v>
                      </c:pt>
                      <c:pt idx="6590">
                        <c:v>0.80500000000000005</c:v>
                      </c:pt>
                      <c:pt idx="6591">
                        <c:v>0.93100000000000005</c:v>
                      </c:pt>
                      <c:pt idx="6592">
                        <c:v>1.022</c:v>
                      </c:pt>
                      <c:pt idx="6593">
                        <c:v>1.0640000000000001</c:v>
                      </c:pt>
                      <c:pt idx="6594">
                        <c:v>1.099</c:v>
                      </c:pt>
                      <c:pt idx="6595">
                        <c:v>1.1970000000000001</c:v>
                      </c:pt>
                      <c:pt idx="6596">
                        <c:v>0.92400000000000004</c:v>
                      </c:pt>
                      <c:pt idx="6597">
                        <c:v>0.83299999999999996</c:v>
                      </c:pt>
                      <c:pt idx="6598">
                        <c:v>0.78400000000000003</c:v>
                      </c:pt>
                      <c:pt idx="6599">
                        <c:v>0.65100000000000002</c:v>
                      </c:pt>
                      <c:pt idx="6600">
                        <c:v>0.60899999999999999</c:v>
                      </c:pt>
                      <c:pt idx="6601">
                        <c:v>0.53200000000000003</c:v>
                      </c:pt>
                      <c:pt idx="6602">
                        <c:v>0.51800000000000002</c:v>
                      </c:pt>
                      <c:pt idx="6603">
                        <c:v>0.504</c:v>
                      </c:pt>
                      <c:pt idx="6604">
                        <c:v>0.56000000000000005</c:v>
                      </c:pt>
                      <c:pt idx="6605">
                        <c:v>0.63700000000000001</c:v>
                      </c:pt>
                      <c:pt idx="6606">
                        <c:v>0.68600000000000005</c:v>
                      </c:pt>
                      <c:pt idx="6607">
                        <c:v>0.63</c:v>
                      </c:pt>
                      <c:pt idx="6608">
                        <c:v>0.58799999999999997</c:v>
                      </c:pt>
                      <c:pt idx="6609">
                        <c:v>0.60899999999999999</c:v>
                      </c:pt>
                      <c:pt idx="6610">
                        <c:v>0.63</c:v>
                      </c:pt>
                      <c:pt idx="6611">
                        <c:v>0.65800000000000003</c:v>
                      </c:pt>
                      <c:pt idx="6612">
                        <c:v>0.67900000000000005</c:v>
                      </c:pt>
                      <c:pt idx="6613">
                        <c:v>0.84</c:v>
                      </c:pt>
                      <c:pt idx="6614">
                        <c:v>0.81899999999999995</c:v>
                      </c:pt>
                      <c:pt idx="6615">
                        <c:v>0.875</c:v>
                      </c:pt>
                      <c:pt idx="6616">
                        <c:v>1.0149999999999999</c:v>
                      </c:pt>
                      <c:pt idx="6617">
                        <c:v>1.022</c:v>
                      </c:pt>
                      <c:pt idx="6618">
                        <c:v>0.95199999999999996</c:v>
                      </c:pt>
                      <c:pt idx="6619">
                        <c:v>0.95199999999999996</c:v>
                      </c:pt>
                      <c:pt idx="6620">
                        <c:v>0.92400000000000004</c:v>
                      </c:pt>
                      <c:pt idx="6621">
                        <c:v>0.84</c:v>
                      </c:pt>
                      <c:pt idx="6622">
                        <c:v>0.77</c:v>
                      </c:pt>
                      <c:pt idx="6623">
                        <c:v>0.60899999999999999</c:v>
                      </c:pt>
                      <c:pt idx="6624">
                        <c:v>0.53200000000000003</c:v>
                      </c:pt>
                      <c:pt idx="6625">
                        <c:v>0.47599999999999998</c:v>
                      </c:pt>
                      <c:pt idx="6626">
                        <c:v>0.48299999999999998</c:v>
                      </c:pt>
                      <c:pt idx="6627">
                        <c:v>0.441</c:v>
                      </c:pt>
                      <c:pt idx="6628">
                        <c:v>0.51100000000000001</c:v>
                      </c:pt>
                      <c:pt idx="6629">
                        <c:v>0.60199999999999998</c:v>
                      </c:pt>
                      <c:pt idx="6630">
                        <c:v>0.61599999999999999</c:v>
                      </c:pt>
                      <c:pt idx="6631">
                        <c:v>0.63</c:v>
                      </c:pt>
                      <c:pt idx="6632">
                        <c:v>0.58099999999999996</c:v>
                      </c:pt>
                      <c:pt idx="6633">
                        <c:v>0.68600000000000005</c:v>
                      </c:pt>
                      <c:pt idx="6634">
                        <c:v>0.77700000000000002</c:v>
                      </c:pt>
                      <c:pt idx="6635">
                        <c:v>0.76300000000000001</c:v>
                      </c:pt>
                      <c:pt idx="6636">
                        <c:v>0.84</c:v>
                      </c:pt>
                      <c:pt idx="6637">
                        <c:v>0.94499999999999995</c:v>
                      </c:pt>
                      <c:pt idx="6638">
                        <c:v>0.91</c:v>
                      </c:pt>
                      <c:pt idx="6639">
                        <c:v>0.88200000000000001</c:v>
                      </c:pt>
                      <c:pt idx="6640">
                        <c:v>0.95899999999999996</c:v>
                      </c:pt>
                      <c:pt idx="6641">
                        <c:v>1.0149999999999999</c:v>
                      </c:pt>
                      <c:pt idx="6642">
                        <c:v>0.97299999999999998</c:v>
                      </c:pt>
                      <c:pt idx="6643">
                        <c:v>0.92400000000000004</c:v>
                      </c:pt>
                      <c:pt idx="6644">
                        <c:v>0.93799999999999994</c:v>
                      </c:pt>
                      <c:pt idx="6645">
                        <c:v>0.79800000000000004</c:v>
                      </c:pt>
                      <c:pt idx="6646">
                        <c:v>0.76300000000000001</c:v>
                      </c:pt>
                      <c:pt idx="6647">
                        <c:v>0.66500000000000004</c:v>
                      </c:pt>
                      <c:pt idx="6648">
                        <c:v>0.60899999999999999</c:v>
                      </c:pt>
                      <c:pt idx="6649">
                        <c:v>0.59499999999999997</c:v>
                      </c:pt>
                      <c:pt idx="6650">
                        <c:v>0.55300000000000005</c:v>
                      </c:pt>
                      <c:pt idx="6651">
                        <c:v>0.49</c:v>
                      </c:pt>
                      <c:pt idx="6652">
                        <c:v>0.497</c:v>
                      </c:pt>
                      <c:pt idx="6653">
                        <c:v>0.54600000000000004</c:v>
                      </c:pt>
                      <c:pt idx="6654">
                        <c:v>0.61599999999999999</c:v>
                      </c:pt>
                      <c:pt idx="6655">
                        <c:v>0.69299999999999995</c:v>
                      </c:pt>
                      <c:pt idx="6656">
                        <c:v>0.80500000000000005</c:v>
                      </c:pt>
                      <c:pt idx="6657">
                        <c:v>0.79800000000000004</c:v>
                      </c:pt>
                      <c:pt idx="6658">
                        <c:v>0.86099999999999999</c:v>
                      </c:pt>
                      <c:pt idx="6659">
                        <c:v>0.93799999999999994</c:v>
                      </c:pt>
                      <c:pt idx="6660">
                        <c:v>1.071</c:v>
                      </c:pt>
                      <c:pt idx="6661">
                        <c:v>1.127</c:v>
                      </c:pt>
                      <c:pt idx="6662">
                        <c:v>1.19</c:v>
                      </c:pt>
                      <c:pt idx="6663">
                        <c:v>1.141</c:v>
                      </c:pt>
                      <c:pt idx="6664">
                        <c:v>1.071</c:v>
                      </c:pt>
                      <c:pt idx="6665">
                        <c:v>1.0569999999999999</c:v>
                      </c:pt>
                      <c:pt idx="6666">
                        <c:v>1.099</c:v>
                      </c:pt>
                      <c:pt idx="6667">
                        <c:v>1.1479999999999999</c:v>
                      </c:pt>
                      <c:pt idx="6668">
                        <c:v>1.022</c:v>
                      </c:pt>
                      <c:pt idx="6669">
                        <c:v>0.94499999999999995</c:v>
                      </c:pt>
                      <c:pt idx="6670">
                        <c:v>0.85399999999999998</c:v>
                      </c:pt>
                      <c:pt idx="6671">
                        <c:v>0.79100000000000004</c:v>
                      </c:pt>
                      <c:pt idx="6672">
                        <c:v>0.65100000000000002</c:v>
                      </c:pt>
                      <c:pt idx="6673">
                        <c:v>0.58799999999999997</c:v>
                      </c:pt>
                      <c:pt idx="6674">
                        <c:v>0.53900000000000003</c:v>
                      </c:pt>
                      <c:pt idx="6675">
                        <c:v>0.504</c:v>
                      </c:pt>
                      <c:pt idx="6676">
                        <c:v>0.49</c:v>
                      </c:pt>
                      <c:pt idx="6677">
                        <c:v>0.51100000000000001</c:v>
                      </c:pt>
                      <c:pt idx="6678">
                        <c:v>0.60899999999999999</c:v>
                      </c:pt>
                      <c:pt idx="6679">
                        <c:v>0.68600000000000005</c:v>
                      </c:pt>
                      <c:pt idx="6680">
                        <c:v>0.78400000000000003</c:v>
                      </c:pt>
                      <c:pt idx="6681">
                        <c:v>0.93100000000000005</c:v>
                      </c:pt>
                      <c:pt idx="6682">
                        <c:v>0.88900000000000001</c:v>
                      </c:pt>
                      <c:pt idx="6683">
                        <c:v>0.94499999999999995</c:v>
                      </c:pt>
                      <c:pt idx="6684">
                        <c:v>0.98699999999999999</c:v>
                      </c:pt>
                      <c:pt idx="6685">
                        <c:v>0.98</c:v>
                      </c:pt>
                      <c:pt idx="6686">
                        <c:v>1.0009999999999999</c:v>
                      </c:pt>
                      <c:pt idx="6687">
                        <c:v>1.0640000000000001</c:v>
                      </c:pt>
                      <c:pt idx="6688">
                        <c:v>0.98699999999999999</c:v>
                      </c:pt>
                      <c:pt idx="6689">
                        <c:v>1.008</c:v>
                      </c:pt>
                      <c:pt idx="6690">
                        <c:v>1.0569999999999999</c:v>
                      </c:pt>
                      <c:pt idx="6691">
                        <c:v>0.98699999999999999</c:v>
                      </c:pt>
                      <c:pt idx="6692">
                        <c:v>0.81899999999999995</c:v>
                      </c:pt>
                      <c:pt idx="6693">
                        <c:v>0.72799999999999998</c:v>
                      </c:pt>
                      <c:pt idx="6694">
                        <c:v>0.56000000000000005</c:v>
                      </c:pt>
                      <c:pt idx="6695">
                        <c:v>0.49</c:v>
                      </c:pt>
                      <c:pt idx="6696">
                        <c:v>0.46899999999999997</c:v>
                      </c:pt>
                      <c:pt idx="6697">
                        <c:v>0.434</c:v>
                      </c:pt>
                      <c:pt idx="6698">
                        <c:v>0.39200000000000002</c:v>
                      </c:pt>
                      <c:pt idx="6699">
                        <c:v>0.41299999999999998</c:v>
                      </c:pt>
                      <c:pt idx="6700">
                        <c:v>0.441</c:v>
                      </c:pt>
                      <c:pt idx="6701">
                        <c:v>0.59499999999999997</c:v>
                      </c:pt>
                      <c:pt idx="6702">
                        <c:v>0.60199999999999998</c:v>
                      </c:pt>
                      <c:pt idx="6703">
                        <c:v>0.63</c:v>
                      </c:pt>
                      <c:pt idx="6704">
                        <c:v>0.54600000000000004</c:v>
                      </c:pt>
                      <c:pt idx="6705">
                        <c:v>0.56000000000000005</c:v>
                      </c:pt>
                      <c:pt idx="6706">
                        <c:v>0.54600000000000004</c:v>
                      </c:pt>
                      <c:pt idx="6707">
                        <c:v>0.56699999999999995</c:v>
                      </c:pt>
                      <c:pt idx="6708">
                        <c:v>0.504</c:v>
                      </c:pt>
                      <c:pt idx="6709">
                        <c:v>0.49</c:v>
                      </c:pt>
                      <c:pt idx="6710">
                        <c:v>0.58799999999999997</c:v>
                      </c:pt>
                      <c:pt idx="6711">
                        <c:v>0.64400000000000002</c:v>
                      </c:pt>
                      <c:pt idx="6712">
                        <c:v>0.77700000000000002</c:v>
                      </c:pt>
                      <c:pt idx="6713">
                        <c:v>0.89600000000000002</c:v>
                      </c:pt>
                      <c:pt idx="6714">
                        <c:v>0.86799999999999999</c:v>
                      </c:pt>
                      <c:pt idx="6715">
                        <c:v>0.86799999999999999</c:v>
                      </c:pt>
                      <c:pt idx="6716">
                        <c:v>0.76300000000000001</c:v>
                      </c:pt>
                      <c:pt idx="6717">
                        <c:v>0.60899999999999999</c:v>
                      </c:pt>
                      <c:pt idx="6718">
                        <c:v>0.53900000000000003</c:v>
                      </c:pt>
                      <c:pt idx="6719">
                        <c:v>0.48299999999999998</c:v>
                      </c:pt>
                      <c:pt idx="6720">
                        <c:v>0.441</c:v>
                      </c:pt>
                      <c:pt idx="6721">
                        <c:v>0.42</c:v>
                      </c:pt>
                      <c:pt idx="6722">
                        <c:v>0.41299999999999998</c:v>
                      </c:pt>
                      <c:pt idx="6723">
                        <c:v>0.45500000000000002</c:v>
                      </c:pt>
                      <c:pt idx="6724">
                        <c:v>0.49</c:v>
                      </c:pt>
                      <c:pt idx="6725">
                        <c:v>0.58799999999999997</c:v>
                      </c:pt>
                      <c:pt idx="6726">
                        <c:v>0.65800000000000003</c:v>
                      </c:pt>
                      <c:pt idx="6727">
                        <c:v>0.63</c:v>
                      </c:pt>
                      <c:pt idx="6728">
                        <c:v>0.57399999999999995</c:v>
                      </c:pt>
                      <c:pt idx="6729">
                        <c:v>0.53900000000000003</c:v>
                      </c:pt>
                      <c:pt idx="6730">
                        <c:v>0.56000000000000005</c:v>
                      </c:pt>
                      <c:pt idx="6731">
                        <c:v>0.56000000000000005</c:v>
                      </c:pt>
                      <c:pt idx="6732">
                        <c:v>0.47599999999999998</c:v>
                      </c:pt>
                      <c:pt idx="6733">
                        <c:v>0.49</c:v>
                      </c:pt>
                      <c:pt idx="6734">
                        <c:v>0.51100000000000001</c:v>
                      </c:pt>
                      <c:pt idx="6735">
                        <c:v>0.59499999999999997</c:v>
                      </c:pt>
                      <c:pt idx="6736">
                        <c:v>0.71399999999999997</c:v>
                      </c:pt>
                      <c:pt idx="6737">
                        <c:v>0.72799999999999998</c:v>
                      </c:pt>
                      <c:pt idx="6738">
                        <c:v>0.77</c:v>
                      </c:pt>
                      <c:pt idx="6739">
                        <c:v>0.81200000000000006</c:v>
                      </c:pt>
                      <c:pt idx="6740">
                        <c:v>0.68600000000000005</c:v>
                      </c:pt>
                      <c:pt idx="6741">
                        <c:v>0.67200000000000004</c:v>
                      </c:pt>
                      <c:pt idx="6742">
                        <c:v>0.61599999999999999</c:v>
                      </c:pt>
                      <c:pt idx="6743">
                        <c:v>0.51800000000000002</c:v>
                      </c:pt>
                      <c:pt idx="6744">
                        <c:v>0.45500000000000002</c:v>
                      </c:pt>
                      <c:pt idx="6745">
                        <c:v>0.434</c:v>
                      </c:pt>
                      <c:pt idx="6746">
                        <c:v>0.42</c:v>
                      </c:pt>
                      <c:pt idx="6747">
                        <c:v>0.441</c:v>
                      </c:pt>
                      <c:pt idx="6748">
                        <c:v>0.48299999999999998</c:v>
                      </c:pt>
                      <c:pt idx="6749">
                        <c:v>0.55300000000000005</c:v>
                      </c:pt>
                      <c:pt idx="6750">
                        <c:v>0.63</c:v>
                      </c:pt>
                      <c:pt idx="6751">
                        <c:v>0.56699999999999995</c:v>
                      </c:pt>
                      <c:pt idx="6752">
                        <c:v>0.56699999999999995</c:v>
                      </c:pt>
                      <c:pt idx="6753">
                        <c:v>0.52500000000000002</c:v>
                      </c:pt>
                      <c:pt idx="6754">
                        <c:v>0.63</c:v>
                      </c:pt>
                      <c:pt idx="6755">
                        <c:v>0.54600000000000004</c:v>
                      </c:pt>
                      <c:pt idx="6756">
                        <c:v>0.497</c:v>
                      </c:pt>
                      <c:pt idx="6757">
                        <c:v>0.53200000000000003</c:v>
                      </c:pt>
                      <c:pt idx="6758">
                        <c:v>0.51800000000000002</c:v>
                      </c:pt>
                      <c:pt idx="6759">
                        <c:v>0.58799999999999997</c:v>
                      </c:pt>
                      <c:pt idx="6760">
                        <c:v>0.65100000000000002</c:v>
                      </c:pt>
                      <c:pt idx="6761">
                        <c:v>0.73499999999999999</c:v>
                      </c:pt>
                      <c:pt idx="6762">
                        <c:v>0.75600000000000001</c:v>
                      </c:pt>
                      <c:pt idx="6763">
                        <c:v>0.81200000000000006</c:v>
                      </c:pt>
                      <c:pt idx="6764">
                        <c:v>0.70699999999999996</c:v>
                      </c:pt>
                      <c:pt idx="6765">
                        <c:v>0.64400000000000002</c:v>
                      </c:pt>
                      <c:pt idx="6766">
                        <c:v>0.63700000000000001</c:v>
                      </c:pt>
                      <c:pt idx="6767">
                        <c:v>0.53200000000000003</c:v>
                      </c:pt>
                      <c:pt idx="6768">
                        <c:v>0.48299999999999998</c:v>
                      </c:pt>
                      <c:pt idx="6769">
                        <c:v>0.46899999999999997</c:v>
                      </c:pt>
                      <c:pt idx="6770">
                        <c:v>0.45500000000000002</c:v>
                      </c:pt>
                      <c:pt idx="6771">
                        <c:v>0.44800000000000001</c:v>
                      </c:pt>
                      <c:pt idx="6772">
                        <c:v>0.497</c:v>
                      </c:pt>
                      <c:pt idx="6773">
                        <c:v>0.63</c:v>
                      </c:pt>
                      <c:pt idx="6774">
                        <c:v>0.749</c:v>
                      </c:pt>
                      <c:pt idx="6775">
                        <c:v>0.67900000000000005</c:v>
                      </c:pt>
                      <c:pt idx="6776">
                        <c:v>0.59499999999999997</c:v>
                      </c:pt>
                      <c:pt idx="6777">
                        <c:v>0.54600000000000004</c:v>
                      </c:pt>
                      <c:pt idx="6778">
                        <c:v>0.58799999999999997</c:v>
                      </c:pt>
                      <c:pt idx="6779">
                        <c:v>0.497</c:v>
                      </c:pt>
                      <c:pt idx="6780">
                        <c:v>0.53200000000000003</c:v>
                      </c:pt>
                      <c:pt idx="6781">
                        <c:v>0.56699999999999995</c:v>
                      </c:pt>
                      <c:pt idx="6782">
                        <c:v>0.55300000000000005</c:v>
                      </c:pt>
                      <c:pt idx="6783">
                        <c:v>0.65100000000000002</c:v>
                      </c:pt>
                      <c:pt idx="6784">
                        <c:v>0.78400000000000003</c:v>
                      </c:pt>
                      <c:pt idx="6785">
                        <c:v>0.72799999999999998</c:v>
                      </c:pt>
                      <c:pt idx="6786">
                        <c:v>0.85399999999999998</c:v>
                      </c:pt>
                      <c:pt idx="6787">
                        <c:v>0.86099999999999999</c:v>
                      </c:pt>
                      <c:pt idx="6788">
                        <c:v>0.84699999999999998</c:v>
                      </c:pt>
                      <c:pt idx="6789">
                        <c:v>0.66500000000000004</c:v>
                      </c:pt>
                      <c:pt idx="6790">
                        <c:v>0.60899999999999999</c:v>
                      </c:pt>
                      <c:pt idx="6791">
                        <c:v>0.53200000000000003</c:v>
                      </c:pt>
                      <c:pt idx="6792">
                        <c:v>0.49</c:v>
                      </c:pt>
                      <c:pt idx="6793">
                        <c:v>0.434</c:v>
                      </c:pt>
                      <c:pt idx="6794">
                        <c:v>0.42699999999999999</c:v>
                      </c:pt>
                      <c:pt idx="6795">
                        <c:v>0.42</c:v>
                      </c:pt>
                      <c:pt idx="6796">
                        <c:v>0.42699999999999999</c:v>
                      </c:pt>
                      <c:pt idx="6797">
                        <c:v>0.623</c:v>
                      </c:pt>
                      <c:pt idx="6798">
                        <c:v>0.71399999999999997</c:v>
                      </c:pt>
                      <c:pt idx="6799">
                        <c:v>0.65800000000000003</c:v>
                      </c:pt>
                      <c:pt idx="6800">
                        <c:v>0.59499999999999997</c:v>
                      </c:pt>
                      <c:pt idx="6801">
                        <c:v>0.58099999999999996</c:v>
                      </c:pt>
                      <c:pt idx="6802">
                        <c:v>0.54600000000000004</c:v>
                      </c:pt>
                      <c:pt idx="6803">
                        <c:v>0.68600000000000005</c:v>
                      </c:pt>
                      <c:pt idx="6804">
                        <c:v>0.63</c:v>
                      </c:pt>
                      <c:pt idx="6805">
                        <c:v>0.58099999999999996</c:v>
                      </c:pt>
                      <c:pt idx="6806">
                        <c:v>0.623</c:v>
                      </c:pt>
                      <c:pt idx="6807">
                        <c:v>0.61599999999999999</c:v>
                      </c:pt>
                      <c:pt idx="6808">
                        <c:v>0.70699999999999996</c:v>
                      </c:pt>
                      <c:pt idx="6809">
                        <c:v>0.63</c:v>
                      </c:pt>
                      <c:pt idx="6810">
                        <c:v>0.64400000000000002</c:v>
                      </c:pt>
                      <c:pt idx="6811">
                        <c:v>0.623</c:v>
                      </c:pt>
                      <c:pt idx="6812">
                        <c:v>0.67900000000000005</c:v>
                      </c:pt>
                      <c:pt idx="6813">
                        <c:v>0.65100000000000002</c:v>
                      </c:pt>
                      <c:pt idx="6814">
                        <c:v>0.61599999999999999</c:v>
                      </c:pt>
                      <c:pt idx="6815">
                        <c:v>0.55300000000000005</c:v>
                      </c:pt>
                      <c:pt idx="6816">
                        <c:v>0.497</c:v>
                      </c:pt>
                      <c:pt idx="6817">
                        <c:v>0.45500000000000002</c:v>
                      </c:pt>
                      <c:pt idx="6818">
                        <c:v>0.441</c:v>
                      </c:pt>
                      <c:pt idx="6819">
                        <c:v>0.46899999999999997</c:v>
                      </c:pt>
                      <c:pt idx="6820">
                        <c:v>0.41299999999999998</c:v>
                      </c:pt>
                      <c:pt idx="6821">
                        <c:v>0.441</c:v>
                      </c:pt>
                      <c:pt idx="6822">
                        <c:v>0.49</c:v>
                      </c:pt>
                      <c:pt idx="6823">
                        <c:v>0.56699999999999995</c:v>
                      </c:pt>
                      <c:pt idx="6824">
                        <c:v>0.63</c:v>
                      </c:pt>
                      <c:pt idx="6825">
                        <c:v>0.66500000000000004</c:v>
                      </c:pt>
                      <c:pt idx="6826">
                        <c:v>0.66500000000000004</c:v>
                      </c:pt>
                      <c:pt idx="6827">
                        <c:v>0.76300000000000001</c:v>
                      </c:pt>
                      <c:pt idx="6828">
                        <c:v>0.64400000000000002</c:v>
                      </c:pt>
                      <c:pt idx="6829">
                        <c:v>0.63</c:v>
                      </c:pt>
                      <c:pt idx="6830">
                        <c:v>0.67200000000000004</c:v>
                      </c:pt>
                      <c:pt idx="6831">
                        <c:v>0.70699999999999996</c:v>
                      </c:pt>
                      <c:pt idx="6832">
                        <c:v>0.7</c:v>
                      </c:pt>
                      <c:pt idx="6833">
                        <c:v>0.77</c:v>
                      </c:pt>
                      <c:pt idx="6834">
                        <c:v>0.73499999999999999</c:v>
                      </c:pt>
                      <c:pt idx="6835">
                        <c:v>0.7</c:v>
                      </c:pt>
                      <c:pt idx="6836">
                        <c:v>0.72799999999999998</c:v>
                      </c:pt>
                      <c:pt idx="6837">
                        <c:v>0.68600000000000005</c:v>
                      </c:pt>
                      <c:pt idx="6838">
                        <c:v>0.58799999999999997</c:v>
                      </c:pt>
                      <c:pt idx="6839">
                        <c:v>0.52500000000000002</c:v>
                      </c:pt>
                      <c:pt idx="6840">
                        <c:v>0.497</c:v>
                      </c:pt>
                      <c:pt idx="6841">
                        <c:v>0.441</c:v>
                      </c:pt>
                      <c:pt idx="6842">
                        <c:v>0.42</c:v>
                      </c:pt>
                      <c:pt idx="6843">
                        <c:v>0.40600000000000003</c:v>
                      </c:pt>
                      <c:pt idx="6844">
                        <c:v>0.41299999999999998</c:v>
                      </c:pt>
                      <c:pt idx="6845">
                        <c:v>0.434</c:v>
                      </c:pt>
                      <c:pt idx="6846">
                        <c:v>0.48299999999999998</c:v>
                      </c:pt>
                      <c:pt idx="6847">
                        <c:v>0.60899999999999999</c:v>
                      </c:pt>
                      <c:pt idx="6848">
                        <c:v>0.70699999999999996</c:v>
                      </c:pt>
                      <c:pt idx="6849">
                        <c:v>0.76300000000000001</c:v>
                      </c:pt>
                      <c:pt idx="6850">
                        <c:v>0.73499999999999999</c:v>
                      </c:pt>
                      <c:pt idx="6851">
                        <c:v>0.71399999999999997</c:v>
                      </c:pt>
                      <c:pt idx="6852">
                        <c:v>0.70699999999999996</c:v>
                      </c:pt>
                      <c:pt idx="6853">
                        <c:v>0.69299999999999995</c:v>
                      </c:pt>
                      <c:pt idx="6854">
                        <c:v>0.65800000000000003</c:v>
                      </c:pt>
                      <c:pt idx="6855">
                        <c:v>0.72099999999999997</c:v>
                      </c:pt>
                      <c:pt idx="6856">
                        <c:v>0.70699999999999996</c:v>
                      </c:pt>
                      <c:pt idx="6857">
                        <c:v>0.79100000000000004</c:v>
                      </c:pt>
                      <c:pt idx="6858">
                        <c:v>0.81899999999999995</c:v>
                      </c:pt>
                      <c:pt idx="6859">
                        <c:v>0.79100000000000004</c:v>
                      </c:pt>
                      <c:pt idx="6860">
                        <c:v>0.72799999999999998</c:v>
                      </c:pt>
                      <c:pt idx="6861">
                        <c:v>0.71399999999999997</c:v>
                      </c:pt>
                      <c:pt idx="6862">
                        <c:v>0.58099999999999996</c:v>
                      </c:pt>
                      <c:pt idx="6863">
                        <c:v>0.45500000000000002</c:v>
                      </c:pt>
                      <c:pt idx="6864">
                        <c:v>0.44800000000000001</c:v>
                      </c:pt>
                      <c:pt idx="6865">
                        <c:v>0.441</c:v>
                      </c:pt>
                      <c:pt idx="6866">
                        <c:v>0.39900000000000002</c:v>
                      </c:pt>
                      <c:pt idx="6867">
                        <c:v>0.42</c:v>
                      </c:pt>
                      <c:pt idx="6868">
                        <c:v>0.42699999999999999</c:v>
                      </c:pt>
                      <c:pt idx="6869">
                        <c:v>0.58799999999999997</c:v>
                      </c:pt>
                      <c:pt idx="6870">
                        <c:v>0.64400000000000002</c:v>
                      </c:pt>
                      <c:pt idx="6871">
                        <c:v>0.63</c:v>
                      </c:pt>
                      <c:pt idx="6872">
                        <c:v>0.65100000000000002</c:v>
                      </c:pt>
                      <c:pt idx="6873">
                        <c:v>0.623</c:v>
                      </c:pt>
                      <c:pt idx="6874">
                        <c:v>0.64400000000000002</c:v>
                      </c:pt>
                      <c:pt idx="6875">
                        <c:v>0.65100000000000002</c:v>
                      </c:pt>
                      <c:pt idx="6876">
                        <c:v>0.68600000000000005</c:v>
                      </c:pt>
                      <c:pt idx="6877">
                        <c:v>0.60199999999999998</c:v>
                      </c:pt>
                      <c:pt idx="6878">
                        <c:v>0.56000000000000005</c:v>
                      </c:pt>
                      <c:pt idx="6879">
                        <c:v>0.60899999999999999</c:v>
                      </c:pt>
                      <c:pt idx="6880">
                        <c:v>0.74199999999999999</c:v>
                      </c:pt>
                      <c:pt idx="6881">
                        <c:v>0.82599999999999996</c:v>
                      </c:pt>
                      <c:pt idx="6882">
                        <c:v>0.91</c:v>
                      </c:pt>
                      <c:pt idx="6883">
                        <c:v>0.86799999999999999</c:v>
                      </c:pt>
                      <c:pt idx="6884">
                        <c:v>0.80500000000000005</c:v>
                      </c:pt>
                      <c:pt idx="6885">
                        <c:v>0.68600000000000005</c:v>
                      </c:pt>
                      <c:pt idx="6886">
                        <c:v>0.65100000000000002</c:v>
                      </c:pt>
                      <c:pt idx="6887">
                        <c:v>0.51100000000000001</c:v>
                      </c:pt>
                      <c:pt idx="6888">
                        <c:v>0.441</c:v>
                      </c:pt>
                      <c:pt idx="6889">
                        <c:v>0.40600000000000003</c:v>
                      </c:pt>
                      <c:pt idx="6890">
                        <c:v>0.41299999999999998</c:v>
                      </c:pt>
                      <c:pt idx="6891">
                        <c:v>0.40600000000000003</c:v>
                      </c:pt>
                      <c:pt idx="6892">
                        <c:v>0.434</c:v>
                      </c:pt>
                      <c:pt idx="6893">
                        <c:v>0.53900000000000003</c:v>
                      </c:pt>
                      <c:pt idx="6894">
                        <c:v>0.57399999999999995</c:v>
                      </c:pt>
                      <c:pt idx="6895">
                        <c:v>0.59499999999999997</c:v>
                      </c:pt>
                      <c:pt idx="6896">
                        <c:v>0.57399999999999995</c:v>
                      </c:pt>
                      <c:pt idx="6897">
                        <c:v>0.59499999999999997</c:v>
                      </c:pt>
                      <c:pt idx="6898">
                        <c:v>0.53200000000000003</c:v>
                      </c:pt>
                      <c:pt idx="6899">
                        <c:v>0.52500000000000002</c:v>
                      </c:pt>
                      <c:pt idx="6900">
                        <c:v>0.52500000000000002</c:v>
                      </c:pt>
                      <c:pt idx="6901">
                        <c:v>0.46200000000000002</c:v>
                      </c:pt>
                      <c:pt idx="6902">
                        <c:v>0.51800000000000002</c:v>
                      </c:pt>
                      <c:pt idx="6903">
                        <c:v>0.55300000000000005</c:v>
                      </c:pt>
                      <c:pt idx="6904">
                        <c:v>0.66500000000000004</c:v>
                      </c:pt>
                      <c:pt idx="6905">
                        <c:v>0.81200000000000006</c:v>
                      </c:pt>
                      <c:pt idx="6906">
                        <c:v>0.82599999999999996</c:v>
                      </c:pt>
                      <c:pt idx="6907">
                        <c:v>0.83299999999999996</c:v>
                      </c:pt>
                      <c:pt idx="6908">
                        <c:v>0.749</c:v>
                      </c:pt>
                      <c:pt idx="6909">
                        <c:v>0.61599999999999999</c:v>
                      </c:pt>
                      <c:pt idx="6910">
                        <c:v>0.58099999999999996</c:v>
                      </c:pt>
                      <c:pt idx="6911">
                        <c:v>0.49</c:v>
                      </c:pt>
                      <c:pt idx="6912">
                        <c:v>0.42699999999999999</c:v>
                      </c:pt>
                      <c:pt idx="6913">
                        <c:v>0.39200000000000002</c:v>
                      </c:pt>
                      <c:pt idx="6914">
                        <c:v>0.40600000000000003</c:v>
                      </c:pt>
                      <c:pt idx="6915">
                        <c:v>0.39900000000000002</c:v>
                      </c:pt>
                      <c:pt idx="6916">
                        <c:v>0.434</c:v>
                      </c:pt>
                      <c:pt idx="6917">
                        <c:v>0.60199999999999998</c:v>
                      </c:pt>
                      <c:pt idx="6918">
                        <c:v>0.56699999999999995</c:v>
                      </c:pt>
                      <c:pt idx="6919">
                        <c:v>0.56000000000000005</c:v>
                      </c:pt>
                      <c:pt idx="6920">
                        <c:v>0.63700000000000001</c:v>
                      </c:pt>
                      <c:pt idx="6921">
                        <c:v>0.58799999999999997</c:v>
                      </c:pt>
                      <c:pt idx="6922">
                        <c:v>0.60199999999999998</c:v>
                      </c:pt>
                      <c:pt idx="6923">
                        <c:v>0.54600000000000004</c:v>
                      </c:pt>
                      <c:pt idx="6924">
                        <c:v>0.55300000000000005</c:v>
                      </c:pt>
                      <c:pt idx="6925">
                        <c:v>0.51100000000000001</c:v>
                      </c:pt>
                      <c:pt idx="6926">
                        <c:v>0.58099999999999996</c:v>
                      </c:pt>
                      <c:pt idx="6927">
                        <c:v>0.623</c:v>
                      </c:pt>
                      <c:pt idx="6928">
                        <c:v>0.749</c:v>
                      </c:pt>
                      <c:pt idx="6929">
                        <c:v>0.875</c:v>
                      </c:pt>
                      <c:pt idx="6930">
                        <c:v>0.91</c:v>
                      </c:pt>
                      <c:pt idx="6931">
                        <c:v>0.90300000000000002</c:v>
                      </c:pt>
                      <c:pt idx="6932">
                        <c:v>0.749</c:v>
                      </c:pt>
                      <c:pt idx="6933">
                        <c:v>0.69299999999999995</c:v>
                      </c:pt>
                      <c:pt idx="6934">
                        <c:v>0.58799999999999997</c:v>
                      </c:pt>
                      <c:pt idx="6935">
                        <c:v>0.497</c:v>
                      </c:pt>
                      <c:pt idx="6936">
                        <c:v>0.46899999999999997</c:v>
                      </c:pt>
                      <c:pt idx="6937">
                        <c:v>0.441</c:v>
                      </c:pt>
                      <c:pt idx="6938">
                        <c:v>0.45500000000000002</c:v>
                      </c:pt>
                      <c:pt idx="6939">
                        <c:v>0.497</c:v>
                      </c:pt>
                      <c:pt idx="6940">
                        <c:v>0.53900000000000003</c:v>
                      </c:pt>
                      <c:pt idx="6941">
                        <c:v>0.63700000000000001</c:v>
                      </c:pt>
                      <c:pt idx="6942">
                        <c:v>0.70699999999999996</c:v>
                      </c:pt>
                      <c:pt idx="6943">
                        <c:v>0.66500000000000004</c:v>
                      </c:pt>
                      <c:pt idx="6944">
                        <c:v>0.55300000000000005</c:v>
                      </c:pt>
                      <c:pt idx="6945">
                        <c:v>0.61599999999999999</c:v>
                      </c:pt>
                      <c:pt idx="6946">
                        <c:v>0.67900000000000005</c:v>
                      </c:pt>
                      <c:pt idx="6947">
                        <c:v>0.67900000000000005</c:v>
                      </c:pt>
                      <c:pt idx="6948">
                        <c:v>0.65100000000000002</c:v>
                      </c:pt>
                      <c:pt idx="6949">
                        <c:v>0.623</c:v>
                      </c:pt>
                      <c:pt idx="6950">
                        <c:v>0.61599999999999999</c:v>
                      </c:pt>
                      <c:pt idx="6951">
                        <c:v>0.65100000000000002</c:v>
                      </c:pt>
                      <c:pt idx="6952">
                        <c:v>0.76300000000000001</c:v>
                      </c:pt>
                      <c:pt idx="6953">
                        <c:v>0.875</c:v>
                      </c:pt>
                      <c:pt idx="6954">
                        <c:v>0.91</c:v>
                      </c:pt>
                      <c:pt idx="6955">
                        <c:v>0.94499999999999995</c:v>
                      </c:pt>
                      <c:pt idx="6956">
                        <c:v>0.91</c:v>
                      </c:pt>
                      <c:pt idx="6957">
                        <c:v>0.88900000000000001</c:v>
                      </c:pt>
                      <c:pt idx="6958">
                        <c:v>0.7</c:v>
                      </c:pt>
                      <c:pt idx="6959">
                        <c:v>0.58799999999999997</c:v>
                      </c:pt>
                      <c:pt idx="6960">
                        <c:v>0.55300000000000005</c:v>
                      </c:pt>
                      <c:pt idx="6961">
                        <c:v>0.51800000000000002</c:v>
                      </c:pt>
                      <c:pt idx="6962">
                        <c:v>0.52500000000000002</c:v>
                      </c:pt>
                      <c:pt idx="6963">
                        <c:v>0.51100000000000001</c:v>
                      </c:pt>
                      <c:pt idx="6964">
                        <c:v>0.55300000000000005</c:v>
                      </c:pt>
                      <c:pt idx="6965">
                        <c:v>0.72099999999999997</c:v>
                      </c:pt>
                      <c:pt idx="6966">
                        <c:v>0.749</c:v>
                      </c:pt>
                      <c:pt idx="6967">
                        <c:v>0.65800000000000003</c:v>
                      </c:pt>
                      <c:pt idx="6968">
                        <c:v>0.65100000000000002</c:v>
                      </c:pt>
                      <c:pt idx="6969">
                        <c:v>0.56699999999999995</c:v>
                      </c:pt>
                      <c:pt idx="6970">
                        <c:v>0.56699999999999995</c:v>
                      </c:pt>
                      <c:pt idx="6971">
                        <c:v>0.57399999999999995</c:v>
                      </c:pt>
                      <c:pt idx="6972">
                        <c:v>0.59499999999999997</c:v>
                      </c:pt>
                      <c:pt idx="6973">
                        <c:v>0.56699999999999995</c:v>
                      </c:pt>
                      <c:pt idx="6974">
                        <c:v>0.60199999999999998</c:v>
                      </c:pt>
                      <c:pt idx="6975">
                        <c:v>0.55300000000000005</c:v>
                      </c:pt>
                      <c:pt idx="6976">
                        <c:v>0.60899999999999999</c:v>
                      </c:pt>
                      <c:pt idx="6977">
                        <c:v>0.58099999999999996</c:v>
                      </c:pt>
                      <c:pt idx="6978">
                        <c:v>0.67900000000000005</c:v>
                      </c:pt>
                      <c:pt idx="6979">
                        <c:v>0.73499999999999999</c:v>
                      </c:pt>
                      <c:pt idx="6980">
                        <c:v>0.79800000000000004</c:v>
                      </c:pt>
                      <c:pt idx="6981">
                        <c:v>0.72799999999999998</c:v>
                      </c:pt>
                      <c:pt idx="6982">
                        <c:v>0.7</c:v>
                      </c:pt>
                      <c:pt idx="6983">
                        <c:v>0.69299999999999995</c:v>
                      </c:pt>
                      <c:pt idx="6984">
                        <c:v>0.56699999999999995</c:v>
                      </c:pt>
                      <c:pt idx="6985">
                        <c:v>0.497</c:v>
                      </c:pt>
                      <c:pt idx="6986">
                        <c:v>0.504</c:v>
                      </c:pt>
                      <c:pt idx="6987">
                        <c:v>0.504</c:v>
                      </c:pt>
                      <c:pt idx="6988">
                        <c:v>0.504</c:v>
                      </c:pt>
                      <c:pt idx="6989">
                        <c:v>0.57399999999999995</c:v>
                      </c:pt>
                      <c:pt idx="6990">
                        <c:v>0.61599999999999999</c:v>
                      </c:pt>
                      <c:pt idx="6991">
                        <c:v>0.72799999999999998</c:v>
                      </c:pt>
                      <c:pt idx="6992">
                        <c:v>0.75600000000000001</c:v>
                      </c:pt>
                      <c:pt idx="6993">
                        <c:v>0.875</c:v>
                      </c:pt>
                      <c:pt idx="6994">
                        <c:v>0.89600000000000002</c:v>
                      </c:pt>
                      <c:pt idx="6995">
                        <c:v>0.84699999999999998</c:v>
                      </c:pt>
                      <c:pt idx="6996">
                        <c:v>0.72799999999999998</c:v>
                      </c:pt>
                      <c:pt idx="6997">
                        <c:v>0.82599999999999996</c:v>
                      </c:pt>
                      <c:pt idx="6998">
                        <c:v>0.74199999999999999</c:v>
                      </c:pt>
                      <c:pt idx="6999">
                        <c:v>0.76300000000000001</c:v>
                      </c:pt>
                      <c:pt idx="7000">
                        <c:v>0.84</c:v>
                      </c:pt>
                      <c:pt idx="7001">
                        <c:v>0.81200000000000006</c:v>
                      </c:pt>
                      <c:pt idx="7002">
                        <c:v>0.88900000000000001</c:v>
                      </c:pt>
                      <c:pt idx="7003">
                        <c:v>0.82599999999999996</c:v>
                      </c:pt>
                      <c:pt idx="7004">
                        <c:v>0.80500000000000005</c:v>
                      </c:pt>
                      <c:pt idx="7005">
                        <c:v>0.86099999999999999</c:v>
                      </c:pt>
                      <c:pt idx="7006">
                        <c:v>0.72099999999999997</c:v>
                      </c:pt>
                      <c:pt idx="7007">
                        <c:v>0.66500000000000004</c:v>
                      </c:pt>
                      <c:pt idx="7008">
                        <c:v>0.63700000000000001</c:v>
                      </c:pt>
                      <c:pt idx="7009">
                        <c:v>0.58799999999999997</c:v>
                      </c:pt>
                      <c:pt idx="7010">
                        <c:v>0.60199999999999998</c:v>
                      </c:pt>
                      <c:pt idx="7011">
                        <c:v>0.57399999999999995</c:v>
                      </c:pt>
                      <c:pt idx="7012">
                        <c:v>0.57399999999999995</c:v>
                      </c:pt>
                      <c:pt idx="7013">
                        <c:v>0.60199999999999998</c:v>
                      </c:pt>
                      <c:pt idx="7014">
                        <c:v>0.66500000000000004</c:v>
                      </c:pt>
                      <c:pt idx="7015">
                        <c:v>0.78400000000000003</c:v>
                      </c:pt>
                      <c:pt idx="7016">
                        <c:v>0.86099999999999999</c:v>
                      </c:pt>
                      <c:pt idx="7017">
                        <c:v>0.84</c:v>
                      </c:pt>
                      <c:pt idx="7018">
                        <c:v>0.81200000000000006</c:v>
                      </c:pt>
                      <c:pt idx="7019">
                        <c:v>0.86799999999999999</c:v>
                      </c:pt>
                      <c:pt idx="7020">
                        <c:v>0.69299999999999995</c:v>
                      </c:pt>
                      <c:pt idx="7021">
                        <c:v>0.67900000000000005</c:v>
                      </c:pt>
                      <c:pt idx="7022">
                        <c:v>0.65800000000000003</c:v>
                      </c:pt>
                      <c:pt idx="7023">
                        <c:v>0.65800000000000003</c:v>
                      </c:pt>
                      <c:pt idx="7024">
                        <c:v>0.75600000000000001</c:v>
                      </c:pt>
                      <c:pt idx="7025">
                        <c:v>0.749</c:v>
                      </c:pt>
                      <c:pt idx="7026">
                        <c:v>0.98699999999999999</c:v>
                      </c:pt>
                      <c:pt idx="7027">
                        <c:v>0.93100000000000005</c:v>
                      </c:pt>
                      <c:pt idx="7028">
                        <c:v>0.77700000000000002</c:v>
                      </c:pt>
                      <c:pt idx="7029">
                        <c:v>0.77</c:v>
                      </c:pt>
                      <c:pt idx="7030">
                        <c:v>0.61599999999999999</c:v>
                      </c:pt>
                      <c:pt idx="7031">
                        <c:v>0.57399999999999995</c:v>
                      </c:pt>
                      <c:pt idx="7032">
                        <c:v>0.53900000000000003</c:v>
                      </c:pt>
                      <c:pt idx="7033">
                        <c:v>0.51800000000000002</c:v>
                      </c:pt>
                      <c:pt idx="7034">
                        <c:v>0.53200000000000003</c:v>
                      </c:pt>
                      <c:pt idx="7035">
                        <c:v>0.55300000000000005</c:v>
                      </c:pt>
                      <c:pt idx="7036">
                        <c:v>0.61599999999999999</c:v>
                      </c:pt>
                      <c:pt idx="7037">
                        <c:v>0.7</c:v>
                      </c:pt>
                      <c:pt idx="7038">
                        <c:v>0.74199999999999999</c:v>
                      </c:pt>
                      <c:pt idx="7039">
                        <c:v>0.75600000000000001</c:v>
                      </c:pt>
                      <c:pt idx="7040">
                        <c:v>0.73499999999999999</c:v>
                      </c:pt>
                      <c:pt idx="7041">
                        <c:v>0.63700000000000001</c:v>
                      </c:pt>
                      <c:pt idx="7042">
                        <c:v>0.65800000000000003</c:v>
                      </c:pt>
                      <c:pt idx="7043">
                        <c:v>0.59499999999999997</c:v>
                      </c:pt>
                      <c:pt idx="7044">
                        <c:v>0.58799999999999997</c:v>
                      </c:pt>
                      <c:pt idx="7045">
                        <c:v>0.53900000000000003</c:v>
                      </c:pt>
                      <c:pt idx="7046">
                        <c:v>0.51800000000000002</c:v>
                      </c:pt>
                      <c:pt idx="7047">
                        <c:v>0.54600000000000004</c:v>
                      </c:pt>
                      <c:pt idx="7048">
                        <c:v>0.7</c:v>
                      </c:pt>
                      <c:pt idx="7049">
                        <c:v>0.74199999999999999</c:v>
                      </c:pt>
                      <c:pt idx="7050">
                        <c:v>0.86099999999999999</c:v>
                      </c:pt>
                      <c:pt idx="7051">
                        <c:v>0.78400000000000003</c:v>
                      </c:pt>
                      <c:pt idx="7052">
                        <c:v>0.76300000000000001</c:v>
                      </c:pt>
                      <c:pt idx="7053">
                        <c:v>0.61599999999999999</c:v>
                      </c:pt>
                      <c:pt idx="7054">
                        <c:v>0.58099999999999996</c:v>
                      </c:pt>
                      <c:pt idx="7055">
                        <c:v>0.49</c:v>
                      </c:pt>
                      <c:pt idx="7056">
                        <c:v>0.44800000000000001</c:v>
                      </c:pt>
                      <c:pt idx="7057">
                        <c:v>0.45500000000000002</c:v>
                      </c:pt>
                      <c:pt idx="7058">
                        <c:v>0.45500000000000002</c:v>
                      </c:pt>
                      <c:pt idx="7059">
                        <c:v>0.47599999999999998</c:v>
                      </c:pt>
                      <c:pt idx="7060">
                        <c:v>0.53900000000000003</c:v>
                      </c:pt>
                      <c:pt idx="7061">
                        <c:v>0.64400000000000002</c:v>
                      </c:pt>
                      <c:pt idx="7062">
                        <c:v>0.85399999999999998</c:v>
                      </c:pt>
                      <c:pt idx="7063">
                        <c:v>0.77</c:v>
                      </c:pt>
                      <c:pt idx="7064">
                        <c:v>0.65100000000000002</c:v>
                      </c:pt>
                      <c:pt idx="7065">
                        <c:v>0.63</c:v>
                      </c:pt>
                      <c:pt idx="7066">
                        <c:v>0.65100000000000002</c:v>
                      </c:pt>
                      <c:pt idx="7067">
                        <c:v>0.61599999999999999</c:v>
                      </c:pt>
                      <c:pt idx="7068">
                        <c:v>0.63</c:v>
                      </c:pt>
                      <c:pt idx="7069">
                        <c:v>0.56699999999999995</c:v>
                      </c:pt>
                      <c:pt idx="7070">
                        <c:v>0.54600000000000004</c:v>
                      </c:pt>
                      <c:pt idx="7071">
                        <c:v>0.67200000000000004</c:v>
                      </c:pt>
                      <c:pt idx="7072">
                        <c:v>0.7</c:v>
                      </c:pt>
                      <c:pt idx="7073">
                        <c:v>0.90300000000000002</c:v>
                      </c:pt>
                      <c:pt idx="7074">
                        <c:v>0.96599999999999997</c:v>
                      </c:pt>
                      <c:pt idx="7075">
                        <c:v>1.008</c:v>
                      </c:pt>
                      <c:pt idx="7076">
                        <c:v>0.91700000000000004</c:v>
                      </c:pt>
                      <c:pt idx="7077">
                        <c:v>0.72799999999999998</c:v>
                      </c:pt>
                      <c:pt idx="7078">
                        <c:v>0.65100000000000002</c:v>
                      </c:pt>
                      <c:pt idx="7079">
                        <c:v>0.63</c:v>
                      </c:pt>
                      <c:pt idx="7080">
                        <c:v>0.56000000000000005</c:v>
                      </c:pt>
                      <c:pt idx="7081">
                        <c:v>0.55300000000000005</c:v>
                      </c:pt>
                      <c:pt idx="7082">
                        <c:v>0.60199999999999998</c:v>
                      </c:pt>
                      <c:pt idx="7083">
                        <c:v>0.53900000000000003</c:v>
                      </c:pt>
                      <c:pt idx="7084">
                        <c:v>0.57399999999999995</c:v>
                      </c:pt>
                      <c:pt idx="7085">
                        <c:v>0.71399999999999997</c:v>
                      </c:pt>
                      <c:pt idx="7086">
                        <c:v>0.749</c:v>
                      </c:pt>
                      <c:pt idx="7087">
                        <c:v>0.749</c:v>
                      </c:pt>
                      <c:pt idx="7088">
                        <c:v>0.67200000000000004</c:v>
                      </c:pt>
                      <c:pt idx="7089">
                        <c:v>0.68600000000000005</c:v>
                      </c:pt>
                      <c:pt idx="7090">
                        <c:v>0.77</c:v>
                      </c:pt>
                      <c:pt idx="7091">
                        <c:v>0.76300000000000001</c:v>
                      </c:pt>
                      <c:pt idx="7092">
                        <c:v>0.70699999999999996</c:v>
                      </c:pt>
                      <c:pt idx="7093">
                        <c:v>0.65800000000000003</c:v>
                      </c:pt>
                      <c:pt idx="7094">
                        <c:v>0.69299999999999995</c:v>
                      </c:pt>
                      <c:pt idx="7095">
                        <c:v>0.72099999999999997</c:v>
                      </c:pt>
                      <c:pt idx="7096">
                        <c:v>0.80500000000000005</c:v>
                      </c:pt>
                      <c:pt idx="7097">
                        <c:v>0.94499999999999995</c:v>
                      </c:pt>
                      <c:pt idx="7098">
                        <c:v>0.91</c:v>
                      </c:pt>
                      <c:pt idx="7099">
                        <c:v>0.93100000000000005</c:v>
                      </c:pt>
                      <c:pt idx="7100">
                        <c:v>0.92400000000000004</c:v>
                      </c:pt>
                      <c:pt idx="7101">
                        <c:v>0.76300000000000001</c:v>
                      </c:pt>
                      <c:pt idx="7102">
                        <c:v>0.69299999999999995</c:v>
                      </c:pt>
                      <c:pt idx="7103">
                        <c:v>0.65800000000000003</c:v>
                      </c:pt>
                      <c:pt idx="7104">
                        <c:v>0.63</c:v>
                      </c:pt>
                      <c:pt idx="7105">
                        <c:v>0.57399999999999995</c:v>
                      </c:pt>
                      <c:pt idx="7106">
                        <c:v>0.623</c:v>
                      </c:pt>
                      <c:pt idx="7107">
                        <c:v>0.63</c:v>
                      </c:pt>
                      <c:pt idx="7108">
                        <c:v>0.67200000000000004</c:v>
                      </c:pt>
                      <c:pt idx="7109">
                        <c:v>0.81200000000000006</c:v>
                      </c:pt>
                      <c:pt idx="7110">
                        <c:v>0.86799999999999999</c:v>
                      </c:pt>
                      <c:pt idx="7111">
                        <c:v>0.80500000000000005</c:v>
                      </c:pt>
                      <c:pt idx="7112">
                        <c:v>0.77</c:v>
                      </c:pt>
                      <c:pt idx="7113">
                        <c:v>0.70699999999999996</c:v>
                      </c:pt>
                      <c:pt idx="7114">
                        <c:v>0.72099999999999997</c:v>
                      </c:pt>
                      <c:pt idx="7115">
                        <c:v>0.67200000000000004</c:v>
                      </c:pt>
                      <c:pt idx="7116">
                        <c:v>0.7</c:v>
                      </c:pt>
                      <c:pt idx="7117">
                        <c:v>0.67200000000000004</c:v>
                      </c:pt>
                      <c:pt idx="7118">
                        <c:v>0.74199999999999999</c:v>
                      </c:pt>
                      <c:pt idx="7119">
                        <c:v>0.76300000000000001</c:v>
                      </c:pt>
                      <c:pt idx="7120">
                        <c:v>0.85399999999999998</c:v>
                      </c:pt>
                      <c:pt idx="7121">
                        <c:v>0.95199999999999996</c:v>
                      </c:pt>
                      <c:pt idx="7122">
                        <c:v>1.0289999999999999</c:v>
                      </c:pt>
                      <c:pt idx="7123">
                        <c:v>1.1339999999999999</c:v>
                      </c:pt>
                      <c:pt idx="7124">
                        <c:v>1.0149999999999999</c:v>
                      </c:pt>
                      <c:pt idx="7125">
                        <c:v>0.80500000000000005</c:v>
                      </c:pt>
                      <c:pt idx="7126">
                        <c:v>0.76300000000000001</c:v>
                      </c:pt>
                      <c:pt idx="7127">
                        <c:v>0.749</c:v>
                      </c:pt>
                      <c:pt idx="7128">
                        <c:v>0.66500000000000004</c:v>
                      </c:pt>
                      <c:pt idx="7129">
                        <c:v>0.65800000000000003</c:v>
                      </c:pt>
                      <c:pt idx="7130">
                        <c:v>0.67900000000000005</c:v>
                      </c:pt>
                      <c:pt idx="7131">
                        <c:v>0.67200000000000004</c:v>
                      </c:pt>
                      <c:pt idx="7132">
                        <c:v>0.73499999999999999</c:v>
                      </c:pt>
                      <c:pt idx="7133">
                        <c:v>0.875</c:v>
                      </c:pt>
                      <c:pt idx="7134">
                        <c:v>0.92400000000000004</c:v>
                      </c:pt>
                      <c:pt idx="7135">
                        <c:v>0.92400000000000004</c:v>
                      </c:pt>
                      <c:pt idx="7136">
                        <c:v>0.78400000000000003</c:v>
                      </c:pt>
                      <c:pt idx="7137">
                        <c:v>0.76300000000000001</c:v>
                      </c:pt>
                      <c:pt idx="7138">
                        <c:v>0.76300000000000001</c:v>
                      </c:pt>
                      <c:pt idx="7139">
                        <c:v>0.63</c:v>
                      </c:pt>
                      <c:pt idx="7140">
                        <c:v>0.63700000000000001</c:v>
                      </c:pt>
                      <c:pt idx="7141">
                        <c:v>0.60899999999999999</c:v>
                      </c:pt>
                      <c:pt idx="7142">
                        <c:v>0.65800000000000003</c:v>
                      </c:pt>
                      <c:pt idx="7143">
                        <c:v>0.70699999999999996</c:v>
                      </c:pt>
                      <c:pt idx="7144">
                        <c:v>0.72799999999999998</c:v>
                      </c:pt>
                      <c:pt idx="7145">
                        <c:v>0.74199999999999999</c:v>
                      </c:pt>
                      <c:pt idx="7146">
                        <c:v>0.83299999999999996</c:v>
                      </c:pt>
                      <c:pt idx="7147">
                        <c:v>0.88200000000000001</c:v>
                      </c:pt>
                      <c:pt idx="7148">
                        <c:v>0.86799999999999999</c:v>
                      </c:pt>
                      <c:pt idx="7149">
                        <c:v>0.76300000000000001</c:v>
                      </c:pt>
                      <c:pt idx="7150">
                        <c:v>0.76300000000000001</c:v>
                      </c:pt>
                      <c:pt idx="7151">
                        <c:v>0.73499999999999999</c:v>
                      </c:pt>
                      <c:pt idx="7152">
                        <c:v>0.65800000000000003</c:v>
                      </c:pt>
                      <c:pt idx="7153">
                        <c:v>0.60899999999999999</c:v>
                      </c:pt>
                      <c:pt idx="7154">
                        <c:v>0.65800000000000003</c:v>
                      </c:pt>
                      <c:pt idx="7155">
                        <c:v>0.67900000000000005</c:v>
                      </c:pt>
                      <c:pt idx="7156">
                        <c:v>0.68600000000000005</c:v>
                      </c:pt>
                      <c:pt idx="7157">
                        <c:v>0.73499999999999999</c:v>
                      </c:pt>
                      <c:pt idx="7158">
                        <c:v>0.78400000000000003</c:v>
                      </c:pt>
                      <c:pt idx="7159">
                        <c:v>0.84</c:v>
                      </c:pt>
                      <c:pt idx="7160">
                        <c:v>0.96599999999999997</c:v>
                      </c:pt>
                      <c:pt idx="7161">
                        <c:v>0.98</c:v>
                      </c:pt>
                      <c:pt idx="7162">
                        <c:v>0.86799999999999999</c:v>
                      </c:pt>
                      <c:pt idx="7163">
                        <c:v>0.875</c:v>
                      </c:pt>
                      <c:pt idx="7164">
                        <c:v>0.95899999999999996</c:v>
                      </c:pt>
                      <c:pt idx="7165">
                        <c:v>1.0009999999999999</c:v>
                      </c:pt>
                      <c:pt idx="7166">
                        <c:v>0.88900000000000001</c:v>
                      </c:pt>
                      <c:pt idx="7167">
                        <c:v>0.93799999999999994</c:v>
                      </c:pt>
                      <c:pt idx="7168">
                        <c:v>0.95899999999999996</c:v>
                      </c:pt>
                      <c:pt idx="7169">
                        <c:v>0.93799999999999994</c:v>
                      </c:pt>
                      <c:pt idx="7170">
                        <c:v>0.93100000000000005</c:v>
                      </c:pt>
                      <c:pt idx="7171">
                        <c:v>0.90300000000000002</c:v>
                      </c:pt>
                      <c:pt idx="7172">
                        <c:v>0.82599999999999996</c:v>
                      </c:pt>
                      <c:pt idx="7173">
                        <c:v>0.78400000000000003</c:v>
                      </c:pt>
                      <c:pt idx="7174">
                        <c:v>0.749</c:v>
                      </c:pt>
                      <c:pt idx="7175">
                        <c:v>0.68600000000000005</c:v>
                      </c:pt>
                      <c:pt idx="7176">
                        <c:v>0.65100000000000002</c:v>
                      </c:pt>
                      <c:pt idx="7177">
                        <c:v>0.67900000000000005</c:v>
                      </c:pt>
                      <c:pt idx="7178">
                        <c:v>0.623</c:v>
                      </c:pt>
                      <c:pt idx="7179">
                        <c:v>0.66500000000000004</c:v>
                      </c:pt>
                      <c:pt idx="7180">
                        <c:v>0.65100000000000002</c:v>
                      </c:pt>
                      <c:pt idx="7181">
                        <c:v>0.67900000000000005</c:v>
                      </c:pt>
                      <c:pt idx="7182">
                        <c:v>0.749</c:v>
                      </c:pt>
                      <c:pt idx="7183">
                        <c:v>0.86099999999999999</c:v>
                      </c:pt>
                      <c:pt idx="7184">
                        <c:v>0.91</c:v>
                      </c:pt>
                      <c:pt idx="7185">
                        <c:v>0.81899999999999995</c:v>
                      </c:pt>
                      <c:pt idx="7186">
                        <c:v>0.85399999999999998</c:v>
                      </c:pt>
                      <c:pt idx="7187">
                        <c:v>0.73499999999999999</c:v>
                      </c:pt>
                      <c:pt idx="7188">
                        <c:v>0.75600000000000001</c:v>
                      </c:pt>
                      <c:pt idx="7189">
                        <c:v>0.73499999999999999</c:v>
                      </c:pt>
                      <c:pt idx="7190">
                        <c:v>0.70699999999999996</c:v>
                      </c:pt>
                      <c:pt idx="7191">
                        <c:v>0.68600000000000005</c:v>
                      </c:pt>
                      <c:pt idx="7192">
                        <c:v>0.71399999999999997</c:v>
                      </c:pt>
                      <c:pt idx="7193">
                        <c:v>0.88200000000000001</c:v>
                      </c:pt>
                      <c:pt idx="7194">
                        <c:v>0.92400000000000004</c:v>
                      </c:pt>
                      <c:pt idx="7195">
                        <c:v>0.95899999999999996</c:v>
                      </c:pt>
                      <c:pt idx="7196">
                        <c:v>0.83299999999999996</c:v>
                      </c:pt>
                      <c:pt idx="7197">
                        <c:v>0.79800000000000004</c:v>
                      </c:pt>
                      <c:pt idx="7198">
                        <c:v>0.73499999999999999</c:v>
                      </c:pt>
                      <c:pt idx="7199">
                        <c:v>0.65100000000000002</c:v>
                      </c:pt>
                      <c:pt idx="7200">
                        <c:v>0.65800000000000003</c:v>
                      </c:pt>
                      <c:pt idx="7201">
                        <c:v>0.68600000000000005</c:v>
                      </c:pt>
                      <c:pt idx="7202">
                        <c:v>0.65800000000000003</c:v>
                      </c:pt>
                      <c:pt idx="7203">
                        <c:v>0.68600000000000005</c:v>
                      </c:pt>
                      <c:pt idx="7204">
                        <c:v>0.68600000000000005</c:v>
                      </c:pt>
                      <c:pt idx="7205">
                        <c:v>0.82599999999999996</c:v>
                      </c:pt>
                      <c:pt idx="7206">
                        <c:v>0.88900000000000001</c:v>
                      </c:pt>
                      <c:pt idx="7207">
                        <c:v>0.84699999999999998</c:v>
                      </c:pt>
                      <c:pt idx="7208">
                        <c:v>0.75600000000000001</c:v>
                      </c:pt>
                      <c:pt idx="7209">
                        <c:v>0.70699999999999996</c:v>
                      </c:pt>
                      <c:pt idx="7210">
                        <c:v>0.82599999999999996</c:v>
                      </c:pt>
                      <c:pt idx="7211">
                        <c:v>0.73499999999999999</c:v>
                      </c:pt>
                      <c:pt idx="7212">
                        <c:v>0.60899999999999999</c:v>
                      </c:pt>
                      <c:pt idx="7213">
                        <c:v>0.52500000000000002</c:v>
                      </c:pt>
                      <c:pt idx="7214">
                        <c:v>0.51800000000000002</c:v>
                      </c:pt>
                      <c:pt idx="7215">
                        <c:v>0.53200000000000003</c:v>
                      </c:pt>
                      <c:pt idx="7216">
                        <c:v>0.66500000000000004</c:v>
                      </c:pt>
                      <c:pt idx="7217">
                        <c:v>0.79800000000000004</c:v>
                      </c:pt>
                      <c:pt idx="7218">
                        <c:v>0.86099999999999999</c:v>
                      </c:pt>
                      <c:pt idx="7219">
                        <c:v>0.83299999999999996</c:v>
                      </c:pt>
                      <c:pt idx="7220">
                        <c:v>0.76300000000000001</c:v>
                      </c:pt>
                      <c:pt idx="7221">
                        <c:v>0.77</c:v>
                      </c:pt>
                      <c:pt idx="7222">
                        <c:v>0.72099999999999997</c:v>
                      </c:pt>
                      <c:pt idx="7223">
                        <c:v>0.65800000000000003</c:v>
                      </c:pt>
                      <c:pt idx="7224">
                        <c:v>0.59499999999999997</c:v>
                      </c:pt>
                      <c:pt idx="7225">
                        <c:v>0.58099999999999996</c:v>
                      </c:pt>
                      <c:pt idx="7226">
                        <c:v>0.59499999999999997</c:v>
                      </c:pt>
                      <c:pt idx="7227">
                        <c:v>0.60199999999999998</c:v>
                      </c:pt>
                      <c:pt idx="7228">
                        <c:v>0.65100000000000002</c:v>
                      </c:pt>
                      <c:pt idx="7229">
                        <c:v>0.77</c:v>
                      </c:pt>
                      <c:pt idx="7230">
                        <c:v>0.86099999999999999</c:v>
                      </c:pt>
                      <c:pt idx="7231">
                        <c:v>0.84699999999999998</c:v>
                      </c:pt>
                      <c:pt idx="7232">
                        <c:v>0.7</c:v>
                      </c:pt>
                      <c:pt idx="7233">
                        <c:v>0.65800000000000003</c:v>
                      </c:pt>
                      <c:pt idx="7234">
                        <c:v>0.60199999999999998</c:v>
                      </c:pt>
                      <c:pt idx="7235">
                        <c:v>0.58799999999999997</c:v>
                      </c:pt>
                      <c:pt idx="7236">
                        <c:v>0.56000000000000005</c:v>
                      </c:pt>
                      <c:pt idx="7237">
                        <c:v>0.54600000000000004</c:v>
                      </c:pt>
                      <c:pt idx="7238">
                        <c:v>0.623</c:v>
                      </c:pt>
                      <c:pt idx="7239">
                        <c:v>0.69299999999999995</c:v>
                      </c:pt>
                      <c:pt idx="7240">
                        <c:v>0.79800000000000004</c:v>
                      </c:pt>
                      <c:pt idx="7241">
                        <c:v>0.96599999999999997</c:v>
                      </c:pt>
                      <c:pt idx="7242">
                        <c:v>0.88900000000000001</c:v>
                      </c:pt>
                      <c:pt idx="7243">
                        <c:v>0.88900000000000001</c:v>
                      </c:pt>
                      <c:pt idx="7244">
                        <c:v>0.84</c:v>
                      </c:pt>
                      <c:pt idx="7245">
                        <c:v>0.77</c:v>
                      </c:pt>
                      <c:pt idx="7246">
                        <c:v>0.63700000000000001</c:v>
                      </c:pt>
                      <c:pt idx="7247">
                        <c:v>0.56000000000000005</c:v>
                      </c:pt>
                      <c:pt idx="7248">
                        <c:v>0.52500000000000002</c:v>
                      </c:pt>
                      <c:pt idx="7249">
                        <c:v>0.52500000000000002</c:v>
                      </c:pt>
                      <c:pt idx="7250">
                        <c:v>0.51100000000000001</c:v>
                      </c:pt>
                      <c:pt idx="7251">
                        <c:v>0.54600000000000004</c:v>
                      </c:pt>
                      <c:pt idx="7252">
                        <c:v>0.58099999999999996</c:v>
                      </c:pt>
                      <c:pt idx="7253">
                        <c:v>0.7</c:v>
                      </c:pt>
                      <c:pt idx="7254">
                        <c:v>0.7</c:v>
                      </c:pt>
                      <c:pt idx="7255">
                        <c:v>0.623</c:v>
                      </c:pt>
                      <c:pt idx="7256">
                        <c:v>0.58099999999999996</c:v>
                      </c:pt>
                      <c:pt idx="7257">
                        <c:v>0.60199999999999998</c:v>
                      </c:pt>
                      <c:pt idx="7258">
                        <c:v>0.64400000000000002</c:v>
                      </c:pt>
                      <c:pt idx="7259">
                        <c:v>0.58099999999999996</c:v>
                      </c:pt>
                      <c:pt idx="7260">
                        <c:v>0.53900000000000003</c:v>
                      </c:pt>
                      <c:pt idx="7261">
                        <c:v>0.55300000000000005</c:v>
                      </c:pt>
                      <c:pt idx="7262">
                        <c:v>0.52500000000000002</c:v>
                      </c:pt>
                      <c:pt idx="7263">
                        <c:v>0.52500000000000002</c:v>
                      </c:pt>
                      <c:pt idx="7264">
                        <c:v>0.76300000000000001</c:v>
                      </c:pt>
                      <c:pt idx="7265">
                        <c:v>0.78400000000000003</c:v>
                      </c:pt>
                      <c:pt idx="7266">
                        <c:v>0.83299999999999996</c:v>
                      </c:pt>
                      <c:pt idx="7267">
                        <c:v>0.71399999999999997</c:v>
                      </c:pt>
                      <c:pt idx="7268">
                        <c:v>0.69299999999999995</c:v>
                      </c:pt>
                      <c:pt idx="7269">
                        <c:v>0.57399999999999995</c:v>
                      </c:pt>
                      <c:pt idx="7270">
                        <c:v>0.55300000000000005</c:v>
                      </c:pt>
                      <c:pt idx="7271">
                        <c:v>0.51800000000000002</c:v>
                      </c:pt>
                      <c:pt idx="7272">
                        <c:v>0.44800000000000001</c:v>
                      </c:pt>
                      <c:pt idx="7273">
                        <c:v>0.41299999999999998</c:v>
                      </c:pt>
                      <c:pt idx="7274">
                        <c:v>0.39900000000000002</c:v>
                      </c:pt>
                      <c:pt idx="7275">
                        <c:v>0.39200000000000002</c:v>
                      </c:pt>
                      <c:pt idx="7276">
                        <c:v>0.49</c:v>
                      </c:pt>
                      <c:pt idx="7277">
                        <c:v>0.53900000000000003</c:v>
                      </c:pt>
                      <c:pt idx="7278">
                        <c:v>0.623</c:v>
                      </c:pt>
                      <c:pt idx="7279">
                        <c:v>0.65800000000000003</c:v>
                      </c:pt>
                      <c:pt idx="7280">
                        <c:v>0.63</c:v>
                      </c:pt>
                      <c:pt idx="7281">
                        <c:v>0.55300000000000005</c:v>
                      </c:pt>
                      <c:pt idx="7282">
                        <c:v>0.60899999999999999</c:v>
                      </c:pt>
                      <c:pt idx="7283">
                        <c:v>0.57399999999999995</c:v>
                      </c:pt>
                      <c:pt idx="7284">
                        <c:v>0.59499999999999997</c:v>
                      </c:pt>
                      <c:pt idx="7285">
                        <c:v>0.56000000000000005</c:v>
                      </c:pt>
                      <c:pt idx="7286">
                        <c:v>0.65800000000000003</c:v>
                      </c:pt>
                      <c:pt idx="7287">
                        <c:v>0.749</c:v>
                      </c:pt>
                      <c:pt idx="7288">
                        <c:v>0.749</c:v>
                      </c:pt>
                      <c:pt idx="7289">
                        <c:v>0.85399999999999998</c:v>
                      </c:pt>
                      <c:pt idx="7290">
                        <c:v>0.84</c:v>
                      </c:pt>
                      <c:pt idx="7291">
                        <c:v>0.83299999999999996</c:v>
                      </c:pt>
                      <c:pt idx="7292">
                        <c:v>0.80500000000000005</c:v>
                      </c:pt>
                      <c:pt idx="7293">
                        <c:v>0.65800000000000003</c:v>
                      </c:pt>
                      <c:pt idx="7294">
                        <c:v>0.60199999999999998</c:v>
                      </c:pt>
                      <c:pt idx="7295">
                        <c:v>0.51800000000000002</c:v>
                      </c:pt>
                      <c:pt idx="7296">
                        <c:v>0.46899999999999997</c:v>
                      </c:pt>
                      <c:pt idx="7297">
                        <c:v>0.45500000000000002</c:v>
                      </c:pt>
                      <c:pt idx="7298">
                        <c:v>0.434</c:v>
                      </c:pt>
                      <c:pt idx="7299">
                        <c:v>0.44800000000000001</c:v>
                      </c:pt>
                      <c:pt idx="7300">
                        <c:v>0.51100000000000001</c:v>
                      </c:pt>
                      <c:pt idx="7301">
                        <c:v>0.59499999999999997</c:v>
                      </c:pt>
                      <c:pt idx="7302">
                        <c:v>0.67200000000000004</c:v>
                      </c:pt>
                      <c:pt idx="7303">
                        <c:v>0.65800000000000003</c:v>
                      </c:pt>
                      <c:pt idx="7304">
                        <c:v>0.56000000000000005</c:v>
                      </c:pt>
                      <c:pt idx="7305">
                        <c:v>0.58099999999999996</c:v>
                      </c:pt>
                      <c:pt idx="7306">
                        <c:v>0.59499999999999997</c:v>
                      </c:pt>
                      <c:pt idx="7307">
                        <c:v>0.61599999999999999</c:v>
                      </c:pt>
                      <c:pt idx="7308">
                        <c:v>0.56000000000000005</c:v>
                      </c:pt>
                      <c:pt idx="7309">
                        <c:v>0.56000000000000005</c:v>
                      </c:pt>
                      <c:pt idx="7310">
                        <c:v>0.51100000000000001</c:v>
                      </c:pt>
                      <c:pt idx="7311">
                        <c:v>0.497</c:v>
                      </c:pt>
                      <c:pt idx="7312">
                        <c:v>0.60899999999999999</c:v>
                      </c:pt>
                      <c:pt idx="7313">
                        <c:v>0.65100000000000002</c:v>
                      </c:pt>
                      <c:pt idx="7314">
                        <c:v>0.67900000000000005</c:v>
                      </c:pt>
                      <c:pt idx="7315">
                        <c:v>0.68600000000000005</c:v>
                      </c:pt>
                      <c:pt idx="7316">
                        <c:v>0.749</c:v>
                      </c:pt>
                      <c:pt idx="7317">
                        <c:v>0.70699999999999996</c:v>
                      </c:pt>
                      <c:pt idx="7318">
                        <c:v>0.60199999999999998</c:v>
                      </c:pt>
                      <c:pt idx="7319">
                        <c:v>0.55300000000000005</c:v>
                      </c:pt>
                      <c:pt idx="7320">
                        <c:v>0.504</c:v>
                      </c:pt>
                      <c:pt idx="7321">
                        <c:v>0.48299999999999998</c:v>
                      </c:pt>
                      <c:pt idx="7322">
                        <c:v>0.44800000000000001</c:v>
                      </c:pt>
                      <c:pt idx="7323">
                        <c:v>0.45500000000000002</c:v>
                      </c:pt>
                      <c:pt idx="7324">
                        <c:v>0.48299999999999998</c:v>
                      </c:pt>
                      <c:pt idx="7325">
                        <c:v>0.51100000000000001</c:v>
                      </c:pt>
                      <c:pt idx="7326">
                        <c:v>0.65100000000000002</c:v>
                      </c:pt>
                      <c:pt idx="7327">
                        <c:v>0.74199999999999999</c:v>
                      </c:pt>
                      <c:pt idx="7328">
                        <c:v>0.82599999999999996</c:v>
                      </c:pt>
                      <c:pt idx="7329">
                        <c:v>0.86799999999999999</c:v>
                      </c:pt>
                      <c:pt idx="7330">
                        <c:v>0.90300000000000002</c:v>
                      </c:pt>
                      <c:pt idx="7331">
                        <c:v>0.83299999999999996</c:v>
                      </c:pt>
                      <c:pt idx="7332">
                        <c:v>0.81899999999999995</c:v>
                      </c:pt>
                      <c:pt idx="7333">
                        <c:v>0.86799999999999999</c:v>
                      </c:pt>
                      <c:pt idx="7334">
                        <c:v>0.749</c:v>
                      </c:pt>
                      <c:pt idx="7335">
                        <c:v>0.79800000000000004</c:v>
                      </c:pt>
                      <c:pt idx="7336">
                        <c:v>0.749</c:v>
                      </c:pt>
                      <c:pt idx="7337">
                        <c:v>0.81200000000000006</c:v>
                      </c:pt>
                      <c:pt idx="7338">
                        <c:v>0.88200000000000001</c:v>
                      </c:pt>
                      <c:pt idx="7339">
                        <c:v>0.92400000000000004</c:v>
                      </c:pt>
                      <c:pt idx="7340">
                        <c:v>0.875</c:v>
                      </c:pt>
                      <c:pt idx="7341">
                        <c:v>0.81899999999999995</c:v>
                      </c:pt>
                      <c:pt idx="7342">
                        <c:v>0.67900000000000005</c:v>
                      </c:pt>
                      <c:pt idx="7343">
                        <c:v>0.67200000000000004</c:v>
                      </c:pt>
                      <c:pt idx="7344">
                        <c:v>0.60899999999999999</c:v>
                      </c:pt>
                      <c:pt idx="7345">
                        <c:v>0.60899999999999999</c:v>
                      </c:pt>
                      <c:pt idx="7346">
                        <c:v>0.58099999999999996</c:v>
                      </c:pt>
                      <c:pt idx="7347">
                        <c:v>0.57399999999999995</c:v>
                      </c:pt>
                      <c:pt idx="7348">
                        <c:v>0.56000000000000005</c:v>
                      </c:pt>
                      <c:pt idx="7349">
                        <c:v>0.60899999999999999</c:v>
                      </c:pt>
                      <c:pt idx="7350">
                        <c:v>0.65100000000000002</c:v>
                      </c:pt>
                      <c:pt idx="7351">
                        <c:v>0.77700000000000002</c:v>
                      </c:pt>
                      <c:pt idx="7352">
                        <c:v>0.84699999999999998</c:v>
                      </c:pt>
                      <c:pt idx="7353">
                        <c:v>0.88200000000000001</c:v>
                      </c:pt>
                      <c:pt idx="7354">
                        <c:v>0.79100000000000004</c:v>
                      </c:pt>
                      <c:pt idx="7355">
                        <c:v>0.749</c:v>
                      </c:pt>
                      <c:pt idx="7356">
                        <c:v>0.77</c:v>
                      </c:pt>
                      <c:pt idx="7357">
                        <c:v>0.749</c:v>
                      </c:pt>
                      <c:pt idx="7358">
                        <c:v>0.71399999999999997</c:v>
                      </c:pt>
                      <c:pt idx="7359">
                        <c:v>0.76300000000000001</c:v>
                      </c:pt>
                      <c:pt idx="7360">
                        <c:v>0.84</c:v>
                      </c:pt>
                      <c:pt idx="7361">
                        <c:v>0.875</c:v>
                      </c:pt>
                      <c:pt idx="7362">
                        <c:v>0.94499999999999995</c:v>
                      </c:pt>
                      <c:pt idx="7363">
                        <c:v>0.99399999999999999</c:v>
                      </c:pt>
                      <c:pt idx="7364">
                        <c:v>0.93799999999999994</c:v>
                      </c:pt>
                      <c:pt idx="7365">
                        <c:v>0.95199999999999996</c:v>
                      </c:pt>
                      <c:pt idx="7366">
                        <c:v>0.82599999999999996</c:v>
                      </c:pt>
                      <c:pt idx="7367">
                        <c:v>0.79100000000000004</c:v>
                      </c:pt>
                      <c:pt idx="7368">
                        <c:v>0.63</c:v>
                      </c:pt>
                      <c:pt idx="7369">
                        <c:v>0.65800000000000003</c:v>
                      </c:pt>
                      <c:pt idx="7370">
                        <c:v>0.60899999999999999</c:v>
                      </c:pt>
                      <c:pt idx="7371">
                        <c:v>0.623</c:v>
                      </c:pt>
                      <c:pt idx="7372">
                        <c:v>0.64400000000000002</c:v>
                      </c:pt>
                      <c:pt idx="7373">
                        <c:v>0.74199999999999999</c:v>
                      </c:pt>
                      <c:pt idx="7374">
                        <c:v>0.81899999999999995</c:v>
                      </c:pt>
                      <c:pt idx="7375">
                        <c:v>0.96599999999999997</c:v>
                      </c:pt>
                      <c:pt idx="7376">
                        <c:v>0.80500000000000005</c:v>
                      </c:pt>
                      <c:pt idx="7377">
                        <c:v>0.81200000000000006</c:v>
                      </c:pt>
                      <c:pt idx="7378">
                        <c:v>0.77700000000000002</c:v>
                      </c:pt>
                      <c:pt idx="7379">
                        <c:v>0.72799999999999998</c:v>
                      </c:pt>
                      <c:pt idx="7380">
                        <c:v>0.623</c:v>
                      </c:pt>
                      <c:pt idx="7381">
                        <c:v>0.56699999999999995</c:v>
                      </c:pt>
                      <c:pt idx="7382">
                        <c:v>0.65800000000000003</c:v>
                      </c:pt>
                      <c:pt idx="7383">
                        <c:v>0.63700000000000001</c:v>
                      </c:pt>
                      <c:pt idx="7384">
                        <c:v>0.67900000000000005</c:v>
                      </c:pt>
                      <c:pt idx="7385">
                        <c:v>0.80500000000000005</c:v>
                      </c:pt>
                      <c:pt idx="7386">
                        <c:v>0.99399999999999999</c:v>
                      </c:pt>
                      <c:pt idx="7387">
                        <c:v>0.96599999999999997</c:v>
                      </c:pt>
                      <c:pt idx="7388">
                        <c:v>0.93799999999999994</c:v>
                      </c:pt>
                      <c:pt idx="7389">
                        <c:v>0.83299999999999996</c:v>
                      </c:pt>
                      <c:pt idx="7390">
                        <c:v>0.73499999999999999</c:v>
                      </c:pt>
                      <c:pt idx="7391">
                        <c:v>0.68600000000000005</c:v>
                      </c:pt>
                      <c:pt idx="7392">
                        <c:v>0.67200000000000004</c:v>
                      </c:pt>
                      <c:pt idx="7393">
                        <c:v>0.61599999999999999</c:v>
                      </c:pt>
                      <c:pt idx="7394">
                        <c:v>0.58099999999999996</c:v>
                      </c:pt>
                      <c:pt idx="7395">
                        <c:v>0.61599999999999999</c:v>
                      </c:pt>
                      <c:pt idx="7396">
                        <c:v>0.58099999999999996</c:v>
                      </c:pt>
                      <c:pt idx="7397">
                        <c:v>0.54600000000000004</c:v>
                      </c:pt>
                      <c:pt idx="7398">
                        <c:v>0.69299999999999995</c:v>
                      </c:pt>
                      <c:pt idx="7399">
                        <c:v>0.7</c:v>
                      </c:pt>
                      <c:pt idx="7400">
                        <c:v>0.67900000000000005</c:v>
                      </c:pt>
                      <c:pt idx="7401">
                        <c:v>0.67200000000000004</c:v>
                      </c:pt>
                      <c:pt idx="7402">
                        <c:v>0.67900000000000005</c:v>
                      </c:pt>
                      <c:pt idx="7403">
                        <c:v>0.71399999999999997</c:v>
                      </c:pt>
                      <c:pt idx="7404">
                        <c:v>0.623</c:v>
                      </c:pt>
                      <c:pt idx="7405">
                        <c:v>0.57399999999999995</c:v>
                      </c:pt>
                      <c:pt idx="7406">
                        <c:v>0.53200000000000003</c:v>
                      </c:pt>
                      <c:pt idx="7407">
                        <c:v>0.53900000000000003</c:v>
                      </c:pt>
                      <c:pt idx="7408">
                        <c:v>0.57399999999999995</c:v>
                      </c:pt>
                      <c:pt idx="7409">
                        <c:v>0.75600000000000001</c:v>
                      </c:pt>
                      <c:pt idx="7410">
                        <c:v>0.81200000000000006</c:v>
                      </c:pt>
                      <c:pt idx="7411">
                        <c:v>0.90300000000000002</c:v>
                      </c:pt>
                      <c:pt idx="7412">
                        <c:v>0.98699999999999999</c:v>
                      </c:pt>
                      <c:pt idx="7413">
                        <c:v>0.73499999999999999</c:v>
                      </c:pt>
                      <c:pt idx="7414">
                        <c:v>0.65100000000000002</c:v>
                      </c:pt>
                      <c:pt idx="7415">
                        <c:v>0.58799999999999997</c:v>
                      </c:pt>
                      <c:pt idx="7416">
                        <c:v>0.56000000000000005</c:v>
                      </c:pt>
                      <c:pt idx="7417">
                        <c:v>0.53900000000000003</c:v>
                      </c:pt>
                      <c:pt idx="7418">
                        <c:v>0.53200000000000003</c:v>
                      </c:pt>
                      <c:pt idx="7419">
                        <c:v>0.51100000000000001</c:v>
                      </c:pt>
                      <c:pt idx="7420">
                        <c:v>0.57399999999999995</c:v>
                      </c:pt>
                      <c:pt idx="7421">
                        <c:v>0.58799999999999997</c:v>
                      </c:pt>
                      <c:pt idx="7422">
                        <c:v>0.71399999999999997</c:v>
                      </c:pt>
                      <c:pt idx="7423">
                        <c:v>0.73499999999999999</c:v>
                      </c:pt>
                      <c:pt idx="7424">
                        <c:v>0.67900000000000005</c:v>
                      </c:pt>
                      <c:pt idx="7425">
                        <c:v>0.63</c:v>
                      </c:pt>
                      <c:pt idx="7426">
                        <c:v>0.58099999999999996</c:v>
                      </c:pt>
                      <c:pt idx="7427">
                        <c:v>0.61599999999999999</c:v>
                      </c:pt>
                      <c:pt idx="7428">
                        <c:v>0.60899999999999999</c:v>
                      </c:pt>
                      <c:pt idx="7429">
                        <c:v>0.61599999999999999</c:v>
                      </c:pt>
                      <c:pt idx="7430">
                        <c:v>0.68600000000000005</c:v>
                      </c:pt>
                      <c:pt idx="7431">
                        <c:v>0.71399999999999997</c:v>
                      </c:pt>
                      <c:pt idx="7432">
                        <c:v>0.749</c:v>
                      </c:pt>
                      <c:pt idx="7433">
                        <c:v>0.84</c:v>
                      </c:pt>
                      <c:pt idx="7434">
                        <c:v>0.84</c:v>
                      </c:pt>
                      <c:pt idx="7435">
                        <c:v>0.78400000000000003</c:v>
                      </c:pt>
                      <c:pt idx="7436">
                        <c:v>0.75600000000000001</c:v>
                      </c:pt>
                      <c:pt idx="7437">
                        <c:v>0.749</c:v>
                      </c:pt>
                      <c:pt idx="7438">
                        <c:v>0.66500000000000004</c:v>
                      </c:pt>
                      <c:pt idx="7439">
                        <c:v>0.61599999999999999</c:v>
                      </c:pt>
                      <c:pt idx="7440">
                        <c:v>0.58099999999999996</c:v>
                      </c:pt>
                      <c:pt idx="7441">
                        <c:v>0.52500000000000002</c:v>
                      </c:pt>
                      <c:pt idx="7442">
                        <c:v>0.497</c:v>
                      </c:pt>
                      <c:pt idx="7443">
                        <c:v>0.47599999999999998</c:v>
                      </c:pt>
                      <c:pt idx="7444">
                        <c:v>0.497</c:v>
                      </c:pt>
                      <c:pt idx="7445">
                        <c:v>0.56000000000000005</c:v>
                      </c:pt>
                      <c:pt idx="7446">
                        <c:v>0.749</c:v>
                      </c:pt>
                      <c:pt idx="7447">
                        <c:v>0.81899999999999995</c:v>
                      </c:pt>
                      <c:pt idx="7448">
                        <c:v>0.72799999999999998</c:v>
                      </c:pt>
                      <c:pt idx="7449">
                        <c:v>0.71399999999999997</c:v>
                      </c:pt>
                      <c:pt idx="7450">
                        <c:v>0.74199999999999999</c:v>
                      </c:pt>
                      <c:pt idx="7451">
                        <c:v>0.77700000000000002</c:v>
                      </c:pt>
                      <c:pt idx="7452">
                        <c:v>0.63</c:v>
                      </c:pt>
                      <c:pt idx="7453">
                        <c:v>0.66500000000000004</c:v>
                      </c:pt>
                      <c:pt idx="7454">
                        <c:v>0.7</c:v>
                      </c:pt>
                      <c:pt idx="7455">
                        <c:v>0.74199999999999999</c:v>
                      </c:pt>
                      <c:pt idx="7456">
                        <c:v>0.92400000000000004</c:v>
                      </c:pt>
                      <c:pt idx="7457">
                        <c:v>1.008</c:v>
                      </c:pt>
                      <c:pt idx="7458">
                        <c:v>1.0149999999999999</c:v>
                      </c:pt>
                      <c:pt idx="7459">
                        <c:v>1.085</c:v>
                      </c:pt>
                      <c:pt idx="7460">
                        <c:v>1.0149999999999999</c:v>
                      </c:pt>
                      <c:pt idx="7461">
                        <c:v>0.94499999999999995</c:v>
                      </c:pt>
                      <c:pt idx="7462">
                        <c:v>0.81899999999999995</c:v>
                      </c:pt>
                      <c:pt idx="7463">
                        <c:v>0.81200000000000006</c:v>
                      </c:pt>
                      <c:pt idx="7464">
                        <c:v>0.75600000000000001</c:v>
                      </c:pt>
                      <c:pt idx="7465">
                        <c:v>0.67900000000000005</c:v>
                      </c:pt>
                      <c:pt idx="7466">
                        <c:v>0.66500000000000004</c:v>
                      </c:pt>
                      <c:pt idx="7467">
                        <c:v>0.63700000000000001</c:v>
                      </c:pt>
                      <c:pt idx="7468">
                        <c:v>0.68600000000000005</c:v>
                      </c:pt>
                      <c:pt idx="7469">
                        <c:v>0.72099999999999997</c:v>
                      </c:pt>
                      <c:pt idx="7470">
                        <c:v>0.84</c:v>
                      </c:pt>
                      <c:pt idx="7471">
                        <c:v>0.91700000000000004</c:v>
                      </c:pt>
                      <c:pt idx="7472">
                        <c:v>0.93100000000000005</c:v>
                      </c:pt>
                      <c:pt idx="7473">
                        <c:v>0.85399999999999998</c:v>
                      </c:pt>
                      <c:pt idx="7474">
                        <c:v>0.86099999999999999</c:v>
                      </c:pt>
                      <c:pt idx="7475">
                        <c:v>0.7</c:v>
                      </c:pt>
                      <c:pt idx="7476">
                        <c:v>0.77</c:v>
                      </c:pt>
                      <c:pt idx="7477">
                        <c:v>0.66500000000000004</c:v>
                      </c:pt>
                      <c:pt idx="7478">
                        <c:v>0.64400000000000002</c:v>
                      </c:pt>
                      <c:pt idx="7479">
                        <c:v>0.61599999999999999</c:v>
                      </c:pt>
                      <c:pt idx="7480">
                        <c:v>0.75600000000000001</c:v>
                      </c:pt>
                      <c:pt idx="7481">
                        <c:v>0.79100000000000004</c:v>
                      </c:pt>
                      <c:pt idx="7482">
                        <c:v>0.88200000000000001</c:v>
                      </c:pt>
                      <c:pt idx="7483">
                        <c:v>0.875</c:v>
                      </c:pt>
                      <c:pt idx="7484">
                        <c:v>0.92400000000000004</c:v>
                      </c:pt>
                      <c:pt idx="7485">
                        <c:v>0.91</c:v>
                      </c:pt>
                      <c:pt idx="7486">
                        <c:v>0.875</c:v>
                      </c:pt>
                      <c:pt idx="7487">
                        <c:v>0.84</c:v>
                      </c:pt>
                      <c:pt idx="7488">
                        <c:v>0.77700000000000002</c:v>
                      </c:pt>
                      <c:pt idx="7489">
                        <c:v>0.73499999999999999</c:v>
                      </c:pt>
                      <c:pt idx="7490">
                        <c:v>0.67200000000000004</c:v>
                      </c:pt>
                      <c:pt idx="7491">
                        <c:v>0.67200000000000004</c:v>
                      </c:pt>
                      <c:pt idx="7492">
                        <c:v>0.65100000000000002</c:v>
                      </c:pt>
                      <c:pt idx="7493">
                        <c:v>0.69299999999999995</c:v>
                      </c:pt>
                      <c:pt idx="7494">
                        <c:v>0.72799999999999998</c:v>
                      </c:pt>
                      <c:pt idx="7495">
                        <c:v>0.80500000000000005</c:v>
                      </c:pt>
                      <c:pt idx="7496">
                        <c:v>0.88900000000000001</c:v>
                      </c:pt>
                      <c:pt idx="7497">
                        <c:v>0.79800000000000004</c:v>
                      </c:pt>
                      <c:pt idx="7498">
                        <c:v>0.86799999999999999</c:v>
                      </c:pt>
                      <c:pt idx="7499">
                        <c:v>0.79800000000000004</c:v>
                      </c:pt>
                      <c:pt idx="7500">
                        <c:v>0.81899999999999995</c:v>
                      </c:pt>
                      <c:pt idx="7501">
                        <c:v>0.84</c:v>
                      </c:pt>
                      <c:pt idx="7502">
                        <c:v>0.71399999999999997</c:v>
                      </c:pt>
                      <c:pt idx="7503">
                        <c:v>0.69299999999999995</c:v>
                      </c:pt>
                      <c:pt idx="7504">
                        <c:v>0.70699999999999996</c:v>
                      </c:pt>
                      <c:pt idx="7505">
                        <c:v>0.84</c:v>
                      </c:pt>
                      <c:pt idx="7506">
                        <c:v>0.86099999999999999</c:v>
                      </c:pt>
                      <c:pt idx="7507">
                        <c:v>0.88900000000000001</c:v>
                      </c:pt>
                      <c:pt idx="7508">
                        <c:v>0.77</c:v>
                      </c:pt>
                      <c:pt idx="7509">
                        <c:v>0.74199999999999999</c:v>
                      </c:pt>
                      <c:pt idx="7510">
                        <c:v>0.71399999999999997</c:v>
                      </c:pt>
                      <c:pt idx="7511">
                        <c:v>0.76300000000000001</c:v>
                      </c:pt>
                      <c:pt idx="7512">
                        <c:v>0.67900000000000005</c:v>
                      </c:pt>
                      <c:pt idx="7513">
                        <c:v>0.63700000000000001</c:v>
                      </c:pt>
                      <c:pt idx="7514">
                        <c:v>0.57399999999999995</c:v>
                      </c:pt>
                      <c:pt idx="7515">
                        <c:v>0.58799999999999997</c:v>
                      </c:pt>
                      <c:pt idx="7516">
                        <c:v>0.63</c:v>
                      </c:pt>
                      <c:pt idx="7517">
                        <c:v>0.63700000000000001</c:v>
                      </c:pt>
                      <c:pt idx="7518">
                        <c:v>0.66500000000000004</c:v>
                      </c:pt>
                      <c:pt idx="7519">
                        <c:v>0.76300000000000001</c:v>
                      </c:pt>
                      <c:pt idx="7520">
                        <c:v>0.84</c:v>
                      </c:pt>
                      <c:pt idx="7521">
                        <c:v>0.96599999999999997</c:v>
                      </c:pt>
                      <c:pt idx="7522">
                        <c:v>0.93799999999999994</c:v>
                      </c:pt>
                      <c:pt idx="7523">
                        <c:v>0.79800000000000004</c:v>
                      </c:pt>
                      <c:pt idx="7524">
                        <c:v>0.875</c:v>
                      </c:pt>
                      <c:pt idx="7525">
                        <c:v>0.85399999999999998</c:v>
                      </c:pt>
                      <c:pt idx="7526">
                        <c:v>0.82599999999999996</c:v>
                      </c:pt>
                      <c:pt idx="7527">
                        <c:v>0.88900000000000001</c:v>
                      </c:pt>
                      <c:pt idx="7528">
                        <c:v>0.93799999999999994</c:v>
                      </c:pt>
                      <c:pt idx="7529">
                        <c:v>1.036</c:v>
                      </c:pt>
                      <c:pt idx="7530">
                        <c:v>1.05</c:v>
                      </c:pt>
                      <c:pt idx="7531">
                        <c:v>1.127</c:v>
                      </c:pt>
                      <c:pt idx="7532">
                        <c:v>1.1479999999999999</c:v>
                      </c:pt>
                      <c:pt idx="7533">
                        <c:v>1.0429999999999999</c:v>
                      </c:pt>
                      <c:pt idx="7534">
                        <c:v>0.88200000000000001</c:v>
                      </c:pt>
                      <c:pt idx="7535">
                        <c:v>0.72799999999999998</c:v>
                      </c:pt>
                      <c:pt idx="7536">
                        <c:v>0.73499999999999999</c:v>
                      </c:pt>
                      <c:pt idx="7537">
                        <c:v>0.67200000000000004</c:v>
                      </c:pt>
                      <c:pt idx="7538">
                        <c:v>0.67900000000000005</c:v>
                      </c:pt>
                      <c:pt idx="7539">
                        <c:v>0.71399999999999997</c:v>
                      </c:pt>
                      <c:pt idx="7540">
                        <c:v>0.67900000000000005</c:v>
                      </c:pt>
                      <c:pt idx="7541">
                        <c:v>0.749</c:v>
                      </c:pt>
                      <c:pt idx="7542">
                        <c:v>0.86099999999999999</c:v>
                      </c:pt>
                      <c:pt idx="7543">
                        <c:v>0.95899999999999996</c:v>
                      </c:pt>
                      <c:pt idx="7544">
                        <c:v>0.93799999999999994</c:v>
                      </c:pt>
                      <c:pt idx="7545">
                        <c:v>0.90300000000000002</c:v>
                      </c:pt>
                      <c:pt idx="7546">
                        <c:v>0.96599999999999997</c:v>
                      </c:pt>
                      <c:pt idx="7547">
                        <c:v>0.98699999999999999</c:v>
                      </c:pt>
                      <c:pt idx="7548">
                        <c:v>0.875</c:v>
                      </c:pt>
                      <c:pt idx="7549">
                        <c:v>0.77</c:v>
                      </c:pt>
                      <c:pt idx="7550">
                        <c:v>0.83299999999999996</c:v>
                      </c:pt>
                      <c:pt idx="7551">
                        <c:v>0.82599999999999996</c:v>
                      </c:pt>
                      <c:pt idx="7552">
                        <c:v>0.90300000000000002</c:v>
                      </c:pt>
                      <c:pt idx="7553">
                        <c:v>0.96599999999999997</c:v>
                      </c:pt>
                      <c:pt idx="7554">
                        <c:v>0.98699999999999999</c:v>
                      </c:pt>
                      <c:pt idx="7555">
                        <c:v>1.0640000000000001</c:v>
                      </c:pt>
                      <c:pt idx="7556">
                        <c:v>0.98</c:v>
                      </c:pt>
                      <c:pt idx="7557">
                        <c:v>0.95199999999999996</c:v>
                      </c:pt>
                      <c:pt idx="7558">
                        <c:v>0.85399999999999998</c:v>
                      </c:pt>
                      <c:pt idx="7559">
                        <c:v>0.84699999999999998</c:v>
                      </c:pt>
                      <c:pt idx="7560">
                        <c:v>0.74199999999999999</c:v>
                      </c:pt>
                      <c:pt idx="7561">
                        <c:v>0.66500000000000004</c:v>
                      </c:pt>
                      <c:pt idx="7562">
                        <c:v>0.72099999999999997</c:v>
                      </c:pt>
                      <c:pt idx="7563">
                        <c:v>0.76300000000000001</c:v>
                      </c:pt>
                      <c:pt idx="7564">
                        <c:v>0.749</c:v>
                      </c:pt>
                      <c:pt idx="7565">
                        <c:v>0.79800000000000004</c:v>
                      </c:pt>
                      <c:pt idx="7566">
                        <c:v>0.90300000000000002</c:v>
                      </c:pt>
                      <c:pt idx="7567">
                        <c:v>0.98699999999999999</c:v>
                      </c:pt>
                      <c:pt idx="7568">
                        <c:v>0.94499999999999995</c:v>
                      </c:pt>
                      <c:pt idx="7569">
                        <c:v>0.91700000000000004</c:v>
                      </c:pt>
                      <c:pt idx="7570">
                        <c:v>0.84699999999999998</c:v>
                      </c:pt>
                      <c:pt idx="7571">
                        <c:v>0.84</c:v>
                      </c:pt>
                      <c:pt idx="7572">
                        <c:v>0.85399999999999998</c:v>
                      </c:pt>
                      <c:pt idx="7573">
                        <c:v>0.84699999999999998</c:v>
                      </c:pt>
                      <c:pt idx="7574">
                        <c:v>0.85399999999999998</c:v>
                      </c:pt>
                      <c:pt idx="7575">
                        <c:v>0.88200000000000001</c:v>
                      </c:pt>
                      <c:pt idx="7576">
                        <c:v>0.95899999999999996</c:v>
                      </c:pt>
                      <c:pt idx="7577">
                        <c:v>1.113</c:v>
                      </c:pt>
                      <c:pt idx="7578">
                        <c:v>1.141</c:v>
                      </c:pt>
                      <c:pt idx="7579">
                        <c:v>1.155</c:v>
                      </c:pt>
                      <c:pt idx="7580">
                        <c:v>1.155</c:v>
                      </c:pt>
                      <c:pt idx="7581">
                        <c:v>1.0780000000000001</c:v>
                      </c:pt>
                      <c:pt idx="7582">
                        <c:v>0.98</c:v>
                      </c:pt>
                      <c:pt idx="7583">
                        <c:v>0.875</c:v>
                      </c:pt>
                      <c:pt idx="7584">
                        <c:v>0.82599999999999996</c:v>
                      </c:pt>
                      <c:pt idx="7585">
                        <c:v>0.80500000000000005</c:v>
                      </c:pt>
                      <c:pt idx="7586">
                        <c:v>0.83299999999999996</c:v>
                      </c:pt>
                      <c:pt idx="7587">
                        <c:v>0.81899999999999995</c:v>
                      </c:pt>
                      <c:pt idx="7588">
                        <c:v>0.83299999999999996</c:v>
                      </c:pt>
                      <c:pt idx="7589">
                        <c:v>0.875</c:v>
                      </c:pt>
                      <c:pt idx="7590">
                        <c:v>0.95899999999999996</c:v>
                      </c:pt>
                      <c:pt idx="7591">
                        <c:v>0.95899999999999996</c:v>
                      </c:pt>
                      <c:pt idx="7592">
                        <c:v>0.93799999999999994</c:v>
                      </c:pt>
                      <c:pt idx="7593">
                        <c:v>0.83299999999999996</c:v>
                      </c:pt>
                      <c:pt idx="7594">
                        <c:v>0.81200000000000006</c:v>
                      </c:pt>
                      <c:pt idx="7595">
                        <c:v>0.81899999999999995</c:v>
                      </c:pt>
                      <c:pt idx="7596">
                        <c:v>0.76300000000000001</c:v>
                      </c:pt>
                      <c:pt idx="7597">
                        <c:v>0.74199999999999999</c:v>
                      </c:pt>
                      <c:pt idx="7598">
                        <c:v>0.79800000000000004</c:v>
                      </c:pt>
                      <c:pt idx="7599">
                        <c:v>0.7</c:v>
                      </c:pt>
                      <c:pt idx="7600">
                        <c:v>0.86799999999999999</c:v>
                      </c:pt>
                      <c:pt idx="7601">
                        <c:v>1.0920000000000001</c:v>
                      </c:pt>
                      <c:pt idx="7602">
                        <c:v>1.1830000000000001</c:v>
                      </c:pt>
                      <c:pt idx="7603">
                        <c:v>1.1619999999999999</c:v>
                      </c:pt>
                      <c:pt idx="7604">
                        <c:v>1.155</c:v>
                      </c:pt>
                      <c:pt idx="7605">
                        <c:v>1.0569999999999999</c:v>
                      </c:pt>
                      <c:pt idx="7606">
                        <c:v>0.93100000000000005</c:v>
                      </c:pt>
                      <c:pt idx="7607">
                        <c:v>0.88900000000000001</c:v>
                      </c:pt>
                      <c:pt idx="7608">
                        <c:v>0.88200000000000001</c:v>
                      </c:pt>
                      <c:pt idx="7609">
                        <c:v>0.89600000000000002</c:v>
                      </c:pt>
                      <c:pt idx="7610">
                        <c:v>0.82599999999999996</c:v>
                      </c:pt>
                      <c:pt idx="7611">
                        <c:v>0.77</c:v>
                      </c:pt>
                      <c:pt idx="7612">
                        <c:v>0.76300000000000001</c:v>
                      </c:pt>
                      <c:pt idx="7613">
                        <c:v>0.88200000000000001</c:v>
                      </c:pt>
                      <c:pt idx="7614">
                        <c:v>1.0429999999999999</c:v>
                      </c:pt>
                      <c:pt idx="7615">
                        <c:v>0.99399999999999999</c:v>
                      </c:pt>
                      <c:pt idx="7616">
                        <c:v>0.94499999999999995</c:v>
                      </c:pt>
                      <c:pt idx="7617">
                        <c:v>0.78400000000000003</c:v>
                      </c:pt>
                      <c:pt idx="7618">
                        <c:v>0.78400000000000003</c:v>
                      </c:pt>
                      <c:pt idx="7619">
                        <c:v>0.80500000000000005</c:v>
                      </c:pt>
                      <c:pt idx="7620">
                        <c:v>0.73499999999999999</c:v>
                      </c:pt>
                      <c:pt idx="7621">
                        <c:v>0.69299999999999995</c:v>
                      </c:pt>
                      <c:pt idx="7622">
                        <c:v>0.65100000000000002</c:v>
                      </c:pt>
                      <c:pt idx="7623">
                        <c:v>0.7</c:v>
                      </c:pt>
                      <c:pt idx="7624">
                        <c:v>0.77</c:v>
                      </c:pt>
                      <c:pt idx="7625">
                        <c:v>0.95899999999999996</c:v>
                      </c:pt>
                      <c:pt idx="7626">
                        <c:v>1.0640000000000001</c:v>
                      </c:pt>
                      <c:pt idx="7627">
                        <c:v>1.0640000000000001</c:v>
                      </c:pt>
                      <c:pt idx="7628">
                        <c:v>1.1339999999999999</c:v>
                      </c:pt>
                      <c:pt idx="7629">
                        <c:v>0.98</c:v>
                      </c:pt>
                      <c:pt idx="7630">
                        <c:v>0.93799999999999994</c:v>
                      </c:pt>
                      <c:pt idx="7631">
                        <c:v>0.84699999999999998</c:v>
                      </c:pt>
                      <c:pt idx="7632">
                        <c:v>0.76300000000000001</c:v>
                      </c:pt>
                      <c:pt idx="7633">
                        <c:v>0.72799999999999998</c:v>
                      </c:pt>
                      <c:pt idx="7634">
                        <c:v>0.67200000000000004</c:v>
                      </c:pt>
                      <c:pt idx="7635">
                        <c:v>0.71399999999999997</c:v>
                      </c:pt>
                      <c:pt idx="7636">
                        <c:v>0.71399999999999997</c:v>
                      </c:pt>
                      <c:pt idx="7637">
                        <c:v>0.81200000000000006</c:v>
                      </c:pt>
                      <c:pt idx="7638">
                        <c:v>0.88200000000000001</c:v>
                      </c:pt>
                      <c:pt idx="7639">
                        <c:v>0.93100000000000005</c:v>
                      </c:pt>
                      <c:pt idx="7640">
                        <c:v>0.875</c:v>
                      </c:pt>
                      <c:pt idx="7641">
                        <c:v>0.84699999999999998</c:v>
                      </c:pt>
                      <c:pt idx="7642">
                        <c:v>0.79800000000000004</c:v>
                      </c:pt>
                      <c:pt idx="7643">
                        <c:v>0.74199999999999999</c:v>
                      </c:pt>
                      <c:pt idx="7644">
                        <c:v>0.72099999999999997</c:v>
                      </c:pt>
                      <c:pt idx="7645">
                        <c:v>0.7</c:v>
                      </c:pt>
                      <c:pt idx="7646">
                        <c:v>0.78400000000000003</c:v>
                      </c:pt>
                      <c:pt idx="7647">
                        <c:v>0.84</c:v>
                      </c:pt>
                      <c:pt idx="7648">
                        <c:v>0.85399999999999998</c:v>
                      </c:pt>
                      <c:pt idx="7649">
                        <c:v>0.85399999999999998</c:v>
                      </c:pt>
                      <c:pt idx="7650">
                        <c:v>0.96599999999999997</c:v>
                      </c:pt>
                      <c:pt idx="7651">
                        <c:v>0.95199999999999996</c:v>
                      </c:pt>
                      <c:pt idx="7652">
                        <c:v>0.86799999999999999</c:v>
                      </c:pt>
                      <c:pt idx="7653">
                        <c:v>0.81899999999999995</c:v>
                      </c:pt>
                      <c:pt idx="7654">
                        <c:v>0.78400000000000003</c:v>
                      </c:pt>
                      <c:pt idx="7655">
                        <c:v>0.82599999999999996</c:v>
                      </c:pt>
                      <c:pt idx="7656">
                        <c:v>0.69299999999999995</c:v>
                      </c:pt>
                      <c:pt idx="7657">
                        <c:v>0.67900000000000005</c:v>
                      </c:pt>
                      <c:pt idx="7658">
                        <c:v>0.64400000000000002</c:v>
                      </c:pt>
                      <c:pt idx="7659">
                        <c:v>0.67200000000000004</c:v>
                      </c:pt>
                      <c:pt idx="7660">
                        <c:v>0.63</c:v>
                      </c:pt>
                      <c:pt idx="7661">
                        <c:v>0.60899999999999999</c:v>
                      </c:pt>
                      <c:pt idx="7662">
                        <c:v>0.67200000000000004</c:v>
                      </c:pt>
                      <c:pt idx="7663">
                        <c:v>0.74199999999999999</c:v>
                      </c:pt>
                      <c:pt idx="7664">
                        <c:v>0.85399999999999998</c:v>
                      </c:pt>
                      <c:pt idx="7665">
                        <c:v>0.83299999999999996</c:v>
                      </c:pt>
                      <c:pt idx="7666">
                        <c:v>0.83299999999999996</c:v>
                      </c:pt>
                      <c:pt idx="7667">
                        <c:v>0.80500000000000005</c:v>
                      </c:pt>
                      <c:pt idx="7668">
                        <c:v>0.84</c:v>
                      </c:pt>
                      <c:pt idx="7669">
                        <c:v>0.83299999999999996</c:v>
                      </c:pt>
                      <c:pt idx="7670">
                        <c:v>0.84699999999999998</c:v>
                      </c:pt>
                      <c:pt idx="7671">
                        <c:v>0.84699999999999998</c:v>
                      </c:pt>
                      <c:pt idx="7672">
                        <c:v>0.80500000000000005</c:v>
                      </c:pt>
                      <c:pt idx="7673">
                        <c:v>0.89600000000000002</c:v>
                      </c:pt>
                      <c:pt idx="7674">
                        <c:v>0.83299999999999996</c:v>
                      </c:pt>
                      <c:pt idx="7675">
                        <c:v>0.80500000000000005</c:v>
                      </c:pt>
                      <c:pt idx="7676">
                        <c:v>0.76300000000000001</c:v>
                      </c:pt>
                      <c:pt idx="7677">
                        <c:v>0.71399999999999997</c:v>
                      </c:pt>
                      <c:pt idx="7678">
                        <c:v>0.67200000000000004</c:v>
                      </c:pt>
                      <c:pt idx="7679">
                        <c:v>0.72799999999999998</c:v>
                      </c:pt>
                      <c:pt idx="7680">
                        <c:v>0.60199999999999998</c:v>
                      </c:pt>
                      <c:pt idx="7681">
                        <c:v>0.54600000000000004</c:v>
                      </c:pt>
                      <c:pt idx="7682">
                        <c:v>0.51100000000000001</c:v>
                      </c:pt>
                      <c:pt idx="7683">
                        <c:v>0.504</c:v>
                      </c:pt>
                      <c:pt idx="7684">
                        <c:v>0.53900000000000003</c:v>
                      </c:pt>
                      <c:pt idx="7685">
                        <c:v>0.54600000000000004</c:v>
                      </c:pt>
                      <c:pt idx="7686">
                        <c:v>0.55300000000000005</c:v>
                      </c:pt>
                      <c:pt idx="7687">
                        <c:v>0.60899999999999999</c:v>
                      </c:pt>
                      <c:pt idx="7688">
                        <c:v>0.74199999999999999</c:v>
                      </c:pt>
                      <c:pt idx="7689">
                        <c:v>0.875</c:v>
                      </c:pt>
                      <c:pt idx="7690">
                        <c:v>0.90300000000000002</c:v>
                      </c:pt>
                      <c:pt idx="7691">
                        <c:v>0.88200000000000001</c:v>
                      </c:pt>
                      <c:pt idx="7692">
                        <c:v>0.92400000000000004</c:v>
                      </c:pt>
                      <c:pt idx="7693">
                        <c:v>0.86099999999999999</c:v>
                      </c:pt>
                      <c:pt idx="7694">
                        <c:v>0.86099999999999999</c:v>
                      </c:pt>
                      <c:pt idx="7695">
                        <c:v>0.88900000000000001</c:v>
                      </c:pt>
                      <c:pt idx="7696">
                        <c:v>0.88900000000000001</c:v>
                      </c:pt>
                      <c:pt idx="7697">
                        <c:v>1.05</c:v>
                      </c:pt>
                      <c:pt idx="7698">
                        <c:v>0.95899999999999996</c:v>
                      </c:pt>
                      <c:pt idx="7699">
                        <c:v>0.86099999999999999</c:v>
                      </c:pt>
                      <c:pt idx="7700">
                        <c:v>0.88900000000000001</c:v>
                      </c:pt>
                      <c:pt idx="7701">
                        <c:v>0.78400000000000003</c:v>
                      </c:pt>
                      <c:pt idx="7702">
                        <c:v>0.68600000000000005</c:v>
                      </c:pt>
                      <c:pt idx="7703">
                        <c:v>0.59499999999999997</c:v>
                      </c:pt>
                      <c:pt idx="7704">
                        <c:v>0.53900000000000003</c:v>
                      </c:pt>
                      <c:pt idx="7705">
                        <c:v>0.53900000000000003</c:v>
                      </c:pt>
                      <c:pt idx="7706">
                        <c:v>0.51800000000000002</c:v>
                      </c:pt>
                      <c:pt idx="7707">
                        <c:v>0.53900000000000003</c:v>
                      </c:pt>
                      <c:pt idx="7708">
                        <c:v>0.56699999999999995</c:v>
                      </c:pt>
                      <c:pt idx="7709">
                        <c:v>0.65100000000000002</c:v>
                      </c:pt>
                      <c:pt idx="7710">
                        <c:v>0.80500000000000005</c:v>
                      </c:pt>
                      <c:pt idx="7711">
                        <c:v>0.78400000000000003</c:v>
                      </c:pt>
                      <c:pt idx="7712">
                        <c:v>0.75600000000000001</c:v>
                      </c:pt>
                      <c:pt idx="7713">
                        <c:v>0.72099999999999997</c:v>
                      </c:pt>
                      <c:pt idx="7714">
                        <c:v>0.65800000000000003</c:v>
                      </c:pt>
                      <c:pt idx="7715">
                        <c:v>0.69299999999999995</c:v>
                      </c:pt>
                      <c:pt idx="7716">
                        <c:v>0.64400000000000002</c:v>
                      </c:pt>
                      <c:pt idx="7717">
                        <c:v>0.63</c:v>
                      </c:pt>
                      <c:pt idx="7718">
                        <c:v>0.65800000000000003</c:v>
                      </c:pt>
                      <c:pt idx="7719">
                        <c:v>0.70699999999999996</c:v>
                      </c:pt>
                      <c:pt idx="7720">
                        <c:v>0.80500000000000005</c:v>
                      </c:pt>
                      <c:pt idx="7721">
                        <c:v>0.98699999999999999</c:v>
                      </c:pt>
                      <c:pt idx="7722">
                        <c:v>1.0920000000000001</c:v>
                      </c:pt>
                      <c:pt idx="7723">
                        <c:v>1.0920000000000001</c:v>
                      </c:pt>
                      <c:pt idx="7724">
                        <c:v>1.0920000000000001</c:v>
                      </c:pt>
                      <c:pt idx="7725">
                        <c:v>0.91</c:v>
                      </c:pt>
                      <c:pt idx="7726">
                        <c:v>0.81200000000000006</c:v>
                      </c:pt>
                      <c:pt idx="7727">
                        <c:v>0.82599999999999996</c:v>
                      </c:pt>
                      <c:pt idx="7728">
                        <c:v>0.78400000000000003</c:v>
                      </c:pt>
                      <c:pt idx="7729">
                        <c:v>0.72799999999999998</c:v>
                      </c:pt>
                      <c:pt idx="7730">
                        <c:v>0.70699999999999996</c:v>
                      </c:pt>
                      <c:pt idx="7731">
                        <c:v>0.72799999999999998</c:v>
                      </c:pt>
                      <c:pt idx="7732">
                        <c:v>0.72099999999999997</c:v>
                      </c:pt>
                      <c:pt idx="7733">
                        <c:v>0.78400000000000003</c:v>
                      </c:pt>
                      <c:pt idx="7734">
                        <c:v>0.88900000000000001</c:v>
                      </c:pt>
                      <c:pt idx="7735">
                        <c:v>0.86099999999999999</c:v>
                      </c:pt>
                      <c:pt idx="7736">
                        <c:v>0.81200000000000006</c:v>
                      </c:pt>
                      <c:pt idx="7737">
                        <c:v>0.84</c:v>
                      </c:pt>
                      <c:pt idx="7738">
                        <c:v>0.85399999999999998</c:v>
                      </c:pt>
                      <c:pt idx="7739">
                        <c:v>0.84</c:v>
                      </c:pt>
                      <c:pt idx="7740">
                        <c:v>0.72099999999999997</c:v>
                      </c:pt>
                      <c:pt idx="7741">
                        <c:v>0.69299999999999995</c:v>
                      </c:pt>
                      <c:pt idx="7742">
                        <c:v>0.69299999999999995</c:v>
                      </c:pt>
                      <c:pt idx="7743">
                        <c:v>0.70699999999999996</c:v>
                      </c:pt>
                      <c:pt idx="7744">
                        <c:v>0.85399999999999998</c:v>
                      </c:pt>
                      <c:pt idx="7745">
                        <c:v>0.96599999999999997</c:v>
                      </c:pt>
                      <c:pt idx="7746">
                        <c:v>1.0149999999999999</c:v>
                      </c:pt>
                      <c:pt idx="7747">
                        <c:v>1.1060000000000001</c:v>
                      </c:pt>
                      <c:pt idx="7748">
                        <c:v>1.0640000000000001</c:v>
                      </c:pt>
                      <c:pt idx="7749">
                        <c:v>1.008</c:v>
                      </c:pt>
                      <c:pt idx="7750">
                        <c:v>0.94499999999999995</c:v>
                      </c:pt>
                      <c:pt idx="7751">
                        <c:v>0.84</c:v>
                      </c:pt>
                      <c:pt idx="7752">
                        <c:v>0.77</c:v>
                      </c:pt>
                      <c:pt idx="7753">
                        <c:v>0.79800000000000004</c:v>
                      </c:pt>
                      <c:pt idx="7754">
                        <c:v>0.77</c:v>
                      </c:pt>
                      <c:pt idx="7755">
                        <c:v>0.75600000000000001</c:v>
                      </c:pt>
                      <c:pt idx="7756">
                        <c:v>0.75600000000000001</c:v>
                      </c:pt>
                      <c:pt idx="7757">
                        <c:v>0.86799999999999999</c:v>
                      </c:pt>
                      <c:pt idx="7758">
                        <c:v>0.94499999999999995</c:v>
                      </c:pt>
                      <c:pt idx="7759">
                        <c:v>0.92400000000000004</c:v>
                      </c:pt>
                      <c:pt idx="7760">
                        <c:v>0.875</c:v>
                      </c:pt>
                      <c:pt idx="7761">
                        <c:v>0.81200000000000006</c:v>
                      </c:pt>
                      <c:pt idx="7762">
                        <c:v>0.749</c:v>
                      </c:pt>
                      <c:pt idx="7763">
                        <c:v>0.75600000000000001</c:v>
                      </c:pt>
                      <c:pt idx="7764">
                        <c:v>0.76300000000000001</c:v>
                      </c:pt>
                      <c:pt idx="7765">
                        <c:v>0.71399999999999997</c:v>
                      </c:pt>
                      <c:pt idx="7766">
                        <c:v>0.65800000000000003</c:v>
                      </c:pt>
                      <c:pt idx="7767">
                        <c:v>0.75600000000000001</c:v>
                      </c:pt>
                      <c:pt idx="7768">
                        <c:v>0.75600000000000001</c:v>
                      </c:pt>
                      <c:pt idx="7769">
                        <c:v>1.0149999999999999</c:v>
                      </c:pt>
                      <c:pt idx="7770">
                        <c:v>1.1830000000000001</c:v>
                      </c:pt>
                      <c:pt idx="7771">
                        <c:v>1.1619999999999999</c:v>
                      </c:pt>
                      <c:pt idx="7772">
                        <c:v>1.0640000000000001</c:v>
                      </c:pt>
                      <c:pt idx="7773">
                        <c:v>0.96599999999999997</c:v>
                      </c:pt>
                      <c:pt idx="7774">
                        <c:v>0.88900000000000001</c:v>
                      </c:pt>
                      <c:pt idx="7775">
                        <c:v>0.84</c:v>
                      </c:pt>
                      <c:pt idx="7776">
                        <c:v>0.72099999999999997</c:v>
                      </c:pt>
                      <c:pt idx="7777">
                        <c:v>0.70699999999999996</c:v>
                      </c:pt>
                      <c:pt idx="7778">
                        <c:v>0.67900000000000005</c:v>
                      </c:pt>
                      <c:pt idx="7779">
                        <c:v>0.69299999999999995</c:v>
                      </c:pt>
                      <c:pt idx="7780">
                        <c:v>0.68600000000000005</c:v>
                      </c:pt>
                      <c:pt idx="7781">
                        <c:v>0.69299999999999995</c:v>
                      </c:pt>
                      <c:pt idx="7782">
                        <c:v>0.81899999999999995</c:v>
                      </c:pt>
                      <c:pt idx="7783">
                        <c:v>0.82599999999999996</c:v>
                      </c:pt>
                      <c:pt idx="7784">
                        <c:v>0.80500000000000005</c:v>
                      </c:pt>
                      <c:pt idx="7785">
                        <c:v>0.78400000000000003</c:v>
                      </c:pt>
                      <c:pt idx="7786">
                        <c:v>0.82599999999999996</c:v>
                      </c:pt>
                      <c:pt idx="7787">
                        <c:v>0.71399999999999997</c:v>
                      </c:pt>
                      <c:pt idx="7788">
                        <c:v>0.74199999999999999</c:v>
                      </c:pt>
                      <c:pt idx="7789">
                        <c:v>0.77</c:v>
                      </c:pt>
                      <c:pt idx="7790">
                        <c:v>0.68600000000000005</c:v>
                      </c:pt>
                      <c:pt idx="7791">
                        <c:v>0.75600000000000001</c:v>
                      </c:pt>
                      <c:pt idx="7792">
                        <c:v>0.79100000000000004</c:v>
                      </c:pt>
                      <c:pt idx="7793">
                        <c:v>0.93799999999999994</c:v>
                      </c:pt>
                      <c:pt idx="7794">
                        <c:v>0.91700000000000004</c:v>
                      </c:pt>
                      <c:pt idx="7795">
                        <c:v>0.91700000000000004</c:v>
                      </c:pt>
                      <c:pt idx="7796">
                        <c:v>0.98</c:v>
                      </c:pt>
                      <c:pt idx="7797">
                        <c:v>0.93799999999999994</c:v>
                      </c:pt>
                      <c:pt idx="7798">
                        <c:v>0.72099999999999997</c:v>
                      </c:pt>
                      <c:pt idx="7799">
                        <c:v>0.65800000000000003</c:v>
                      </c:pt>
                      <c:pt idx="7800">
                        <c:v>0.67900000000000005</c:v>
                      </c:pt>
                      <c:pt idx="7801">
                        <c:v>0.59499999999999997</c:v>
                      </c:pt>
                      <c:pt idx="7802">
                        <c:v>0.51800000000000002</c:v>
                      </c:pt>
                      <c:pt idx="7803">
                        <c:v>0.58799999999999997</c:v>
                      </c:pt>
                      <c:pt idx="7804">
                        <c:v>0.60199999999999998</c:v>
                      </c:pt>
                      <c:pt idx="7805">
                        <c:v>0.59499999999999997</c:v>
                      </c:pt>
                      <c:pt idx="7806">
                        <c:v>0.72799999999999998</c:v>
                      </c:pt>
                      <c:pt idx="7807">
                        <c:v>0.71399999999999997</c:v>
                      </c:pt>
                      <c:pt idx="7808">
                        <c:v>0.73499999999999999</c:v>
                      </c:pt>
                      <c:pt idx="7809">
                        <c:v>0.73499999999999999</c:v>
                      </c:pt>
                      <c:pt idx="7810">
                        <c:v>0.75600000000000001</c:v>
                      </c:pt>
                      <c:pt idx="7811">
                        <c:v>0.66500000000000004</c:v>
                      </c:pt>
                      <c:pt idx="7812">
                        <c:v>0.67900000000000005</c:v>
                      </c:pt>
                      <c:pt idx="7813">
                        <c:v>0.74199999999999999</c:v>
                      </c:pt>
                      <c:pt idx="7814">
                        <c:v>0.71399999999999997</c:v>
                      </c:pt>
                      <c:pt idx="7815">
                        <c:v>0.7</c:v>
                      </c:pt>
                      <c:pt idx="7816">
                        <c:v>0.74199999999999999</c:v>
                      </c:pt>
                      <c:pt idx="7817">
                        <c:v>0.98699999999999999</c:v>
                      </c:pt>
                      <c:pt idx="7818">
                        <c:v>0.98</c:v>
                      </c:pt>
                      <c:pt idx="7819">
                        <c:v>1.0149999999999999</c:v>
                      </c:pt>
                      <c:pt idx="7820">
                        <c:v>1.05</c:v>
                      </c:pt>
                      <c:pt idx="7821">
                        <c:v>0.97299999999999998</c:v>
                      </c:pt>
                      <c:pt idx="7822">
                        <c:v>0.89600000000000002</c:v>
                      </c:pt>
                      <c:pt idx="7823">
                        <c:v>0.80500000000000005</c:v>
                      </c:pt>
                      <c:pt idx="7824">
                        <c:v>0.77700000000000002</c:v>
                      </c:pt>
                      <c:pt idx="7825">
                        <c:v>0.79100000000000004</c:v>
                      </c:pt>
                      <c:pt idx="7826">
                        <c:v>0.74199999999999999</c:v>
                      </c:pt>
                      <c:pt idx="7827">
                        <c:v>0.75600000000000001</c:v>
                      </c:pt>
                      <c:pt idx="7828">
                        <c:v>0.76300000000000001</c:v>
                      </c:pt>
                      <c:pt idx="7829">
                        <c:v>0.79100000000000004</c:v>
                      </c:pt>
                      <c:pt idx="7830">
                        <c:v>0.85399999999999998</c:v>
                      </c:pt>
                      <c:pt idx="7831">
                        <c:v>0.875</c:v>
                      </c:pt>
                      <c:pt idx="7832">
                        <c:v>0.98699999999999999</c:v>
                      </c:pt>
                      <c:pt idx="7833">
                        <c:v>1.036</c:v>
                      </c:pt>
                      <c:pt idx="7834">
                        <c:v>1.036</c:v>
                      </c:pt>
                      <c:pt idx="7835">
                        <c:v>1.05</c:v>
                      </c:pt>
                      <c:pt idx="7836">
                        <c:v>0.95199999999999996</c:v>
                      </c:pt>
                      <c:pt idx="7837">
                        <c:v>0.95199999999999996</c:v>
                      </c:pt>
                      <c:pt idx="7838">
                        <c:v>1.0149999999999999</c:v>
                      </c:pt>
                      <c:pt idx="7839">
                        <c:v>1.022</c:v>
                      </c:pt>
                      <c:pt idx="7840">
                        <c:v>1.036</c:v>
                      </c:pt>
                      <c:pt idx="7841">
                        <c:v>1.1060000000000001</c:v>
                      </c:pt>
                      <c:pt idx="7842">
                        <c:v>1.1759999999999999</c:v>
                      </c:pt>
                      <c:pt idx="7843">
                        <c:v>1.141</c:v>
                      </c:pt>
                      <c:pt idx="7844">
                        <c:v>1.218</c:v>
                      </c:pt>
                      <c:pt idx="7845">
                        <c:v>1.1479999999999999</c:v>
                      </c:pt>
                      <c:pt idx="7846">
                        <c:v>1.127</c:v>
                      </c:pt>
                      <c:pt idx="7847">
                        <c:v>1.0569999999999999</c:v>
                      </c:pt>
                      <c:pt idx="7848">
                        <c:v>0.93100000000000005</c:v>
                      </c:pt>
                      <c:pt idx="7849">
                        <c:v>0.875</c:v>
                      </c:pt>
                      <c:pt idx="7850">
                        <c:v>0.89600000000000002</c:v>
                      </c:pt>
                      <c:pt idx="7851">
                        <c:v>0.89600000000000002</c:v>
                      </c:pt>
                      <c:pt idx="7852">
                        <c:v>0.91700000000000004</c:v>
                      </c:pt>
                      <c:pt idx="7853">
                        <c:v>0.95199999999999996</c:v>
                      </c:pt>
                      <c:pt idx="7854">
                        <c:v>0.96599999999999997</c:v>
                      </c:pt>
                      <c:pt idx="7855">
                        <c:v>1.0149999999999999</c:v>
                      </c:pt>
                      <c:pt idx="7856">
                        <c:v>1.1339999999999999</c:v>
                      </c:pt>
                      <c:pt idx="7857">
                        <c:v>1.2250000000000001</c:v>
                      </c:pt>
                      <c:pt idx="7858">
                        <c:v>1.2110000000000001</c:v>
                      </c:pt>
                      <c:pt idx="7859">
                        <c:v>1.085</c:v>
                      </c:pt>
                      <c:pt idx="7860">
                        <c:v>1.0640000000000001</c:v>
                      </c:pt>
                      <c:pt idx="7861">
                        <c:v>1.099</c:v>
                      </c:pt>
                      <c:pt idx="7862">
                        <c:v>1.071</c:v>
                      </c:pt>
                      <c:pt idx="7863">
                        <c:v>1.1200000000000001</c:v>
                      </c:pt>
                      <c:pt idx="7864">
                        <c:v>1.1759999999999999</c:v>
                      </c:pt>
                      <c:pt idx="7865">
                        <c:v>1.3580000000000001</c:v>
                      </c:pt>
                      <c:pt idx="7866">
                        <c:v>1.4350000000000001</c:v>
                      </c:pt>
                      <c:pt idx="7867">
                        <c:v>1.4419999999999999</c:v>
                      </c:pt>
                      <c:pt idx="7868">
                        <c:v>1.302</c:v>
                      </c:pt>
                      <c:pt idx="7869">
                        <c:v>1.2949999999999999</c:v>
                      </c:pt>
                      <c:pt idx="7870">
                        <c:v>1.1970000000000001</c:v>
                      </c:pt>
                      <c:pt idx="7871">
                        <c:v>1.0640000000000001</c:v>
                      </c:pt>
                      <c:pt idx="7872">
                        <c:v>1.0569999999999999</c:v>
                      </c:pt>
                      <c:pt idx="7873">
                        <c:v>0.93799999999999994</c:v>
                      </c:pt>
                      <c:pt idx="7874">
                        <c:v>0.93799999999999994</c:v>
                      </c:pt>
                      <c:pt idx="7875">
                        <c:v>0.96599999999999997</c:v>
                      </c:pt>
                      <c:pt idx="7876">
                        <c:v>1.0009999999999999</c:v>
                      </c:pt>
                      <c:pt idx="7877">
                        <c:v>1.0569999999999999</c:v>
                      </c:pt>
                      <c:pt idx="7878">
                        <c:v>1.1619999999999999</c:v>
                      </c:pt>
                      <c:pt idx="7879">
                        <c:v>1.19</c:v>
                      </c:pt>
                      <c:pt idx="7880">
                        <c:v>1.127</c:v>
                      </c:pt>
                      <c:pt idx="7881">
                        <c:v>1.127</c:v>
                      </c:pt>
                      <c:pt idx="7882">
                        <c:v>0.98699999999999999</c:v>
                      </c:pt>
                      <c:pt idx="7883">
                        <c:v>0.99399999999999999</c:v>
                      </c:pt>
                      <c:pt idx="7884">
                        <c:v>0.97299999999999998</c:v>
                      </c:pt>
                      <c:pt idx="7885">
                        <c:v>0.96599999999999997</c:v>
                      </c:pt>
                      <c:pt idx="7886">
                        <c:v>0.91</c:v>
                      </c:pt>
                      <c:pt idx="7887">
                        <c:v>0.98699999999999999</c:v>
                      </c:pt>
                      <c:pt idx="7888">
                        <c:v>0.97299999999999998</c:v>
                      </c:pt>
                      <c:pt idx="7889">
                        <c:v>1.071</c:v>
                      </c:pt>
                      <c:pt idx="7890">
                        <c:v>1.1830000000000001</c:v>
                      </c:pt>
                      <c:pt idx="7891">
                        <c:v>1.2250000000000001</c:v>
                      </c:pt>
                      <c:pt idx="7892">
                        <c:v>1.1830000000000001</c:v>
                      </c:pt>
                      <c:pt idx="7893">
                        <c:v>1.0920000000000001</c:v>
                      </c:pt>
                      <c:pt idx="7894">
                        <c:v>0.98</c:v>
                      </c:pt>
                      <c:pt idx="7895">
                        <c:v>0.96599999999999997</c:v>
                      </c:pt>
                      <c:pt idx="7896">
                        <c:v>0.875</c:v>
                      </c:pt>
                      <c:pt idx="7897">
                        <c:v>0.74199999999999999</c:v>
                      </c:pt>
                      <c:pt idx="7898">
                        <c:v>0.73499999999999999</c:v>
                      </c:pt>
                      <c:pt idx="7899">
                        <c:v>0.75600000000000001</c:v>
                      </c:pt>
                      <c:pt idx="7900">
                        <c:v>0.749</c:v>
                      </c:pt>
                      <c:pt idx="7901">
                        <c:v>0.79800000000000004</c:v>
                      </c:pt>
                      <c:pt idx="7902">
                        <c:v>0.91</c:v>
                      </c:pt>
                      <c:pt idx="7903">
                        <c:v>0.93100000000000005</c:v>
                      </c:pt>
                      <c:pt idx="7904">
                        <c:v>0.90300000000000002</c:v>
                      </c:pt>
                      <c:pt idx="7905">
                        <c:v>0.82599999999999996</c:v>
                      </c:pt>
                      <c:pt idx="7906">
                        <c:v>0.93100000000000005</c:v>
                      </c:pt>
                      <c:pt idx="7907">
                        <c:v>0.91700000000000004</c:v>
                      </c:pt>
                      <c:pt idx="7908">
                        <c:v>0.94499999999999995</c:v>
                      </c:pt>
                      <c:pt idx="7909">
                        <c:v>0.86799999999999999</c:v>
                      </c:pt>
                      <c:pt idx="7910">
                        <c:v>0.85399999999999998</c:v>
                      </c:pt>
                      <c:pt idx="7911">
                        <c:v>0.90300000000000002</c:v>
                      </c:pt>
                      <c:pt idx="7912">
                        <c:v>0.93799999999999994</c:v>
                      </c:pt>
                      <c:pt idx="7913">
                        <c:v>1.1830000000000001</c:v>
                      </c:pt>
                      <c:pt idx="7914">
                        <c:v>1.2110000000000001</c:v>
                      </c:pt>
                      <c:pt idx="7915">
                        <c:v>1.246</c:v>
                      </c:pt>
                      <c:pt idx="7916">
                        <c:v>1.2669999999999999</c:v>
                      </c:pt>
                      <c:pt idx="7917">
                        <c:v>1.204</c:v>
                      </c:pt>
                      <c:pt idx="7918">
                        <c:v>1.0780000000000001</c:v>
                      </c:pt>
                      <c:pt idx="7919">
                        <c:v>0.97299999999999998</c:v>
                      </c:pt>
                      <c:pt idx="7920">
                        <c:v>0.88200000000000001</c:v>
                      </c:pt>
                      <c:pt idx="7921">
                        <c:v>0.81899999999999995</c:v>
                      </c:pt>
                      <c:pt idx="7922">
                        <c:v>0.80500000000000005</c:v>
                      </c:pt>
                      <c:pt idx="7923">
                        <c:v>0.82599999999999996</c:v>
                      </c:pt>
                      <c:pt idx="7924">
                        <c:v>0.78400000000000003</c:v>
                      </c:pt>
                      <c:pt idx="7925">
                        <c:v>0.88900000000000001</c:v>
                      </c:pt>
                      <c:pt idx="7926">
                        <c:v>0.94499999999999995</c:v>
                      </c:pt>
                      <c:pt idx="7927">
                        <c:v>0.96599999999999997</c:v>
                      </c:pt>
                      <c:pt idx="7928">
                        <c:v>1.008</c:v>
                      </c:pt>
                      <c:pt idx="7929">
                        <c:v>1.008</c:v>
                      </c:pt>
                      <c:pt idx="7930">
                        <c:v>1.0429999999999999</c:v>
                      </c:pt>
                      <c:pt idx="7931">
                        <c:v>1.1060000000000001</c:v>
                      </c:pt>
                      <c:pt idx="7932">
                        <c:v>1.008</c:v>
                      </c:pt>
                      <c:pt idx="7933">
                        <c:v>1.0009999999999999</c:v>
                      </c:pt>
                      <c:pt idx="7934">
                        <c:v>1.008</c:v>
                      </c:pt>
                      <c:pt idx="7935">
                        <c:v>1.0920000000000001</c:v>
                      </c:pt>
                      <c:pt idx="7936">
                        <c:v>1.232</c:v>
                      </c:pt>
                      <c:pt idx="7937">
                        <c:v>1.2669999999999999</c:v>
                      </c:pt>
                      <c:pt idx="7938">
                        <c:v>1.456</c:v>
                      </c:pt>
                      <c:pt idx="7939">
                        <c:v>1.3160000000000001</c:v>
                      </c:pt>
                      <c:pt idx="7940">
                        <c:v>1.351</c:v>
                      </c:pt>
                      <c:pt idx="7941">
                        <c:v>1.351</c:v>
                      </c:pt>
                      <c:pt idx="7942">
                        <c:v>1.1060000000000001</c:v>
                      </c:pt>
                      <c:pt idx="7943">
                        <c:v>1.1830000000000001</c:v>
                      </c:pt>
                      <c:pt idx="7944">
                        <c:v>1.0429999999999999</c:v>
                      </c:pt>
                      <c:pt idx="7945">
                        <c:v>1.008</c:v>
                      </c:pt>
                      <c:pt idx="7946">
                        <c:v>1.0009999999999999</c:v>
                      </c:pt>
                      <c:pt idx="7947">
                        <c:v>0.93100000000000005</c:v>
                      </c:pt>
                      <c:pt idx="7948">
                        <c:v>0.95199999999999996</c:v>
                      </c:pt>
                      <c:pt idx="7949">
                        <c:v>0.93799999999999994</c:v>
                      </c:pt>
                      <c:pt idx="7950">
                        <c:v>1.05</c:v>
                      </c:pt>
                      <c:pt idx="7951">
                        <c:v>1.1759999999999999</c:v>
                      </c:pt>
                      <c:pt idx="7952">
                        <c:v>1.274</c:v>
                      </c:pt>
                      <c:pt idx="7953">
                        <c:v>1.3859999999999999</c:v>
                      </c:pt>
                      <c:pt idx="7954">
                        <c:v>1.498</c:v>
                      </c:pt>
                      <c:pt idx="7955">
                        <c:v>1.526</c:v>
                      </c:pt>
                      <c:pt idx="7956">
                        <c:v>1.3440000000000001</c:v>
                      </c:pt>
                      <c:pt idx="7957">
                        <c:v>1.379</c:v>
                      </c:pt>
                      <c:pt idx="7958">
                        <c:v>1.2949999999999999</c:v>
                      </c:pt>
                      <c:pt idx="7959">
                        <c:v>1.232</c:v>
                      </c:pt>
                      <c:pt idx="7960">
                        <c:v>1.141</c:v>
                      </c:pt>
                      <c:pt idx="7961">
                        <c:v>1.099</c:v>
                      </c:pt>
                      <c:pt idx="7962">
                        <c:v>1.0920000000000001</c:v>
                      </c:pt>
                      <c:pt idx="7963">
                        <c:v>1.085</c:v>
                      </c:pt>
                      <c:pt idx="7964">
                        <c:v>1.1479999999999999</c:v>
                      </c:pt>
                      <c:pt idx="7965">
                        <c:v>1.1339999999999999</c:v>
                      </c:pt>
                      <c:pt idx="7966">
                        <c:v>1.1479999999999999</c:v>
                      </c:pt>
                      <c:pt idx="7967">
                        <c:v>0.98699999999999999</c:v>
                      </c:pt>
                      <c:pt idx="7968">
                        <c:v>0.86099999999999999</c:v>
                      </c:pt>
                      <c:pt idx="7969">
                        <c:v>0.86099999999999999</c:v>
                      </c:pt>
                      <c:pt idx="7970">
                        <c:v>0.88200000000000001</c:v>
                      </c:pt>
                      <c:pt idx="7971">
                        <c:v>0.85399999999999998</c:v>
                      </c:pt>
                      <c:pt idx="7972">
                        <c:v>0.92400000000000004</c:v>
                      </c:pt>
                      <c:pt idx="7973">
                        <c:v>0.89600000000000002</c:v>
                      </c:pt>
                      <c:pt idx="7974">
                        <c:v>0.93799999999999994</c:v>
                      </c:pt>
                      <c:pt idx="7975">
                        <c:v>0.93799999999999994</c:v>
                      </c:pt>
                      <c:pt idx="7976">
                        <c:v>1.0289999999999999</c:v>
                      </c:pt>
                      <c:pt idx="7977">
                        <c:v>1.0429999999999999</c:v>
                      </c:pt>
                      <c:pt idx="7978">
                        <c:v>0.88900000000000001</c:v>
                      </c:pt>
                      <c:pt idx="7979">
                        <c:v>0.94499999999999995</c:v>
                      </c:pt>
                      <c:pt idx="7980">
                        <c:v>0.93100000000000005</c:v>
                      </c:pt>
                      <c:pt idx="7981">
                        <c:v>0.85399999999999998</c:v>
                      </c:pt>
                      <c:pt idx="7982">
                        <c:v>0.82599999999999996</c:v>
                      </c:pt>
                      <c:pt idx="7983">
                        <c:v>1.0009999999999999</c:v>
                      </c:pt>
                      <c:pt idx="7984">
                        <c:v>1.022</c:v>
                      </c:pt>
                      <c:pt idx="7985">
                        <c:v>1.218</c:v>
                      </c:pt>
                      <c:pt idx="7986">
                        <c:v>1.1200000000000001</c:v>
                      </c:pt>
                      <c:pt idx="7987">
                        <c:v>1.19</c:v>
                      </c:pt>
                      <c:pt idx="7988">
                        <c:v>1.218</c:v>
                      </c:pt>
                      <c:pt idx="7989">
                        <c:v>1.1060000000000001</c:v>
                      </c:pt>
                      <c:pt idx="7990">
                        <c:v>1.071</c:v>
                      </c:pt>
                      <c:pt idx="7991">
                        <c:v>1.0009999999999999</c:v>
                      </c:pt>
                      <c:pt idx="7992">
                        <c:v>0.88900000000000001</c:v>
                      </c:pt>
                      <c:pt idx="7993">
                        <c:v>0.89600000000000002</c:v>
                      </c:pt>
                      <c:pt idx="7994">
                        <c:v>0.86799999999999999</c:v>
                      </c:pt>
                      <c:pt idx="7995">
                        <c:v>0.82599999999999996</c:v>
                      </c:pt>
                      <c:pt idx="7996">
                        <c:v>0.85399999999999998</c:v>
                      </c:pt>
                      <c:pt idx="7997">
                        <c:v>0.86099999999999999</c:v>
                      </c:pt>
                      <c:pt idx="7998">
                        <c:v>0.90300000000000002</c:v>
                      </c:pt>
                      <c:pt idx="7999">
                        <c:v>0.93100000000000005</c:v>
                      </c:pt>
                      <c:pt idx="8000">
                        <c:v>1.0429999999999999</c:v>
                      </c:pt>
                      <c:pt idx="8001">
                        <c:v>1.099</c:v>
                      </c:pt>
                      <c:pt idx="8002">
                        <c:v>1.0640000000000001</c:v>
                      </c:pt>
                      <c:pt idx="8003">
                        <c:v>1.05</c:v>
                      </c:pt>
                      <c:pt idx="8004">
                        <c:v>0.95199999999999996</c:v>
                      </c:pt>
                      <c:pt idx="8005">
                        <c:v>0.93799999999999994</c:v>
                      </c:pt>
                      <c:pt idx="8006">
                        <c:v>0.81899999999999995</c:v>
                      </c:pt>
                      <c:pt idx="8007">
                        <c:v>0.84699999999999998</c:v>
                      </c:pt>
                      <c:pt idx="8008">
                        <c:v>1.0429999999999999</c:v>
                      </c:pt>
                      <c:pt idx="8009">
                        <c:v>1.0920000000000001</c:v>
                      </c:pt>
                      <c:pt idx="8010">
                        <c:v>1.099</c:v>
                      </c:pt>
                      <c:pt idx="8011">
                        <c:v>1.1830000000000001</c:v>
                      </c:pt>
                      <c:pt idx="8012">
                        <c:v>1.0289999999999999</c:v>
                      </c:pt>
                      <c:pt idx="8013">
                        <c:v>1.0429999999999999</c:v>
                      </c:pt>
                      <c:pt idx="8014">
                        <c:v>1.05</c:v>
                      </c:pt>
                      <c:pt idx="8015">
                        <c:v>0.93100000000000005</c:v>
                      </c:pt>
                      <c:pt idx="8016">
                        <c:v>0.83299999999999996</c:v>
                      </c:pt>
                      <c:pt idx="8017">
                        <c:v>0.84</c:v>
                      </c:pt>
                      <c:pt idx="8018">
                        <c:v>0.81899999999999995</c:v>
                      </c:pt>
                      <c:pt idx="8019">
                        <c:v>0.76300000000000001</c:v>
                      </c:pt>
                      <c:pt idx="8020">
                        <c:v>0.80500000000000005</c:v>
                      </c:pt>
                      <c:pt idx="8021">
                        <c:v>0.77700000000000002</c:v>
                      </c:pt>
                      <c:pt idx="8022">
                        <c:v>0.79100000000000004</c:v>
                      </c:pt>
                      <c:pt idx="8023">
                        <c:v>0.88200000000000001</c:v>
                      </c:pt>
                      <c:pt idx="8024">
                        <c:v>0.97299999999999998</c:v>
                      </c:pt>
                      <c:pt idx="8025">
                        <c:v>1.1060000000000001</c:v>
                      </c:pt>
                      <c:pt idx="8026">
                        <c:v>1.099</c:v>
                      </c:pt>
                      <c:pt idx="8027">
                        <c:v>1.0429999999999999</c:v>
                      </c:pt>
                      <c:pt idx="8028">
                        <c:v>0.99399999999999999</c:v>
                      </c:pt>
                      <c:pt idx="8029">
                        <c:v>1.0780000000000001</c:v>
                      </c:pt>
                      <c:pt idx="8030">
                        <c:v>1.05</c:v>
                      </c:pt>
                      <c:pt idx="8031">
                        <c:v>1.0429999999999999</c:v>
                      </c:pt>
                      <c:pt idx="8032">
                        <c:v>1.071</c:v>
                      </c:pt>
                      <c:pt idx="8033">
                        <c:v>1.1339999999999999</c:v>
                      </c:pt>
                      <c:pt idx="8034">
                        <c:v>1.141</c:v>
                      </c:pt>
                      <c:pt idx="8035">
                        <c:v>1.26</c:v>
                      </c:pt>
                      <c:pt idx="8036">
                        <c:v>1.113</c:v>
                      </c:pt>
                      <c:pt idx="8037">
                        <c:v>0.98699999999999999</c:v>
                      </c:pt>
                      <c:pt idx="8038">
                        <c:v>0.98</c:v>
                      </c:pt>
                      <c:pt idx="8039">
                        <c:v>0.80500000000000005</c:v>
                      </c:pt>
                      <c:pt idx="8040">
                        <c:v>0.72799999999999998</c:v>
                      </c:pt>
                      <c:pt idx="8041">
                        <c:v>0.71399999999999997</c:v>
                      </c:pt>
                      <c:pt idx="8042">
                        <c:v>0.67900000000000005</c:v>
                      </c:pt>
                      <c:pt idx="8043">
                        <c:v>0.71399999999999997</c:v>
                      </c:pt>
                      <c:pt idx="8044">
                        <c:v>0.76300000000000001</c:v>
                      </c:pt>
                      <c:pt idx="8045">
                        <c:v>0.79800000000000004</c:v>
                      </c:pt>
                      <c:pt idx="8046">
                        <c:v>0.875</c:v>
                      </c:pt>
                      <c:pt idx="8047">
                        <c:v>0.88900000000000001</c:v>
                      </c:pt>
                      <c:pt idx="8048">
                        <c:v>0.84699999999999998</c:v>
                      </c:pt>
                      <c:pt idx="8049">
                        <c:v>0.86099999999999999</c:v>
                      </c:pt>
                      <c:pt idx="8050">
                        <c:v>0.74199999999999999</c:v>
                      </c:pt>
                      <c:pt idx="8051">
                        <c:v>0.75600000000000001</c:v>
                      </c:pt>
                      <c:pt idx="8052">
                        <c:v>0.79800000000000004</c:v>
                      </c:pt>
                      <c:pt idx="8053">
                        <c:v>0.74199999999999999</c:v>
                      </c:pt>
                      <c:pt idx="8054">
                        <c:v>0.749</c:v>
                      </c:pt>
                      <c:pt idx="8055">
                        <c:v>0.78400000000000003</c:v>
                      </c:pt>
                      <c:pt idx="8056">
                        <c:v>0.79800000000000004</c:v>
                      </c:pt>
                      <c:pt idx="8057">
                        <c:v>1.0009999999999999</c:v>
                      </c:pt>
                      <c:pt idx="8058">
                        <c:v>1.071</c:v>
                      </c:pt>
                      <c:pt idx="8059">
                        <c:v>1.1619999999999999</c:v>
                      </c:pt>
                      <c:pt idx="8060">
                        <c:v>1.1060000000000001</c:v>
                      </c:pt>
                      <c:pt idx="8061">
                        <c:v>0.98</c:v>
                      </c:pt>
                      <c:pt idx="8062">
                        <c:v>0.98</c:v>
                      </c:pt>
                      <c:pt idx="8063">
                        <c:v>0.85399999999999998</c:v>
                      </c:pt>
                      <c:pt idx="8064">
                        <c:v>0.81200000000000006</c:v>
                      </c:pt>
                      <c:pt idx="8065">
                        <c:v>0.74199999999999999</c:v>
                      </c:pt>
                      <c:pt idx="8066">
                        <c:v>0.70699999999999996</c:v>
                      </c:pt>
                      <c:pt idx="8067">
                        <c:v>0.72099999999999997</c:v>
                      </c:pt>
                      <c:pt idx="8068">
                        <c:v>0.71399999999999997</c:v>
                      </c:pt>
                      <c:pt idx="8069">
                        <c:v>0.749</c:v>
                      </c:pt>
                      <c:pt idx="8070">
                        <c:v>0.88900000000000001</c:v>
                      </c:pt>
                      <c:pt idx="8071">
                        <c:v>0.84</c:v>
                      </c:pt>
                      <c:pt idx="8072">
                        <c:v>0.80500000000000005</c:v>
                      </c:pt>
                      <c:pt idx="8073">
                        <c:v>0.71399999999999997</c:v>
                      </c:pt>
                      <c:pt idx="8074">
                        <c:v>0.72099999999999997</c:v>
                      </c:pt>
                      <c:pt idx="8075">
                        <c:v>0.68600000000000005</c:v>
                      </c:pt>
                      <c:pt idx="8076">
                        <c:v>0.67200000000000004</c:v>
                      </c:pt>
                      <c:pt idx="8077">
                        <c:v>0.623</c:v>
                      </c:pt>
                      <c:pt idx="8078">
                        <c:v>0.61599999999999999</c:v>
                      </c:pt>
                      <c:pt idx="8079">
                        <c:v>0.61599999999999999</c:v>
                      </c:pt>
                      <c:pt idx="8080">
                        <c:v>0.74199999999999999</c:v>
                      </c:pt>
                      <c:pt idx="8081">
                        <c:v>0.96599999999999997</c:v>
                      </c:pt>
                      <c:pt idx="8082">
                        <c:v>1.071</c:v>
                      </c:pt>
                      <c:pt idx="8083">
                        <c:v>1.0780000000000001</c:v>
                      </c:pt>
                      <c:pt idx="8084">
                        <c:v>1.0149999999999999</c:v>
                      </c:pt>
                      <c:pt idx="8085">
                        <c:v>0.95899999999999996</c:v>
                      </c:pt>
                      <c:pt idx="8086">
                        <c:v>0.89600000000000002</c:v>
                      </c:pt>
                      <c:pt idx="8087">
                        <c:v>0.79100000000000004</c:v>
                      </c:pt>
                      <c:pt idx="8088">
                        <c:v>0.7</c:v>
                      </c:pt>
                      <c:pt idx="8089">
                        <c:v>0.65100000000000002</c:v>
                      </c:pt>
                      <c:pt idx="8090">
                        <c:v>0.58799999999999997</c:v>
                      </c:pt>
                      <c:pt idx="8091">
                        <c:v>0.58799999999999997</c:v>
                      </c:pt>
                      <c:pt idx="8092">
                        <c:v>0.63</c:v>
                      </c:pt>
                      <c:pt idx="8093">
                        <c:v>0.67200000000000004</c:v>
                      </c:pt>
                      <c:pt idx="8094">
                        <c:v>0.80500000000000005</c:v>
                      </c:pt>
                      <c:pt idx="8095">
                        <c:v>0.74199999999999999</c:v>
                      </c:pt>
                      <c:pt idx="8096">
                        <c:v>0.77</c:v>
                      </c:pt>
                      <c:pt idx="8097">
                        <c:v>0.69299999999999995</c:v>
                      </c:pt>
                      <c:pt idx="8098">
                        <c:v>0.67900000000000005</c:v>
                      </c:pt>
                      <c:pt idx="8099">
                        <c:v>0.72799999999999998</c:v>
                      </c:pt>
                      <c:pt idx="8100">
                        <c:v>0.7</c:v>
                      </c:pt>
                      <c:pt idx="8101">
                        <c:v>0.66500000000000004</c:v>
                      </c:pt>
                      <c:pt idx="8102">
                        <c:v>0.68600000000000005</c:v>
                      </c:pt>
                      <c:pt idx="8103">
                        <c:v>0.59499999999999997</c:v>
                      </c:pt>
                      <c:pt idx="8104">
                        <c:v>0.68600000000000005</c:v>
                      </c:pt>
                      <c:pt idx="8105">
                        <c:v>0.94499999999999995</c:v>
                      </c:pt>
                      <c:pt idx="8106">
                        <c:v>1.036</c:v>
                      </c:pt>
                      <c:pt idx="8107">
                        <c:v>0.91</c:v>
                      </c:pt>
                      <c:pt idx="8108">
                        <c:v>0.95199999999999996</c:v>
                      </c:pt>
                      <c:pt idx="8109">
                        <c:v>0.89600000000000002</c:v>
                      </c:pt>
                      <c:pt idx="8110">
                        <c:v>0.86099999999999999</c:v>
                      </c:pt>
                      <c:pt idx="8111">
                        <c:v>0.72799999999999998</c:v>
                      </c:pt>
                      <c:pt idx="8112">
                        <c:v>0.68600000000000005</c:v>
                      </c:pt>
                      <c:pt idx="8113">
                        <c:v>0.57399999999999995</c:v>
                      </c:pt>
                      <c:pt idx="8114">
                        <c:v>0.53900000000000003</c:v>
                      </c:pt>
                      <c:pt idx="8115">
                        <c:v>0.53200000000000003</c:v>
                      </c:pt>
                      <c:pt idx="8116">
                        <c:v>0.51100000000000001</c:v>
                      </c:pt>
                      <c:pt idx="8117">
                        <c:v>0.53900000000000003</c:v>
                      </c:pt>
                      <c:pt idx="8118">
                        <c:v>0.65100000000000002</c:v>
                      </c:pt>
                      <c:pt idx="8119">
                        <c:v>0.63700000000000001</c:v>
                      </c:pt>
                      <c:pt idx="8120">
                        <c:v>0.67200000000000004</c:v>
                      </c:pt>
                      <c:pt idx="8121">
                        <c:v>0.65800000000000003</c:v>
                      </c:pt>
                      <c:pt idx="8122">
                        <c:v>0.65100000000000002</c:v>
                      </c:pt>
                      <c:pt idx="8123">
                        <c:v>0.67900000000000005</c:v>
                      </c:pt>
                      <c:pt idx="8124">
                        <c:v>0.65100000000000002</c:v>
                      </c:pt>
                      <c:pt idx="8125">
                        <c:v>0.63</c:v>
                      </c:pt>
                      <c:pt idx="8126">
                        <c:v>0.66500000000000004</c:v>
                      </c:pt>
                      <c:pt idx="8127">
                        <c:v>0.749</c:v>
                      </c:pt>
                      <c:pt idx="8128">
                        <c:v>0.88900000000000001</c:v>
                      </c:pt>
                      <c:pt idx="8129">
                        <c:v>1.008</c:v>
                      </c:pt>
                      <c:pt idx="8130">
                        <c:v>1.0009999999999999</c:v>
                      </c:pt>
                      <c:pt idx="8131">
                        <c:v>1.008</c:v>
                      </c:pt>
                      <c:pt idx="8132">
                        <c:v>1.1479999999999999</c:v>
                      </c:pt>
                      <c:pt idx="8133">
                        <c:v>1.008</c:v>
                      </c:pt>
                      <c:pt idx="8134">
                        <c:v>0.93100000000000005</c:v>
                      </c:pt>
                      <c:pt idx="8135">
                        <c:v>0.79800000000000004</c:v>
                      </c:pt>
                      <c:pt idx="8136">
                        <c:v>0.79100000000000004</c:v>
                      </c:pt>
                      <c:pt idx="8137">
                        <c:v>0.77</c:v>
                      </c:pt>
                      <c:pt idx="8138">
                        <c:v>0.7</c:v>
                      </c:pt>
                      <c:pt idx="8139">
                        <c:v>0.75600000000000001</c:v>
                      </c:pt>
                      <c:pt idx="8140">
                        <c:v>0.72799999999999998</c:v>
                      </c:pt>
                      <c:pt idx="8141">
                        <c:v>0.79100000000000004</c:v>
                      </c:pt>
                      <c:pt idx="8142">
                        <c:v>0.90300000000000002</c:v>
                      </c:pt>
                      <c:pt idx="8143">
                        <c:v>0.86799999999999999</c:v>
                      </c:pt>
                      <c:pt idx="8144">
                        <c:v>0.90300000000000002</c:v>
                      </c:pt>
                      <c:pt idx="8145">
                        <c:v>1.0009999999999999</c:v>
                      </c:pt>
                      <c:pt idx="8146">
                        <c:v>1.036</c:v>
                      </c:pt>
                      <c:pt idx="8147">
                        <c:v>1.0569999999999999</c:v>
                      </c:pt>
                      <c:pt idx="8148">
                        <c:v>1.022</c:v>
                      </c:pt>
                      <c:pt idx="8149">
                        <c:v>1.0149999999999999</c:v>
                      </c:pt>
                      <c:pt idx="8150">
                        <c:v>1.099</c:v>
                      </c:pt>
                      <c:pt idx="8151">
                        <c:v>0.97299999999999998</c:v>
                      </c:pt>
                      <c:pt idx="8152">
                        <c:v>1.099</c:v>
                      </c:pt>
                      <c:pt idx="8153">
                        <c:v>1.302</c:v>
                      </c:pt>
                      <c:pt idx="8154">
                        <c:v>1.274</c:v>
                      </c:pt>
                      <c:pt idx="8155">
                        <c:v>1.1830000000000001</c:v>
                      </c:pt>
                      <c:pt idx="8156">
                        <c:v>1.169</c:v>
                      </c:pt>
                      <c:pt idx="8157">
                        <c:v>1.274</c:v>
                      </c:pt>
                      <c:pt idx="8158">
                        <c:v>1.099</c:v>
                      </c:pt>
                      <c:pt idx="8159">
                        <c:v>1.0289999999999999</c:v>
                      </c:pt>
                      <c:pt idx="8160">
                        <c:v>0.89600000000000002</c:v>
                      </c:pt>
                      <c:pt idx="8161">
                        <c:v>0.84</c:v>
                      </c:pt>
                      <c:pt idx="8162">
                        <c:v>0.84</c:v>
                      </c:pt>
                      <c:pt idx="8163">
                        <c:v>0.82599999999999996</c:v>
                      </c:pt>
                      <c:pt idx="8164">
                        <c:v>0.82599999999999996</c:v>
                      </c:pt>
                      <c:pt idx="8165">
                        <c:v>0.85399999999999998</c:v>
                      </c:pt>
                      <c:pt idx="8166">
                        <c:v>0.91700000000000004</c:v>
                      </c:pt>
                      <c:pt idx="8167">
                        <c:v>0.95199999999999996</c:v>
                      </c:pt>
                      <c:pt idx="8168">
                        <c:v>1.0569999999999999</c:v>
                      </c:pt>
                      <c:pt idx="8169">
                        <c:v>0.96599999999999997</c:v>
                      </c:pt>
                      <c:pt idx="8170">
                        <c:v>0.95899999999999996</c:v>
                      </c:pt>
                      <c:pt idx="8171">
                        <c:v>1.0009999999999999</c:v>
                      </c:pt>
                      <c:pt idx="8172">
                        <c:v>1.008</c:v>
                      </c:pt>
                      <c:pt idx="8173">
                        <c:v>0.99399999999999999</c:v>
                      </c:pt>
                      <c:pt idx="8174">
                        <c:v>1.022</c:v>
                      </c:pt>
                      <c:pt idx="8175">
                        <c:v>1.0640000000000001</c:v>
                      </c:pt>
                      <c:pt idx="8176">
                        <c:v>1.127</c:v>
                      </c:pt>
                      <c:pt idx="8177">
                        <c:v>1.302</c:v>
                      </c:pt>
                      <c:pt idx="8178">
                        <c:v>1.337</c:v>
                      </c:pt>
                      <c:pt idx="8179">
                        <c:v>1.337</c:v>
                      </c:pt>
                      <c:pt idx="8180">
                        <c:v>1.288</c:v>
                      </c:pt>
                      <c:pt idx="8181">
                        <c:v>1.169</c:v>
                      </c:pt>
                      <c:pt idx="8182">
                        <c:v>1.169</c:v>
                      </c:pt>
                      <c:pt idx="8183">
                        <c:v>1.127</c:v>
                      </c:pt>
                      <c:pt idx="8184">
                        <c:v>1.0149999999999999</c:v>
                      </c:pt>
                      <c:pt idx="8185">
                        <c:v>0.93799999999999994</c:v>
                      </c:pt>
                      <c:pt idx="8186">
                        <c:v>0.93100000000000005</c:v>
                      </c:pt>
                      <c:pt idx="8187">
                        <c:v>0.90300000000000002</c:v>
                      </c:pt>
                      <c:pt idx="8188">
                        <c:v>0.88900000000000001</c:v>
                      </c:pt>
                      <c:pt idx="8189">
                        <c:v>0.92400000000000004</c:v>
                      </c:pt>
                      <c:pt idx="8190">
                        <c:v>0.90300000000000002</c:v>
                      </c:pt>
                      <c:pt idx="8191">
                        <c:v>1.008</c:v>
                      </c:pt>
                      <c:pt idx="8192">
                        <c:v>1.0569999999999999</c:v>
                      </c:pt>
                      <c:pt idx="8193">
                        <c:v>1.113</c:v>
                      </c:pt>
                      <c:pt idx="8194">
                        <c:v>1.1060000000000001</c:v>
                      </c:pt>
                      <c:pt idx="8195">
                        <c:v>1.1479999999999999</c:v>
                      </c:pt>
                      <c:pt idx="8196">
                        <c:v>1.1830000000000001</c:v>
                      </c:pt>
                      <c:pt idx="8197">
                        <c:v>1.2250000000000001</c:v>
                      </c:pt>
                      <c:pt idx="8198">
                        <c:v>1.141</c:v>
                      </c:pt>
                      <c:pt idx="8199">
                        <c:v>1.1479999999999999</c:v>
                      </c:pt>
                      <c:pt idx="8200">
                        <c:v>1.2529999999999999</c:v>
                      </c:pt>
                      <c:pt idx="8201">
                        <c:v>1.4350000000000001</c:v>
                      </c:pt>
                      <c:pt idx="8202">
                        <c:v>1.3580000000000001</c:v>
                      </c:pt>
                      <c:pt idx="8203">
                        <c:v>1.288</c:v>
                      </c:pt>
                      <c:pt idx="8204">
                        <c:v>1.3440000000000001</c:v>
                      </c:pt>
                      <c:pt idx="8205">
                        <c:v>1.232</c:v>
                      </c:pt>
                      <c:pt idx="8206">
                        <c:v>1.099</c:v>
                      </c:pt>
                      <c:pt idx="8207">
                        <c:v>0.95899999999999996</c:v>
                      </c:pt>
                      <c:pt idx="8208">
                        <c:v>0.875</c:v>
                      </c:pt>
                      <c:pt idx="8209">
                        <c:v>0.83299999999999996</c:v>
                      </c:pt>
                      <c:pt idx="8210">
                        <c:v>0.77700000000000002</c:v>
                      </c:pt>
                      <c:pt idx="8211">
                        <c:v>0.76300000000000001</c:v>
                      </c:pt>
                      <c:pt idx="8212">
                        <c:v>0.79800000000000004</c:v>
                      </c:pt>
                      <c:pt idx="8213">
                        <c:v>0.80500000000000005</c:v>
                      </c:pt>
                      <c:pt idx="8214">
                        <c:v>1.022</c:v>
                      </c:pt>
                      <c:pt idx="8215">
                        <c:v>1.008</c:v>
                      </c:pt>
                      <c:pt idx="8216">
                        <c:v>0.95899999999999996</c:v>
                      </c:pt>
                      <c:pt idx="8217">
                        <c:v>0.99399999999999999</c:v>
                      </c:pt>
                      <c:pt idx="8218">
                        <c:v>0.93799999999999994</c:v>
                      </c:pt>
                      <c:pt idx="8219">
                        <c:v>0.98</c:v>
                      </c:pt>
                      <c:pt idx="8220">
                        <c:v>1.008</c:v>
                      </c:pt>
                      <c:pt idx="8221">
                        <c:v>0.95899999999999996</c:v>
                      </c:pt>
                      <c:pt idx="8222">
                        <c:v>0.89600000000000002</c:v>
                      </c:pt>
                      <c:pt idx="8223">
                        <c:v>1.0149999999999999</c:v>
                      </c:pt>
                      <c:pt idx="8224">
                        <c:v>1.1339999999999999</c:v>
                      </c:pt>
                      <c:pt idx="8225">
                        <c:v>1.3580000000000001</c:v>
                      </c:pt>
                      <c:pt idx="8226">
                        <c:v>1.337</c:v>
                      </c:pt>
                      <c:pt idx="8227">
                        <c:v>1.2669999999999999</c:v>
                      </c:pt>
                      <c:pt idx="8228">
                        <c:v>1.246</c:v>
                      </c:pt>
                      <c:pt idx="8229">
                        <c:v>1.127</c:v>
                      </c:pt>
                      <c:pt idx="8230">
                        <c:v>1.0569999999999999</c:v>
                      </c:pt>
                      <c:pt idx="8231">
                        <c:v>0.97299999999999998</c:v>
                      </c:pt>
                      <c:pt idx="8232">
                        <c:v>0.90300000000000002</c:v>
                      </c:pt>
                      <c:pt idx="8233">
                        <c:v>0.85399999999999998</c:v>
                      </c:pt>
                      <c:pt idx="8234">
                        <c:v>0.84699999999999998</c:v>
                      </c:pt>
                      <c:pt idx="8235">
                        <c:v>0.84699999999999998</c:v>
                      </c:pt>
                      <c:pt idx="8236">
                        <c:v>0.84699999999999998</c:v>
                      </c:pt>
                      <c:pt idx="8237">
                        <c:v>0.91</c:v>
                      </c:pt>
                      <c:pt idx="8238">
                        <c:v>1.008</c:v>
                      </c:pt>
                      <c:pt idx="8239">
                        <c:v>1.0009999999999999</c:v>
                      </c:pt>
                      <c:pt idx="8240">
                        <c:v>1.071</c:v>
                      </c:pt>
                      <c:pt idx="8241">
                        <c:v>0.89600000000000002</c:v>
                      </c:pt>
                      <c:pt idx="8242">
                        <c:v>0.86799999999999999</c:v>
                      </c:pt>
                      <c:pt idx="8243">
                        <c:v>0.81899999999999995</c:v>
                      </c:pt>
                      <c:pt idx="8244">
                        <c:v>0.86799999999999999</c:v>
                      </c:pt>
                      <c:pt idx="8245">
                        <c:v>0.88900000000000001</c:v>
                      </c:pt>
                      <c:pt idx="8246">
                        <c:v>0.90300000000000002</c:v>
                      </c:pt>
                      <c:pt idx="8247">
                        <c:v>0.95899999999999996</c:v>
                      </c:pt>
                      <c:pt idx="8248">
                        <c:v>1.022</c:v>
                      </c:pt>
                      <c:pt idx="8249">
                        <c:v>1.2809999999999999</c:v>
                      </c:pt>
                      <c:pt idx="8250">
                        <c:v>1.3160000000000001</c:v>
                      </c:pt>
                      <c:pt idx="8251">
                        <c:v>1.4910000000000001</c:v>
                      </c:pt>
                      <c:pt idx="8252">
                        <c:v>1.484</c:v>
                      </c:pt>
                      <c:pt idx="8253">
                        <c:v>1.2949999999999999</c:v>
                      </c:pt>
                      <c:pt idx="8254">
                        <c:v>1.169</c:v>
                      </c:pt>
                      <c:pt idx="8255">
                        <c:v>1.036</c:v>
                      </c:pt>
                      <c:pt idx="8256">
                        <c:v>0.96599999999999997</c:v>
                      </c:pt>
                      <c:pt idx="8257">
                        <c:v>0.93100000000000005</c:v>
                      </c:pt>
                      <c:pt idx="8258">
                        <c:v>0.96599999999999997</c:v>
                      </c:pt>
                      <c:pt idx="8259">
                        <c:v>0.98699999999999999</c:v>
                      </c:pt>
                      <c:pt idx="8260">
                        <c:v>1.008</c:v>
                      </c:pt>
                      <c:pt idx="8261">
                        <c:v>1.0289999999999999</c:v>
                      </c:pt>
                      <c:pt idx="8262">
                        <c:v>1.1479999999999999</c:v>
                      </c:pt>
                      <c:pt idx="8263">
                        <c:v>1.1619999999999999</c:v>
                      </c:pt>
                      <c:pt idx="8264">
                        <c:v>1.1200000000000001</c:v>
                      </c:pt>
                      <c:pt idx="8265">
                        <c:v>1.071</c:v>
                      </c:pt>
                      <c:pt idx="8266">
                        <c:v>1.0429999999999999</c:v>
                      </c:pt>
                      <c:pt idx="8267">
                        <c:v>0.94499999999999995</c:v>
                      </c:pt>
                      <c:pt idx="8268">
                        <c:v>1.0569999999999999</c:v>
                      </c:pt>
                      <c:pt idx="8269">
                        <c:v>0.96599999999999997</c:v>
                      </c:pt>
                      <c:pt idx="8270">
                        <c:v>0.95899999999999996</c:v>
                      </c:pt>
                      <c:pt idx="8271">
                        <c:v>0.91700000000000004</c:v>
                      </c:pt>
                      <c:pt idx="8272">
                        <c:v>1.05</c:v>
                      </c:pt>
                      <c:pt idx="8273">
                        <c:v>1.26</c:v>
                      </c:pt>
                      <c:pt idx="8274">
                        <c:v>1.302</c:v>
                      </c:pt>
                      <c:pt idx="8275">
                        <c:v>1.3089999999999999</c:v>
                      </c:pt>
                      <c:pt idx="8276">
                        <c:v>1.393</c:v>
                      </c:pt>
                      <c:pt idx="8277">
                        <c:v>1.2949999999999999</c:v>
                      </c:pt>
                      <c:pt idx="8278">
                        <c:v>1.1339999999999999</c:v>
                      </c:pt>
                      <c:pt idx="8279">
                        <c:v>1.0640000000000001</c:v>
                      </c:pt>
                      <c:pt idx="8280">
                        <c:v>1.008</c:v>
                      </c:pt>
                      <c:pt idx="8281">
                        <c:v>0.96599999999999997</c:v>
                      </c:pt>
                      <c:pt idx="8282">
                        <c:v>0.97299999999999998</c:v>
                      </c:pt>
                      <c:pt idx="8283">
                        <c:v>0.98699999999999999</c:v>
                      </c:pt>
                      <c:pt idx="8284">
                        <c:v>1.0009999999999999</c:v>
                      </c:pt>
                      <c:pt idx="8285">
                        <c:v>1.0289999999999999</c:v>
                      </c:pt>
                      <c:pt idx="8286">
                        <c:v>1.204</c:v>
                      </c:pt>
                      <c:pt idx="8287">
                        <c:v>1.1830000000000001</c:v>
                      </c:pt>
                      <c:pt idx="8288">
                        <c:v>1.1479999999999999</c:v>
                      </c:pt>
                      <c:pt idx="8289">
                        <c:v>1.1759999999999999</c:v>
                      </c:pt>
                      <c:pt idx="8290">
                        <c:v>1.1759999999999999</c:v>
                      </c:pt>
                      <c:pt idx="8291">
                        <c:v>1.0569999999999999</c:v>
                      </c:pt>
                      <c:pt idx="8292">
                        <c:v>1.05</c:v>
                      </c:pt>
                      <c:pt idx="8293">
                        <c:v>0.99399999999999999</c:v>
                      </c:pt>
                      <c:pt idx="8294">
                        <c:v>0.98</c:v>
                      </c:pt>
                      <c:pt idx="8295">
                        <c:v>1.0429999999999999</c:v>
                      </c:pt>
                      <c:pt idx="8296">
                        <c:v>1.1759999999999999</c:v>
                      </c:pt>
                      <c:pt idx="8297">
                        <c:v>1.3440000000000001</c:v>
                      </c:pt>
                      <c:pt idx="8298">
                        <c:v>1.512</c:v>
                      </c:pt>
                      <c:pt idx="8299">
                        <c:v>1.589</c:v>
                      </c:pt>
                      <c:pt idx="8300">
                        <c:v>1.4490000000000001</c:v>
                      </c:pt>
                      <c:pt idx="8301">
                        <c:v>1.4490000000000001</c:v>
                      </c:pt>
                      <c:pt idx="8302">
                        <c:v>1.2390000000000001</c:v>
                      </c:pt>
                      <c:pt idx="8303">
                        <c:v>1.085</c:v>
                      </c:pt>
                      <c:pt idx="8304">
                        <c:v>1.099</c:v>
                      </c:pt>
                      <c:pt idx="8305">
                        <c:v>1.0780000000000001</c:v>
                      </c:pt>
                      <c:pt idx="8306">
                        <c:v>0.95899999999999996</c:v>
                      </c:pt>
                      <c:pt idx="8307">
                        <c:v>0.96599999999999997</c:v>
                      </c:pt>
                      <c:pt idx="8308">
                        <c:v>0.95199999999999996</c:v>
                      </c:pt>
                      <c:pt idx="8309">
                        <c:v>1.0429999999999999</c:v>
                      </c:pt>
                      <c:pt idx="8310">
                        <c:v>1.0640000000000001</c:v>
                      </c:pt>
                      <c:pt idx="8311">
                        <c:v>1.0780000000000001</c:v>
                      </c:pt>
                      <c:pt idx="8312">
                        <c:v>1.113</c:v>
                      </c:pt>
                      <c:pt idx="8313">
                        <c:v>0.99399999999999999</c:v>
                      </c:pt>
                      <c:pt idx="8314">
                        <c:v>0.96599999999999997</c:v>
                      </c:pt>
                      <c:pt idx="8315">
                        <c:v>1.008</c:v>
                      </c:pt>
                      <c:pt idx="8316">
                        <c:v>0.96599999999999997</c:v>
                      </c:pt>
                      <c:pt idx="8317">
                        <c:v>1.0009999999999999</c:v>
                      </c:pt>
                      <c:pt idx="8318">
                        <c:v>0.98</c:v>
                      </c:pt>
                      <c:pt idx="8319">
                        <c:v>0.88900000000000001</c:v>
                      </c:pt>
                      <c:pt idx="8320">
                        <c:v>0.98699999999999999</c:v>
                      </c:pt>
                      <c:pt idx="8321">
                        <c:v>1.1830000000000001</c:v>
                      </c:pt>
                      <c:pt idx="8322">
                        <c:v>1.1759999999999999</c:v>
                      </c:pt>
                      <c:pt idx="8323">
                        <c:v>1.204</c:v>
                      </c:pt>
                      <c:pt idx="8324">
                        <c:v>1.1479999999999999</c:v>
                      </c:pt>
                      <c:pt idx="8325">
                        <c:v>1.169</c:v>
                      </c:pt>
                      <c:pt idx="8326">
                        <c:v>1.1060000000000001</c:v>
                      </c:pt>
                      <c:pt idx="8327">
                        <c:v>0.98</c:v>
                      </c:pt>
                      <c:pt idx="8328">
                        <c:v>0.84</c:v>
                      </c:pt>
                      <c:pt idx="8329">
                        <c:v>0.81899999999999995</c:v>
                      </c:pt>
                      <c:pt idx="8330">
                        <c:v>0.79800000000000004</c:v>
                      </c:pt>
                      <c:pt idx="8331">
                        <c:v>0.77700000000000002</c:v>
                      </c:pt>
                      <c:pt idx="8332">
                        <c:v>0.79800000000000004</c:v>
                      </c:pt>
                      <c:pt idx="8333">
                        <c:v>0.81200000000000006</c:v>
                      </c:pt>
                      <c:pt idx="8334">
                        <c:v>0.82599999999999996</c:v>
                      </c:pt>
                      <c:pt idx="8335">
                        <c:v>0.93100000000000005</c:v>
                      </c:pt>
                      <c:pt idx="8336">
                        <c:v>0.93100000000000005</c:v>
                      </c:pt>
                      <c:pt idx="8337">
                        <c:v>1.022</c:v>
                      </c:pt>
                      <c:pt idx="8338">
                        <c:v>1.036</c:v>
                      </c:pt>
                      <c:pt idx="8339">
                        <c:v>1.0289999999999999</c:v>
                      </c:pt>
                      <c:pt idx="8340">
                        <c:v>1.008</c:v>
                      </c:pt>
                      <c:pt idx="8341">
                        <c:v>1.036</c:v>
                      </c:pt>
                      <c:pt idx="8342">
                        <c:v>1.0289999999999999</c:v>
                      </c:pt>
                      <c:pt idx="8343">
                        <c:v>1.071</c:v>
                      </c:pt>
                      <c:pt idx="8344">
                        <c:v>1.1339999999999999</c:v>
                      </c:pt>
                      <c:pt idx="8345">
                        <c:v>1.099</c:v>
                      </c:pt>
                      <c:pt idx="8346">
                        <c:v>1.1060000000000001</c:v>
                      </c:pt>
                      <c:pt idx="8347">
                        <c:v>1.0429999999999999</c:v>
                      </c:pt>
                      <c:pt idx="8348">
                        <c:v>1.0780000000000001</c:v>
                      </c:pt>
                      <c:pt idx="8349">
                        <c:v>1.1479999999999999</c:v>
                      </c:pt>
                      <c:pt idx="8350">
                        <c:v>1.085</c:v>
                      </c:pt>
                      <c:pt idx="8351">
                        <c:v>0.94499999999999995</c:v>
                      </c:pt>
                      <c:pt idx="8352">
                        <c:v>0.88200000000000001</c:v>
                      </c:pt>
                      <c:pt idx="8353">
                        <c:v>0.81899999999999995</c:v>
                      </c:pt>
                      <c:pt idx="8354">
                        <c:v>0.77</c:v>
                      </c:pt>
                      <c:pt idx="8355">
                        <c:v>0.85399999999999998</c:v>
                      </c:pt>
                      <c:pt idx="8356">
                        <c:v>0.83299999999999996</c:v>
                      </c:pt>
                      <c:pt idx="8357">
                        <c:v>0.81899999999999995</c:v>
                      </c:pt>
                      <c:pt idx="8358">
                        <c:v>0.90300000000000002</c:v>
                      </c:pt>
                      <c:pt idx="8359">
                        <c:v>0.95899999999999996</c:v>
                      </c:pt>
                      <c:pt idx="8360">
                        <c:v>1.0009999999999999</c:v>
                      </c:pt>
                      <c:pt idx="8361">
                        <c:v>1.085</c:v>
                      </c:pt>
                      <c:pt idx="8362">
                        <c:v>1.2390000000000001</c:v>
                      </c:pt>
                      <c:pt idx="8363">
                        <c:v>1.2250000000000001</c:v>
                      </c:pt>
                      <c:pt idx="8364">
                        <c:v>1.141</c:v>
                      </c:pt>
                      <c:pt idx="8365">
                        <c:v>1.19</c:v>
                      </c:pt>
                      <c:pt idx="8366">
                        <c:v>1.127</c:v>
                      </c:pt>
                      <c:pt idx="8367">
                        <c:v>1.1830000000000001</c:v>
                      </c:pt>
                      <c:pt idx="8368">
                        <c:v>1.288</c:v>
                      </c:pt>
                      <c:pt idx="8369">
                        <c:v>1.484</c:v>
                      </c:pt>
                      <c:pt idx="8370">
                        <c:v>1.47</c:v>
                      </c:pt>
                      <c:pt idx="8371">
                        <c:v>1.5960000000000001</c:v>
                      </c:pt>
                      <c:pt idx="8372">
                        <c:v>1.365</c:v>
                      </c:pt>
                      <c:pt idx="8373">
                        <c:v>1.2809999999999999</c:v>
                      </c:pt>
                      <c:pt idx="8374">
                        <c:v>1.1200000000000001</c:v>
                      </c:pt>
                      <c:pt idx="8375">
                        <c:v>0.95899999999999996</c:v>
                      </c:pt>
                      <c:pt idx="8376">
                        <c:v>0.93799999999999994</c:v>
                      </c:pt>
                      <c:pt idx="8377">
                        <c:v>0.91</c:v>
                      </c:pt>
                      <c:pt idx="8378">
                        <c:v>0.86099999999999999</c:v>
                      </c:pt>
                      <c:pt idx="8379">
                        <c:v>0.84699999999999998</c:v>
                      </c:pt>
                      <c:pt idx="8380">
                        <c:v>0.89600000000000002</c:v>
                      </c:pt>
                      <c:pt idx="8381">
                        <c:v>0.93799999999999994</c:v>
                      </c:pt>
                      <c:pt idx="8382">
                        <c:v>1.085</c:v>
                      </c:pt>
                      <c:pt idx="8383">
                        <c:v>1.0780000000000001</c:v>
                      </c:pt>
                      <c:pt idx="8384">
                        <c:v>1.1060000000000001</c:v>
                      </c:pt>
                      <c:pt idx="8385">
                        <c:v>1.1339999999999999</c:v>
                      </c:pt>
                      <c:pt idx="8386">
                        <c:v>0.95199999999999996</c:v>
                      </c:pt>
                      <c:pt idx="8387">
                        <c:v>0.95899999999999996</c:v>
                      </c:pt>
                      <c:pt idx="8388">
                        <c:v>0.97299999999999998</c:v>
                      </c:pt>
                      <c:pt idx="8389">
                        <c:v>0.99399999999999999</c:v>
                      </c:pt>
                      <c:pt idx="8390">
                        <c:v>0.95199999999999996</c:v>
                      </c:pt>
                      <c:pt idx="8391">
                        <c:v>1.022</c:v>
                      </c:pt>
                      <c:pt idx="8392">
                        <c:v>1.1339999999999999</c:v>
                      </c:pt>
                      <c:pt idx="8393">
                        <c:v>1.3089999999999999</c:v>
                      </c:pt>
                      <c:pt idx="8394">
                        <c:v>1.3160000000000001</c:v>
                      </c:pt>
                      <c:pt idx="8395">
                        <c:v>1.302</c:v>
                      </c:pt>
                      <c:pt idx="8396">
                        <c:v>1.337</c:v>
                      </c:pt>
                      <c:pt idx="8397">
                        <c:v>1.2250000000000001</c:v>
                      </c:pt>
                      <c:pt idx="8398">
                        <c:v>1.0780000000000001</c:v>
                      </c:pt>
                      <c:pt idx="8399">
                        <c:v>1.008</c:v>
                      </c:pt>
                      <c:pt idx="8400">
                        <c:v>0.93799999999999994</c:v>
                      </c:pt>
                      <c:pt idx="8401">
                        <c:v>0.88900000000000001</c:v>
                      </c:pt>
                      <c:pt idx="8402">
                        <c:v>0.88200000000000001</c:v>
                      </c:pt>
                      <c:pt idx="8403">
                        <c:v>0.81899999999999995</c:v>
                      </c:pt>
                      <c:pt idx="8404">
                        <c:v>0.82599999999999996</c:v>
                      </c:pt>
                      <c:pt idx="8405">
                        <c:v>0.88200000000000001</c:v>
                      </c:pt>
                      <c:pt idx="8406">
                        <c:v>1.008</c:v>
                      </c:pt>
                      <c:pt idx="8407">
                        <c:v>1.0149999999999999</c:v>
                      </c:pt>
                      <c:pt idx="8408">
                        <c:v>0.95199999999999996</c:v>
                      </c:pt>
                      <c:pt idx="8409">
                        <c:v>0.89600000000000002</c:v>
                      </c:pt>
                      <c:pt idx="8410">
                        <c:v>0.96599999999999997</c:v>
                      </c:pt>
                      <c:pt idx="8411">
                        <c:v>1.0429999999999999</c:v>
                      </c:pt>
                      <c:pt idx="8412">
                        <c:v>1.113</c:v>
                      </c:pt>
                      <c:pt idx="8413">
                        <c:v>1.022</c:v>
                      </c:pt>
                      <c:pt idx="8414">
                        <c:v>0.93799999999999994</c:v>
                      </c:pt>
                      <c:pt idx="8415">
                        <c:v>0.93100000000000005</c:v>
                      </c:pt>
                      <c:pt idx="8416">
                        <c:v>0.96599999999999997</c:v>
                      </c:pt>
                      <c:pt idx="8417">
                        <c:v>1.1759999999999999</c:v>
                      </c:pt>
                      <c:pt idx="8418">
                        <c:v>1.232</c:v>
                      </c:pt>
                      <c:pt idx="8419">
                        <c:v>1.3720000000000001</c:v>
                      </c:pt>
                      <c:pt idx="8420">
                        <c:v>1.26</c:v>
                      </c:pt>
                      <c:pt idx="8421">
                        <c:v>1.2110000000000001</c:v>
                      </c:pt>
                      <c:pt idx="8422">
                        <c:v>1.113</c:v>
                      </c:pt>
                      <c:pt idx="8423">
                        <c:v>1.0920000000000001</c:v>
                      </c:pt>
                      <c:pt idx="8424">
                        <c:v>0.90300000000000002</c:v>
                      </c:pt>
                      <c:pt idx="8425">
                        <c:v>0.86799999999999999</c:v>
                      </c:pt>
                      <c:pt idx="8426">
                        <c:v>0.82599999999999996</c:v>
                      </c:pt>
                      <c:pt idx="8427">
                        <c:v>0.86799999999999999</c:v>
                      </c:pt>
                      <c:pt idx="8428">
                        <c:v>0.88200000000000001</c:v>
                      </c:pt>
                      <c:pt idx="8429">
                        <c:v>0.92400000000000004</c:v>
                      </c:pt>
                      <c:pt idx="8430">
                        <c:v>1.1339999999999999</c:v>
                      </c:pt>
                      <c:pt idx="8431">
                        <c:v>1.0920000000000001</c:v>
                      </c:pt>
                      <c:pt idx="8432">
                        <c:v>1.1060000000000001</c:v>
                      </c:pt>
                      <c:pt idx="8433">
                        <c:v>1.0009999999999999</c:v>
                      </c:pt>
                      <c:pt idx="8434">
                        <c:v>0.95199999999999996</c:v>
                      </c:pt>
                      <c:pt idx="8435">
                        <c:v>0.96599999999999997</c:v>
                      </c:pt>
                      <c:pt idx="8436">
                        <c:v>0.97299999999999998</c:v>
                      </c:pt>
                      <c:pt idx="8437">
                        <c:v>0.94499999999999995</c:v>
                      </c:pt>
                      <c:pt idx="8438">
                        <c:v>0.93100000000000005</c:v>
                      </c:pt>
                      <c:pt idx="8439">
                        <c:v>0.95199999999999996</c:v>
                      </c:pt>
                      <c:pt idx="8440">
                        <c:v>0.99399999999999999</c:v>
                      </c:pt>
                      <c:pt idx="8441">
                        <c:v>1.1759999999999999</c:v>
                      </c:pt>
                      <c:pt idx="8442">
                        <c:v>1.379</c:v>
                      </c:pt>
                      <c:pt idx="8443">
                        <c:v>1.365</c:v>
                      </c:pt>
                      <c:pt idx="8444">
                        <c:v>1.2390000000000001</c:v>
                      </c:pt>
                      <c:pt idx="8445">
                        <c:v>1.3160000000000001</c:v>
                      </c:pt>
                      <c:pt idx="8446">
                        <c:v>1.19</c:v>
                      </c:pt>
                      <c:pt idx="8447">
                        <c:v>1.0429999999999999</c:v>
                      </c:pt>
                      <c:pt idx="8448">
                        <c:v>0.89600000000000002</c:v>
                      </c:pt>
                      <c:pt idx="8449">
                        <c:v>0.875</c:v>
                      </c:pt>
                      <c:pt idx="8450">
                        <c:v>0.84699999999999998</c:v>
                      </c:pt>
                      <c:pt idx="8451">
                        <c:v>0.79100000000000004</c:v>
                      </c:pt>
                      <c:pt idx="8452">
                        <c:v>0.82599999999999996</c:v>
                      </c:pt>
                      <c:pt idx="8453">
                        <c:v>0.93100000000000005</c:v>
                      </c:pt>
                      <c:pt idx="8454">
                        <c:v>1.0009999999999999</c:v>
                      </c:pt>
                      <c:pt idx="8455">
                        <c:v>0.97299999999999998</c:v>
                      </c:pt>
                      <c:pt idx="8456">
                        <c:v>0.95899999999999996</c:v>
                      </c:pt>
                      <c:pt idx="8457">
                        <c:v>0.88200000000000001</c:v>
                      </c:pt>
                      <c:pt idx="8458">
                        <c:v>0.93799999999999994</c:v>
                      </c:pt>
                      <c:pt idx="8459">
                        <c:v>0.82599999999999996</c:v>
                      </c:pt>
                      <c:pt idx="8460">
                        <c:v>0.82599999999999996</c:v>
                      </c:pt>
                      <c:pt idx="8461">
                        <c:v>0.79800000000000004</c:v>
                      </c:pt>
                      <c:pt idx="8462">
                        <c:v>0.77</c:v>
                      </c:pt>
                      <c:pt idx="8463">
                        <c:v>0.79100000000000004</c:v>
                      </c:pt>
                      <c:pt idx="8464">
                        <c:v>0.90300000000000002</c:v>
                      </c:pt>
                      <c:pt idx="8465">
                        <c:v>1.1060000000000001</c:v>
                      </c:pt>
                      <c:pt idx="8466">
                        <c:v>1.1479999999999999</c:v>
                      </c:pt>
                      <c:pt idx="8467">
                        <c:v>1.1759999999999999</c:v>
                      </c:pt>
                      <c:pt idx="8468">
                        <c:v>1.169</c:v>
                      </c:pt>
                      <c:pt idx="8469">
                        <c:v>1.0920000000000001</c:v>
                      </c:pt>
                      <c:pt idx="8470">
                        <c:v>0.96599999999999997</c:v>
                      </c:pt>
                      <c:pt idx="8471">
                        <c:v>0.79800000000000004</c:v>
                      </c:pt>
                      <c:pt idx="8472">
                        <c:v>0.72099999999999997</c:v>
                      </c:pt>
                      <c:pt idx="8473">
                        <c:v>0.66500000000000004</c:v>
                      </c:pt>
                      <c:pt idx="8474">
                        <c:v>0.64400000000000002</c:v>
                      </c:pt>
                      <c:pt idx="8475">
                        <c:v>0.61599999999999999</c:v>
                      </c:pt>
                      <c:pt idx="8476">
                        <c:v>0.66500000000000004</c:v>
                      </c:pt>
                      <c:pt idx="8477">
                        <c:v>0.66500000000000004</c:v>
                      </c:pt>
                      <c:pt idx="8478">
                        <c:v>0.84699999999999998</c:v>
                      </c:pt>
                      <c:pt idx="8479">
                        <c:v>0.88200000000000001</c:v>
                      </c:pt>
                      <c:pt idx="8480">
                        <c:v>0.84699999999999998</c:v>
                      </c:pt>
                      <c:pt idx="8481">
                        <c:v>0.78400000000000003</c:v>
                      </c:pt>
                      <c:pt idx="8482">
                        <c:v>0.75600000000000001</c:v>
                      </c:pt>
                      <c:pt idx="8483">
                        <c:v>0.85399999999999998</c:v>
                      </c:pt>
                      <c:pt idx="8484">
                        <c:v>0.81200000000000006</c:v>
                      </c:pt>
                      <c:pt idx="8485">
                        <c:v>0.75600000000000001</c:v>
                      </c:pt>
                      <c:pt idx="8486">
                        <c:v>0.79800000000000004</c:v>
                      </c:pt>
                      <c:pt idx="8487">
                        <c:v>0.74199999999999999</c:v>
                      </c:pt>
                      <c:pt idx="8488">
                        <c:v>0.81899999999999995</c:v>
                      </c:pt>
                      <c:pt idx="8489">
                        <c:v>0.97299999999999998</c:v>
                      </c:pt>
                      <c:pt idx="8490">
                        <c:v>0.96599999999999997</c:v>
                      </c:pt>
                      <c:pt idx="8491">
                        <c:v>0.93100000000000005</c:v>
                      </c:pt>
                      <c:pt idx="8492">
                        <c:v>0.91700000000000004</c:v>
                      </c:pt>
                      <c:pt idx="8493">
                        <c:v>0.90300000000000002</c:v>
                      </c:pt>
                      <c:pt idx="8494">
                        <c:v>0.79100000000000004</c:v>
                      </c:pt>
                      <c:pt idx="8495">
                        <c:v>0.749</c:v>
                      </c:pt>
                      <c:pt idx="8496">
                        <c:v>0.65800000000000003</c:v>
                      </c:pt>
                      <c:pt idx="8497">
                        <c:v>0.623</c:v>
                      </c:pt>
                      <c:pt idx="8498">
                        <c:v>0.56699999999999995</c:v>
                      </c:pt>
                      <c:pt idx="8499">
                        <c:v>0.55300000000000005</c:v>
                      </c:pt>
                      <c:pt idx="8500">
                        <c:v>0.53200000000000003</c:v>
                      </c:pt>
                      <c:pt idx="8501">
                        <c:v>0.54600000000000004</c:v>
                      </c:pt>
                      <c:pt idx="8502">
                        <c:v>0.623</c:v>
                      </c:pt>
                      <c:pt idx="8503">
                        <c:v>0.69299999999999995</c:v>
                      </c:pt>
                      <c:pt idx="8504">
                        <c:v>0.71399999999999997</c:v>
                      </c:pt>
                      <c:pt idx="8505">
                        <c:v>0.749</c:v>
                      </c:pt>
                      <c:pt idx="8506">
                        <c:v>0.86799999999999999</c:v>
                      </c:pt>
                      <c:pt idx="8507">
                        <c:v>0.93100000000000005</c:v>
                      </c:pt>
                      <c:pt idx="8508">
                        <c:v>0.90300000000000002</c:v>
                      </c:pt>
                      <c:pt idx="8509">
                        <c:v>0.79100000000000004</c:v>
                      </c:pt>
                      <c:pt idx="8510">
                        <c:v>0.84699999999999998</c:v>
                      </c:pt>
                      <c:pt idx="8511">
                        <c:v>0.84</c:v>
                      </c:pt>
                      <c:pt idx="8512">
                        <c:v>0.91</c:v>
                      </c:pt>
                      <c:pt idx="8513">
                        <c:v>1.0149999999999999</c:v>
                      </c:pt>
                      <c:pt idx="8514">
                        <c:v>0.96599999999999997</c:v>
                      </c:pt>
                      <c:pt idx="8515">
                        <c:v>0.91</c:v>
                      </c:pt>
                      <c:pt idx="8516">
                        <c:v>0.82599999999999996</c:v>
                      </c:pt>
                      <c:pt idx="8517">
                        <c:v>0.79800000000000004</c:v>
                      </c:pt>
                      <c:pt idx="8518">
                        <c:v>0.81200000000000006</c:v>
                      </c:pt>
                      <c:pt idx="8519">
                        <c:v>0.69299999999999995</c:v>
                      </c:pt>
                      <c:pt idx="8520">
                        <c:v>0.61599999999999999</c:v>
                      </c:pt>
                      <c:pt idx="8521">
                        <c:v>0.56000000000000005</c:v>
                      </c:pt>
                      <c:pt idx="8522">
                        <c:v>0.53900000000000003</c:v>
                      </c:pt>
                      <c:pt idx="8523">
                        <c:v>0.49</c:v>
                      </c:pt>
                      <c:pt idx="8524">
                        <c:v>0.504</c:v>
                      </c:pt>
                      <c:pt idx="8525">
                        <c:v>0.54600000000000004</c:v>
                      </c:pt>
                      <c:pt idx="8526">
                        <c:v>0.54600000000000004</c:v>
                      </c:pt>
                      <c:pt idx="8527">
                        <c:v>0.67200000000000004</c:v>
                      </c:pt>
                      <c:pt idx="8528">
                        <c:v>0.749</c:v>
                      </c:pt>
                      <c:pt idx="8529">
                        <c:v>0.72099999999999997</c:v>
                      </c:pt>
                      <c:pt idx="8530">
                        <c:v>0.84699999999999998</c:v>
                      </c:pt>
                      <c:pt idx="8531">
                        <c:v>0.85399999999999998</c:v>
                      </c:pt>
                      <c:pt idx="8532">
                        <c:v>0.80500000000000005</c:v>
                      </c:pt>
                      <c:pt idx="8533">
                        <c:v>0.89600000000000002</c:v>
                      </c:pt>
                      <c:pt idx="8534">
                        <c:v>0.98699999999999999</c:v>
                      </c:pt>
                      <c:pt idx="8535">
                        <c:v>0.93799999999999994</c:v>
                      </c:pt>
                      <c:pt idx="8536">
                        <c:v>0.94499999999999995</c:v>
                      </c:pt>
                      <c:pt idx="8537">
                        <c:v>0.93100000000000005</c:v>
                      </c:pt>
                      <c:pt idx="8538">
                        <c:v>1.0429999999999999</c:v>
                      </c:pt>
                      <c:pt idx="8539">
                        <c:v>1.0149999999999999</c:v>
                      </c:pt>
                      <c:pt idx="8540">
                        <c:v>1.113</c:v>
                      </c:pt>
                      <c:pt idx="8541">
                        <c:v>0.97299999999999998</c:v>
                      </c:pt>
                      <c:pt idx="8542">
                        <c:v>0.93799999999999994</c:v>
                      </c:pt>
                      <c:pt idx="8543">
                        <c:v>0.80500000000000005</c:v>
                      </c:pt>
                      <c:pt idx="8544">
                        <c:v>0.75600000000000001</c:v>
                      </c:pt>
                      <c:pt idx="8545">
                        <c:v>0.66500000000000004</c:v>
                      </c:pt>
                      <c:pt idx="8546">
                        <c:v>0.60899999999999999</c:v>
                      </c:pt>
                      <c:pt idx="8547">
                        <c:v>0.61599999999999999</c:v>
                      </c:pt>
                      <c:pt idx="8548">
                        <c:v>0.67900000000000005</c:v>
                      </c:pt>
                      <c:pt idx="8549">
                        <c:v>0.66500000000000004</c:v>
                      </c:pt>
                      <c:pt idx="8550">
                        <c:v>0.82599999999999996</c:v>
                      </c:pt>
                      <c:pt idx="8551">
                        <c:v>0.88200000000000001</c:v>
                      </c:pt>
                      <c:pt idx="8552">
                        <c:v>0.91</c:v>
                      </c:pt>
                      <c:pt idx="8553">
                        <c:v>1.0569999999999999</c:v>
                      </c:pt>
                      <c:pt idx="8554">
                        <c:v>1.1060000000000001</c:v>
                      </c:pt>
                      <c:pt idx="8555">
                        <c:v>1.1060000000000001</c:v>
                      </c:pt>
                      <c:pt idx="8556">
                        <c:v>1.1759999999999999</c:v>
                      </c:pt>
                      <c:pt idx="8557">
                        <c:v>1.1830000000000001</c:v>
                      </c:pt>
                      <c:pt idx="8558">
                        <c:v>1.05</c:v>
                      </c:pt>
                      <c:pt idx="8559">
                        <c:v>1.0640000000000001</c:v>
                      </c:pt>
                      <c:pt idx="8560">
                        <c:v>1.0780000000000001</c:v>
                      </c:pt>
                      <c:pt idx="8561">
                        <c:v>1.3089999999999999</c:v>
                      </c:pt>
                      <c:pt idx="8562">
                        <c:v>1.26</c:v>
                      </c:pt>
                      <c:pt idx="8563">
                        <c:v>1.2809999999999999</c:v>
                      </c:pt>
                      <c:pt idx="8564">
                        <c:v>1.3720000000000001</c:v>
                      </c:pt>
                      <c:pt idx="8565">
                        <c:v>1.288</c:v>
                      </c:pt>
                      <c:pt idx="8566">
                        <c:v>1.204</c:v>
                      </c:pt>
                      <c:pt idx="8567">
                        <c:v>1.1830000000000001</c:v>
                      </c:pt>
                      <c:pt idx="8568">
                        <c:v>1.0009999999999999</c:v>
                      </c:pt>
                      <c:pt idx="8569">
                        <c:v>0.95899999999999996</c:v>
                      </c:pt>
                      <c:pt idx="8570">
                        <c:v>0.88200000000000001</c:v>
                      </c:pt>
                      <c:pt idx="8571">
                        <c:v>0.86799999999999999</c:v>
                      </c:pt>
                      <c:pt idx="8572">
                        <c:v>0.92400000000000004</c:v>
                      </c:pt>
                      <c:pt idx="8573">
                        <c:v>0.91700000000000004</c:v>
                      </c:pt>
                      <c:pt idx="8574">
                        <c:v>1.0429999999999999</c:v>
                      </c:pt>
                      <c:pt idx="8575">
                        <c:v>1.169</c:v>
                      </c:pt>
                      <c:pt idx="8576">
                        <c:v>1.302</c:v>
                      </c:pt>
                      <c:pt idx="8577">
                        <c:v>1.3160000000000001</c:v>
                      </c:pt>
                      <c:pt idx="8578">
                        <c:v>1.3089999999999999</c:v>
                      </c:pt>
                      <c:pt idx="8579">
                        <c:v>1.379</c:v>
                      </c:pt>
                      <c:pt idx="8580">
                        <c:v>1.33</c:v>
                      </c:pt>
                      <c:pt idx="8581">
                        <c:v>1.274</c:v>
                      </c:pt>
                      <c:pt idx="8582">
                        <c:v>1.1970000000000001</c:v>
                      </c:pt>
                      <c:pt idx="8583">
                        <c:v>1.2669999999999999</c:v>
                      </c:pt>
                      <c:pt idx="8584">
                        <c:v>1.3580000000000001</c:v>
                      </c:pt>
                      <c:pt idx="8585">
                        <c:v>1.4419999999999999</c:v>
                      </c:pt>
                      <c:pt idx="8586">
                        <c:v>1.4419999999999999</c:v>
                      </c:pt>
                      <c:pt idx="8587">
                        <c:v>1.5469999999999999</c:v>
                      </c:pt>
                      <c:pt idx="8588">
                        <c:v>1.498</c:v>
                      </c:pt>
                      <c:pt idx="8589">
                        <c:v>1.512</c:v>
                      </c:pt>
                      <c:pt idx="8590">
                        <c:v>1.421</c:v>
                      </c:pt>
                      <c:pt idx="8591">
                        <c:v>1.3580000000000001</c:v>
                      </c:pt>
                      <c:pt idx="8592">
                        <c:v>1.2110000000000001</c:v>
                      </c:pt>
                      <c:pt idx="8593">
                        <c:v>1.19</c:v>
                      </c:pt>
                      <c:pt idx="8594">
                        <c:v>1.1830000000000001</c:v>
                      </c:pt>
                      <c:pt idx="8595">
                        <c:v>1.113</c:v>
                      </c:pt>
                      <c:pt idx="8596">
                        <c:v>1.1200000000000001</c:v>
                      </c:pt>
                      <c:pt idx="8597">
                        <c:v>1.1619999999999999</c:v>
                      </c:pt>
                      <c:pt idx="8598">
                        <c:v>1.2529999999999999</c:v>
                      </c:pt>
                      <c:pt idx="8599">
                        <c:v>1.302</c:v>
                      </c:pt>
                      <c:pt idx="8600">
                        <c:v>1.4630000000000001</c:v>
                      </c:pt>
                      <c:pt idx="8601">
                        <c:v>1.4139999999999999</c:v>
                      </c:pt>
                      <c:pt idx="8602">
                        <c:v>1.47</c:v>
                      </c:pt>
                      <c:pt idx="8603">
                        <c:v>1.456</c:v>
                      </c:pt>
                      <c:pt idx="8604">
                        <c:v>1.4279999999999999</c:v>
                      </c:pt>
                      <c:pt idx="8605">
                        <c:v>1.365</c:v>
                      </c:pt>
                      <c:pt idx="8606">
                        <c:v>1.3720000000000001</c:v>
                      </c:pt>
                      <c:pt idx="8607">
                        <c:v>1.323</c:v>
                      </c:pt>
                      <c:pt idx="8608">
                        <c:v>1.246</c:v>
                      </c:pt>
                      <c:pt idx="8609">
                        <c:v>1.2949999999999999</c:v>
                      </c:pt>
                      <c:pt idx="8610">
                        <c:v>1.33</c:v>
                      </c:pt>
                      <c:pt idx="8611">
                        <c:v>1.337</c:v>
                      </c:pt>
                      <c:pt idx="8612">
                        <c:v>1.246</c:v>
                      </c:pt>
                      <c:pt idx="8613">
                        <c:v>1.1759999999999999</c:v>
                      </c:pt>
                      <c:pt idx="8614">
                        <c:v>1.1060000000000001</c:v>
                      </c:pt>
                      <c:pt idx="8615">
                        <c:v>1.0149999999999999</c:v>
                      </c:pt>
                      <c:pt idx="8616">
                        <c:v>0.92400000000000004</c:v>
                      </c:pt>
                      <c:pt idx="8617">
                        <c:v>0.89600000000000002</c:v>
                      </c:pt>
                      <c:pt idx="8618">
                        <c:v>0.85399999999999998</c:v>
                      </c:pt>
                      <c:pt idx="8619">
                        <c:v>0.84</c:v>
                      </c:pt>
                      <c:pt idx="8620">
                        <c:v>0.84</c:v>
                      </c:pt>
                      <c:pt idx="8621">
                        <c:v>0.91</c:v>
                      </c:pt>
                      <c:pt idx="8622">
                        <c:v>0.91700000000000004</c:v>
                      </c:pt>
                      <c:pt idx="8623">
                        <c:v>0.95199999999999996</c:v>
                      </c:pt>
                      <c:pt idx="8624">
                        <c:v>0.98</c:v>
                      </c:pt>
                      <c:pt idx="8625">
                        <c:v>0.98699999999999999</c:v>
                      </c:pt>
                      <c:pt idx="8626">
                        <c:v>0.96599999999999997</c:v>
                      </c:pt>
                      <c:pt idx="8627">
                        <c:v>0.95199999999999996</c:v>
                      </c:pt>
                      <c:pt idx="8628">
                        <c:v>1.071</c:v>
                      </c:pt>
                      <c:pt idx="8629">
                        <c:v>0.98</c:v>
                      </c:pt>
                      <c:pt idx="8630">
                        <c:v>0.95199999999999996</c:v>
                      </c:pt>
                      <c:pt idx="8631">
                        <c:v>0.94499999999999995</c:v>
                      </c:pt>
                      <c:pt idx="8632">
                        <c:v>0.99399999999999999</c:v>
                      </c:pt>
                      <c:pt idx="8633">
                        <c:v>1.085</c:v>
                      </c:pt>
                      <c:pt idx="8634">
                        <c:v>1.2250000000000001</c:v>
                      </c:pt>
                      <c:pt idx="8635">
                        <c:v>1.232</c:v>
                      </c:pt>
                      <c:pt idx="8636">
                        <c:v>1.2390000000000001</c:v>
                      </c:pt>
                      <c:pt idx="8637">
                        <c:v>1.274</c:v>
                      </c:pt>
                      <c:pt idx="8638">
                        <c:v>1.232</c:v>
                      </c:pt>
                      <c:pt idx="8639">
                        <c:v>1.0289999999999999</c:v>
                      </c:pt>
                      <c:pt idx="8640">
                        <c:v>1.0009999999999999</c:v>
                      </c:pt>
                      <c:pt idx="8641">
                        <c:v>1.0009999999999999</c:v>
                      </c:pt>
                      <c:pt idx="8642">
                        <c:v>0.90300000000000002</c:v>
                      </c:pt>
                      <c:pt idx="8643">
                        <c:v>0.84699999999999998</c:v>
                      </c:pt>
                      <c:pt idx="8644">
                        <c:v>0.91</c:v>
                      </c:pt>
                      <c:pt idx="8645">
                        <c:v>0.86099999999999999</c:v>
                      </c:pt>
                      <c:pt idx="8646">
                        <c:v>0.94499999999999995</c:v>
                      </c:pt>
                      <c:pt idx="8647">
                        <c:v>0.91</c:v>
                      </c:pt>
                      <c:pt idx="8648">
                        <c:v>0.98</c:v>
                      </c:pt>
                      <c:pt idx="8649">
                        <c:v>1.0920000000000001</c:v>
                      </c:pt>
                      <c:pt idx="8650">
                        <c:v>1.0429999999999999</c:v>
                      </c:pt>
                      <c:pt idx="8651">
                        <c:v>0.99399999999999999</c:v>
                      </c:pt>
                      <c:pt idx="8652">
                        <c:v>0.95899999999999996</c:v>
                      </c:pt>
                      <c:pt idx="8653">
                        <c:v>0.77700000000000002</c:v>
                      </c:pt>
                      <c:pt idx="8654">
                        <c:v>0.77700000000000002</c:v>
                      </c:pt>
                      <c:pt idx="8655">
                        <c:v>0.81200000000000006</c:v>
                      </c:pt>
                      <c:pt idx="8656">
                        <c:v>0.88200000000000001</c:v>
                      </c:pt>
                      <c:pt idx="8657">
                        <c:v>1.0780000000000001</c:v>
                      </c:pt>
                      <c:pt idx="8658">
                        <c:v>1.0920000000000001</c:v>
                      </c:pt>
                      <c:pt idx="8659">
                        <c:v>1.1479999999999999</c:v>
                      </c:pt>
                      <c:pt idx="8660">
                        <c:v>1.1479999999999999</c:v>
                      </c:pt>
                      <c:pt idx="8661">
                        <c:v>1.1619999999999999</c:v>
                      </c:pt>
                      <c:pt idx="8662">
                        <c:v>0.99399999999999999</c:v>
                      </c:pt>
                      <c:pt idx="8663">
                        <c:v>0.96599999999999997</c:v>
                      </c:pt>
                      <c:pt idx="8664">
                        <c:v>0.91700000000000004</c:v>
                      </c:pt>
                      <c:pt idx="8665">
                        <c:v>0.90300000000000002</c:v>
                      </c:pt>
                      <c:pt idx="8666">
                        <c:v>0.84699999999999998</c:v>
                      </c:pt>
                      <c:pt idx="8667">
                        <c:v>0.82599999999999996</c:v>
                      </c:pt>
                      <c:pt idx="8668">
                        <c:v>0.81200000000000006</c:v>
                      </c:pt>
                      <c:pt idx="8669">
                        <c:v>0.81899999999999995</c:v>
                      </c:pt>
                      <c:pt idx="8670">
                        <c:v>0.875</c:v>
                      </c:pt>
                      <c:pt idx="8671">
                        <c:v>0.89600000000000002</c:v>
                      </c:pt>
                      <c:pt idx="8672">
                        <c:v>0.95899999999999996</c:v>
                      </c:pt>
                      <c:pt idx="8673">
                        <c:v>1.0289999999999999</c:v>
                      </c:pt>
                      <c:pt idx="8674">
                        <c:v>0.95899999999999996</c:v>
                      </c:pt>
                      <c:pt idx="8675">
                        <c:v>1.1200000000000001</c:v>
                      </c:pt>
                      <c:pt idx="8676">
                        <c:v>0.99399999999999999</c:v>
                      </c:pt>
                      <c:pt idx="8677">
                        <c:v>1.1060000000000001</c:v>
                      </c:pt>
                      <c:pt idx="8678">
                        <c:v>0.94499999999999995</c:v>
                      </c:pt>
                      <c:pt idx="8679">
                        <c:v>0.91700000000000004</c:v>
                      </c:pt>
                      <c:pt idx="8680">
                        <c:v>0.96599999999999997</c:v>
                      </c:pt>
                      <c:pt idx="8681">
                        <c:v>1.05</c:v>
                      </c:pt>
                      <c:pt idx="8682">
                        <c:v>1.05</c:v>
                      </c:pt>
                      <c:pt idx="8683">
                        <c:v>1.0920000000000001</c:v>
                      </c:pt>
                      <c:pt idx="8684">
                        <c:v>1.0780000000000001</c:v>
                      </c:pt>
                      <c:pt idx="8685">
                        <c:v>1.099</c:v>
                      </c:pt>
                      <c:pt idx="8686">
                        <c:v>1.099</c:v>
                      </c:pt>
                      <c:pt idx="8687">
                        <c:v>0.85399999999999998</c:v>
                      </c:pt>
                      <c:pt idx="8688">
                        <c:v>0.77700000000000002</c:v>
                      </c:pt>
                      <c:pt idx="8689">
                        <c:v>0.77700000000000002</c:v>
                      </c:pt>
                      <c:pt idx="8690">
                        <c:v>0.75600000000000001</c:v>
                      </c:pt>
                      <c:pt idx="8691">
                        <c:v>0.65800000000000003</c:v>
                      </c:pt>
                      <c:pt idx="8692">
                        <c:v>0.70699999999999996</c:v>
                      </c:pt>
                      <c:pt idx="8693">
                        <c:v>0.72099999999999997</c:v>
                      </c:pt>
                      <c:pt idx="8694">
                        <c:v>0.77</c:v>
                      </c:pt>
                      <c:pt idx="8695">
                        <c:v>0.77700000000000002</c:v>
                      </c:pt>
                      <c:pt idx="8696">
                        <c:v>0.95899999999999996</c:v>
                      </c:pt>
                      <c:pt idx="8697">
                        <c:v>1.0289999999999999</c:v>
                      </c:pt>
                      <c:pt idx="8698">
                        <c:v>1.113</c:v>
                      </c:pt>
                      <c:pt idx="8699">
                        <c:v>1.141</c:v>
                      </c:pt>
                      <c:pt idx="8700">
                        <c:v>1.008</c:v>
                      </c:pt>
                      <c:pt idx="8701">
                        <c:v>1.022</c:v>
                      </c:pt>
                      <c:pt idx="8702">
                        <c:v>0.96599999999999997</c:v>
                      </c:pt>
                      <c:pt idx="8703">
                        <c:v>0.90300000000000002</c:v>
                      </c:pt>
                      <c:pt idx="8704">
                        <c:v>1.036</c:v>
                      </c:pt>
                      <c:pt idx="8705">
                        <c:v>1.1619999999999999</c:v>
                      </c:pt>
                      <c:pt idx="8706">
                        <c:v>1.113</c:v>
                      </c:pt>
                      <c:pt idx="8707">
                        <c:v>1.1970000000000001</c:v>
                      </c:pt>
                      <c:pt idx="8708">
                        <c:v>1.2669999999999999</c:v>
                      </c:pt>
                      <c:pt idx="8709">
                        <c:v>1.0640000000000001</c:v>
                      </c:pt>
                      <c:pt idx="8710">
                        <c:v>1.127</c:v>
                      </c:pt>
                      <c:pt idx="8711">
                        <c:v>0.91700000000000004</c:v>
                      </c:pt>
                      <c:pt idx="8712">
                        <c:v>0.88200000000000001</c:v>
                      </c:pt>
                      <c:pt idx="8713">
                        <c:v>0.83299999999999996</c:v>
                      </c:pt>
                      <c:pt idx="8714">
                        <c:v>0.79800000000000004</c:v>
                      </c:pt>
                      <c:pt idx="8715">
                        <c:v>0.77700000000000002</c:v>
                      </c:pt>
                      <c:pt idx="8716">
                        <c:v>0.88200000000000001</c:v>
                      </c:pt>
                      <c:pt idx="8717">
                        <c:v>0.98699999999999999</c:v>
                      </c:pt>
                      <c:pt idx="8718">
                        <c:v>0.91</c:v>
                      </c:pt>
                      <c:pt idx="8719">
                        <c:v>0.96599999999999997</c:v>
                      </c:pt>
                      <c:pt idx="8720">
                        <c:v>1.008</c:v>
                      </c:pt>
                      <c:pt idx="8721">
                        <c:v>0.98699999999999999</c:v>
                      </c:pt>
                      <c:pt idx="8722">
                        <c:v>1.169</c:v>
                      </c:pt>
                      <c:pt idx="8723">
                        <c:v>1.204</c:v>
                      </c:pt>
                      <c:pt idx="8724">
                        <c:v>1.127</c:v>
                      </c:pt>
                      <c:pt idx="8725">
                        <c:v>1.071</c:v>
                      </c:pt>
                      <c:pt idx="8726">
                        <c:v>1.022</c:v>
                      </c:pt>
                      <c:pt idx="8727">
                        <c:v>1.0640000000000001</c:v>
                      </c:pt>
                      <c:pt idx="8728">
                        <c:v>1.2390000000000001</c:v>
                      </c:pt>
                      <c:pt idx="8729">
                        <c:v>1.4350000000000001</c:v>
                      </c:pt>
                      <c:pt idx="8730">
                        <c:v>1.379</c:v>
                      </c:pt>
                      <c:pt idx="8731">
                        <c:v>1.3720000000000001</c:v>
                      </c:pt>
                      <c:pt idx="8732">
                        <c:v>1.274</c:v>
                      </c:pt>
                      <c:pt idx="8733">
                        <c:v>1.302</c:v>
                      </c:pt>
                      <c:pt idx="8734">
                        <c:v>1.099</c:v>
                      </c:pt>
                      <c:pt idx="8735">
                        <c:v>1.008</c:v>
                      </c:pt>
                      <c:pt idx="8736">
                        <c:v>0.96599999999999997</c:v>
                      </c:pt>
                      <c:pt idx="8737">
                        <c:v>0.92400000000000004</c:v>
                      </c:pt>
                      <c:pt idx="8738">
                        <c:v>0.84699999999999998</c:v>
                      </c:pt>
                      <c:pt idx="8739">
                        <c:v>0.84699999999999998</c:v>
                      </c:pt>
                      <c:pt idx="8740">
                        <c:v>0.86799999999999999</c:v>
                      </c:pt>
                      <c:pt idx="8741">
                        <c:v>0.875</c:v>
                      </c:pt>
                      <c:pt idx="8742">
                        <c:v>1.008</c:v>
                      </c:pt>
                      <c:pt idx="8743">
                        <c:v>0.97299999999999998</c:v>
                      </c:pt>
                      <c:pt idx="8744">
                        <c:v>1.0149999999999999</c:v>
                      </c:pt>
                      <c:pt idx="8745">
                        <c:v>1.0429999999999999</c:v>
                      </c:pt>
                      <c:pt idx="8746">
                        <c:v>1.127</c:v>
                      </c:pt>
                      <c:pt idx="8747">
                        <c:v>1.1619999999999999</c:v>
                      </c:pt>
                      <c:pt idx="8748">
                        <c:v>1.19</c:v>
                      </c:pt>
                      <c:pt idx="8749">
                        <c:v>1.0640000000000001</c:v>
                      </c:pt>
                      <c:pt idx="8750">
                        <c:v>1.008</c:v>
                      </c:pt>
                      <c:pt idx="8751">
                        <c:v>1.022</c:v>
                      </c:pt>
                      <c:pt idx="8752">
                        <c:v>1.1479999999999999</c:v>
                      </c:pt>
                      <c:pt idx="8753">
                        <c:v>1.2390000000000001</c:v>
                      </c:pt>
                      <c:pt idx="8754">
                        <c:v>1.407</c:v>
                      </c:pt>
                      <c:pt idx="8755">
                        <c:v>1.3720000000000001</c:v>
                      </c:pt>
                      <c:pt idx="8756">
                        <c:v>1.33</c:v>
                      </c:pt>
                      <c:pt idx="8757">
                        <c:v>1.232</c:v>
                      </c:pt>
                      <c:pt idx="8758">
                        <c:v>1.218</c:v>
                      </c:pt>
                      <c:pt idx="8759">
                        <c:v>1.1479999999999999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Commercial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2.472</c:v>
                      </c:pt>
                      <c:pt idx="1">
                        <c:v>2.4529999999999998</c:v>
                      </c:pt>
                      <c:pt idx="2">
                        <c:v>2.4660000000000002</c:v>
                      </c:pt>
                      <c:pt idx="3">
                        <c:v>2.5070000000000001</c:v>
                      </c:pt>
                      <c:pt idx="4">
                        <c:v>2.4929999999999999</c:v>
                      </c:pt>
                      <c:pt idx="5">
                        <c:v>2.6549999999999998</c:v>
                      </c:pt>
                      <c:pt idx="6">
                        <c:v>2.6920000000000002</c:v>
                      </c:pt>
                      <c:pt idx="7">
                        <c:v>2.7650000000000001</c:v>
                      </c:pt>
                      <c:pt idx="8">
                        <c:v>2.9039999999999999</c:v>
                      </c:pt>
                      <c:pt idx="9">
                        <c:v>3.04</c:v>
                      </c:pt>
                      <c:pt idx="10">
                        <c:v>2.93</c:v>
                      </c:pt>
                      <c:pt idx="11">
                        <c:v>2.9630000000000001</c:v>
                      </c:pt>
                      <c:pt idx="12">
                        <c:v>2.95</c:v>
                      </c:pt>
                      <c:pt idx="13">
                        <c:v>2.9820000000000002</c:v>
                      </c:pt>
                      <c:pt idx="14">
                        <c:v>2.9359999999999999</c:v>
                      </c:pt>
                      <c:pt idx="15">
                        <c:v>2.6840000000000002</c:v>
                      </c:pt>
                      <c:pt idx="16">
                        <c:v>2.7559999999999998</c:v>
                      </c:pt>
                      <c:pt idx="17">
                        <c:v>2.8119999999999998</c:v>
                      </c:pt>
                      <c:pt idx="18">
                        <c:v>2.7879999999999998</c:v>
                      </c:pt>
                      <c:pt idx="19">
                        <c:v>2.5579999999999998</c:v>
                      </c:pt>
                      <c:pt idx="20">
                        <c:v>2.41</c:v>
                      </c:pt>
                      <c:pt idx="21">
                        <c:v>2.2770000000000001</c:v>
                      </c:pt>
                      <c:pt idx="22">
                        <c:v>2.1469999999999998</c:v>
                      </c:pt>
                      <c:pt idx="23">
                        <c:v>2.04</c:v>
                      </c:pt>
                      <c:pt idx="24">
                        <c:v>2.1030000000000002</c:v>
                      </c:pt>
                      <c:pt idx="25">
                        <c:v>2.23</c:v>
                      </c:pt>
                      <c:pt idx="26">
                        <c:v>2.2160000000000002</c:v>
                      </c:pt>
                      <c:pt idx="27">
                        <c:v>2.2490000000000001</c:v>
                      </c:pt>
                      <c:pt idx="28">
                        <c:v>2.3359999999999999</c:v>
                      </c:pt>
                      <c:pt idx="29">
                        <c:v>2.6709999999999998</c:v>
                      </c:pt>
                      <c:pt idx="30">
                        <c:v>2.794</c:v>
                      </c:pt>
                      <c:pt idx="31">
                        <c:v>2.972</c:v>
                      </c:pt>
                      <c:pt idx="32">
                        <c:v>3.1339999999999999</c:v>
                      </c:pt>
                      <c:pt idx="33">
                        <c:v>3.16</c:v>
                      </c:pt>
                      <c:pt idx="34">
                        <c:v>3.113</c:v>
                      </c:pt>
                      <c:pt idx="35">
                        <c:v>3.0750000000000002</c:v>
                      </c:pt>
                      <c:pt idx="36">
                        <c:v>3.11</c:v>
                      </c:pt>
                      <c:pt idx="37">
                        <c:v>3.129</c:v>
                      </c:pt>
                      <c:pt idx="38">
                        <c:v>3.0880000000000001</c:v>
                      </c:pt>
                      <c:pt idx="39">
                        <c:v>3.07</c:v>
                      </c:pt>
                      <c:pt idx="40">
                        <c:v>3.1019999999999999</c:v>
                      </c:pt>
                      <c:pt idx="41">
                        <c:v>3.2149999999999999</c:v>
                      </c:pt>
                      <c:pt idx="42">
                        <c:v>3.258</c:v>
                      </c:pt>
                      <c:pt idx="43">
                        <c:v>3.2519999999999998</c:v>
                      </c:pt>
                      <c:pt idx="44">
                        <c:v>3.1739999999999999</c:v>
                      </c:pt>
                      <c:pt idx="45">
                        <c:v>2.996</c:v>
                      </c:pt>
                      <c:pt idx="46">
                        <c:v>2.8540000000000001</c:v>
                      </c:pt>
                      <c:pt idx="47">
                        <c:v>2.6440000000000001</c:v>
                      </c:pt>
                      <c:pt idx="48">
                        <c:v>2.58</c:v>
                      </c:pt>
                      <c:pt idx="49">
                        <c:v>2.6080000000000001</c:v>
                      </c:pt>
                      <c:pt idx="50">
                        <c:v>2.613</c:v>
                      </c:pt>
                      <c:pt idx="51">
                        <c:v>2.6349999999999998</c:v>
                      </c:pt>
                      <c:pt idx="52">
                        <c:v>2.7719999999999998</c:v>
                      </c:pt>
                      <c:pt idx="53">
                        <c:v>2.8460000000000001</c:v>
                      </c:pt>
                      <c:pt idx="54">
                        <c:v>2.9820000000000002</c:v>
                      </c:pt>
                      <c:pt idx="55">
                        <c:v>3.1680000000000001</c:v>
                      </c:pt>
                      <c:pt idx="56">
                        <c:v>3.4049999999999998</c:v>
                      </c:pt>
                      <c:pt idx="57">
                        <c:v>3.3860000000000001</c:v>
                      </c:pt>
                      <c:pt idx="58">
                        <c:v>3.3279999999999998</c:v>
                      </c:pt>
                      <c:pt idx="59">
                        <c:v>3.339</c:v>
                      </c:pt>
                      <c:pt idx="60">
                        <c:v>3.343</c:v>
                      </c:pt>
                      <c:pt idx="61">
                        <c:v>3.2909999999999999</c:v>
                      </c:pt>
                      <c:pt idx="62">
                        <c:v>3.2320000000000002</c:v>
                      </c:pt>
                      <c:pt idx="63">
                        <c:v>3.149</c:v>
                      </c:pt>
                      <c:pt idx="64">
                        <c:v>3.1869999999999998</c:v>
                      </c:pt>
                      <c:pt idx="65">
                        <c:v>3.2570000000000001</c:v>
                      </c:pt>
                      <c:pt idx="66">
                        <c:v>3.3159999999999998</c:v>
                      </c:pt>
                      <c:pt idx="67">
                        <c:v>3.3010000000000002</c:v>
                      </c:pt>
                      <c:pt idx="68">
                        <c:v>3.3079999999999998</c:v>
                      </c:pt>
                      <c:pt idx="69">
                        <c:v>3.11</c:v>
                      </c:pt>
                      <c:pt idx="70">
                        <c:v>2.9750000000000001</c:v>
                      </c:pt>
                      <c:pt idx="71">
                        <c:v>2.9129999999999998</c:v>
                      </c:pt>
                      <c:pt idx="72">
                        <c:v>2.823</c:v>
                      </c:pt>
                      <c:pt idx="73">
                        <c:v>2.8050000000000002</c:v>
                      </c:pt>
                      <c:pt idx="74">
                        <c:v>2.8559999999999999</c:v>
                      </c:pt>
                      <c:pt idx="75">
                        <c:v>2.7669999999999999</c:v>
                      </c:pt>
                      <c:pt idx="76">
                        <c:v>2.8090000000000002</c:v>
                      </c:pt>
                      <c:pt idx="77">
                        <c:v>3.01</c:v>
                      </c:pt>
                      <c:pt idx="78">
                        <c:v>3.085</c:v>
                      </c:pt>
                      <c:pt idx="79">
                        <c:v>3.3090000000000002</c:v>
                      </c:pt>
                      <c:pt idx="80">
                        <c:v>3.4470000000000001</c:v>
                      </c:pt>
                      <c:pt idx="81">
                        <c:v>3.4359999999999999</c:v>
                      </c:pt>
                      <c:pt idx="82">
                        <c:v>3.3490000000000002</c:v>
                      </c:pt>
                      <c:pt idx="83">
                        <c:v>3.298</c:v>
                      </c:pt>
                      <c:pt idx="84">
                        <c:v>3.3069999999999999</c:v>
                      </c:pt>
                      <c:pt idx="85">
                        <c:v>3.2679999999999998</c:v>
                      </c:pt>
                      <c:pt idx="86">
                        <c:v>3.1659999999999999</c:v>
                      </c:pt>
                      <c:pt idx="87">
                        <c:v>3.121</c:v>
                      </c:pt>
                      <c:pt idx="88">
                        <c:v>3.24</c:v>
                      </c:pt>
                      <c:pt idx="89">
                        <c:v>3.3370000000000002</c:v>
                      </c:pt>
                      <c:pt idx="90">
                        <c:v>3.3130000000000002</c:v>
                      </c:pt>
                      <c:pt idx="91">
                        <c:v>3.2519999999999998</c:v>
                      </c:pt>
                      <c:pt idx="92">
                        <c:v>3.141</c:v>
                      </c:pt>
                      <c:pt idx="93">
                        <c:v>2.9550000000000001</c:v>
                      </c:pt>
                      <c:pt idx="94">
                        <c:v>2.8540000000000001</c:v>
                      </c:pt>
                      <c:pt idx="95">
                        <c:v>2.7210000000000001</c:v>
                      </c:pt>
                      <c:pt idx="96">
                        <c:v>2.589</c:v>
                      </c:pt>
                      <c:pt idx="97">
                        <c:v>2.5720000000000001</c:v>
                      </c:pt>
                      <c:pt idx="98">
                        <c:v>2.5329999999999999</c:v>
                      </c:pt>
                      <c:pt idx="99">
                        <c:v>2.64</c:v>
                      </c:pt>
                      <c:pt idx="100">
                        <c:v>2.71</c:v>
                      </c:pt>
                      <c:pt idx="101">
                        <c:v>2.8490000000000002</c:v>
                      </c:pt>
                      <c:pt idx="102">
                        <c:v>2.8969999999999998</c:v>
                      </c:pt>
                      <c:pt idx="103">
                        <c:v>3.1030000000000002</c:v>
                      </c:pt>
                      <c:pt idx="104">
                        <c:v>3.286</c:v>
                      </c:pt>
                      <c:pt idx="105">
                        <c:v>3.2410000000000001</c:v>
                      </c:pt>
                      <c:pt idx="106">
                        <c:v>3.17</c:v>
                      </c:pt>
                      <c:pt idx="107">
                        <c:v>3.1379999999999999</c:v>
                      </c:pt>
                      <c:pt idx="108">
                        <c:v>3.169</c:v>
                      </c:pt>
                      <c:pt idx="109">
                        <c:v>3.1970000000000001</c:v>
                      </c:pt>
                      <c:pt idx="110">
                        <c:v>3.1459999999999999</c:v>
                      </c:pt>
                      <c:pt idx="111">
                        <c:v>3.0840000000000001</c:v>
                      </c:pt>
                      <c:pt idx="112">
                        <c:v>3.0339999999999998</c:v>
                      </c:pt>
                      <c:pt idx="113">
                        <c:v>3.117</c:v>
                      </c:pt>
                      <c:pt idx="114">
                        <c:v>3.15</c:v>
                      </c:pt>
                      <c:pt idx="115">
                        <c:v>3.1560000000000001</c:v>
                      </c:pt>
                      <c:pt idx="116">
                        <c:v>3.0720000000000001</c:v>
                      </c:pt>
                      <c:pt idx="117">
                        <c:v>2.871</c:v>
                      </c:pt>
                      <c:pt idx="118">
                        <c:v>2.6789999999999998</c:v>
                      </c:pt>
                      <c:pt idx="119">
                        <c:v>2.4700000000000002</c:v>
                      </c:pt>
                      <c:pt idx="120">
                        <c:v>2.468</c:v>
                      </c:pt>
                      <c:pt idx="121">
                        <c:v>2.4409999999999998</c:v>
                      </c:pt>
                      <c:pt idx="122">
                        <c:v>2.4590000000000001</c:v>
                      </c:pt>
                      <c:pt idx="123">
                        <c:v>2.46</c:v>
                      </c:pt>
                      <c:pt idx="124">
                        <c:v>2.5840000000000001</c:v>
                      </c:pt>
                      <c:pt idx="125">
                        <c:v>2.7719999999999998</c:v>
                      </c:pt>
                      <c:pt idx="126">
                        <c:v>2.8660000000000001</c:v>
                      </c:pt>
                      <c:pt idx="127">
                        <c:v>3.1070000000000002</c:v>
                      </c:pt>
                      <c:pt idx="128">
                        <c:v>3.1640000000000001</c:v>
                      </c:pt>
                      <c:pt idx="129">
                        <c:v>3.2320000000000002</c:v>
                      </c:pt>
                      <c:pt idx="130">
                        <c:v>3.1120000000000001</c:v>
                      </c:pt>
                      <c:pt idx="131">
                        <c:v>3.1040000000000001</c:v>
                      </c:pt>
                      <c:pt idx="132">
                        <c:v>3.1509999999999998</c:v>
                      </c:pt>
                      <c:pt idx="133">
                        <c:v>3.1459999999999999</c:v>
                      </c:pt>
                      <c:pt idx="134">
                        <c:v>3.0990000000000002</c:v>
                      </c:pt>
                      <c:pt idx="135">
                        <c:v>3.0659999999999998</c:v>
                      </c:pt>
                      <c:pt idx="136">
                        <c:v>3.012</c:v>
                      </c:pt>
                      <c:pt idx="137">
                        <c:v>3.1659999999999999</c:v>
                      </c:pt>
                      <c:pt idx="138">
                        <c:v>3.2010000000000001</c:v>
                      </c:pt>
                      <c:pt idx="139">
                        <c:v>3.0459999999999998</c:v>
                      </c:pt>
                      <c:pt idx="140">
                        <c:v>2.9870000000000001</c:v>
                      </c:pt>
                      <c:pt idx="141">
                        <c:v>2.8639999999999999</c:v>
                      </c:pt>
                      <c:pt idx="142">
                        <c:v>2.67</c:v>
                      </c:pt>
                      <c:pt idx="143">
                        <c:v>2.5870000000000002</c:v>
                      </c:pt>
                      <c:pt idx="144">
                        <c:v>2.4350000000000001</c:v>
                      </c:pt>
                      <c:pt idx="145">
                        <c:v>2.391</c:v>
                      </c:pt>
                      <c:pt idx="146">
                        <c:v>2.3719999999999999</c:v>
                      </c:pt>
                      <c:pt idx="147">
                        <c:v>2.39</c:v>
                      </c:pt>
                      <c:pt idx="148">
                        <c:v>2.4390000000000001</c:v>
                      </c:pt>
                      <c:pt idx="149">
                        <c:v>2.6110000000000002</c:v>
                      </c:pt>
                      <c:pt idx="150">
                        <c:v>2.6629999999999998</c:v>
                      </c:pt>
                      <c:pt idx="151">
                        <c:v>2.8220000000000001</c:v>
                      </c:pt>
                      <c:pt idx="152">
                        <c:v>2.9950000000000001</c:v>
                      </c:pt>
                      <c:pt idx="153">
                        <c:v>3.1070000000000002</c:v>
                      </c:pt>
                      <c:pt idx="154">
                        <c:v>3.0270000000000001</c:v>
                      </c:pt>
                      <c:pt idx="155">
                        <c:v>3.004</c:v>
                      </c:pt>
                      <c:pt idx="156">
                        <c:v>3.0219999999999998</c:v>
                      </c:pt>
                      <c:pt idx="157">
                        <c:v>3.0619999999999998</c:v>
                      </c:pt>
                      <c:pt idx="158">
                        <c:v>3.0259999999999998</c:v>
                      </c:pt>
                      <c:pt idx="159">
                        <c:v>2.931</c:v>
                      </c:pt>
                      <c:pt idx="160">
                        <c:v>2.9239999999999999</c:v>
                      </c:pt>
                      <c:pt idx="161">
                        <c:v>3.109</c:v>
                      </c:pt>
                      <c:pt idx="162">
                        <c:v>3.133</c:v>
                      </c:pt>
                      <c:pt idx="163">
                        <c:v>3.0409999999999999</c:v>
                      </c:pt>
                      <c:pt idx="164">
                        <c:v>2.99</c:v>
                      </c:pt>
                      <c:pt idx="165">
                        <c:v>2.8140000000000001</c:v>
                      </c:pt>
                      <c:pt idx="166">
                        <c:v>2.6509999999999998</c:v>
                      </c:pt>
                      <c:pt idx="167">
                        <c:v>2.6179999999999999</c:v>
                      </c:pt>
                      <c:pt idx="168">
                        <c:v>2.4969999999999999</c:v>
                      </c:pt>
                      <c:pt idx="169">
                        <c:v>2.4550000000000001</c:v>
                      </c:pt>
                      <c:pt idx="170">
                        <c:v>2.4529999999999998</c:v>
                      </c:pt>
                      <c:pt idx="171">
                        <c:v>2.4689999999999999</c:v>
                      </c:pt>
                      <c:pt idx="172">
                        <c:v>2.5310000000000001</c:v>
                      </c:pt>
                      <c:pt idx="173">
                        <c:v>2.7010000000000001</c:v>
                      </c:pt>
                      <c:pt idx="174">
                        <c:v>2.827</c:v>
                      </c:pt>
                      <c:pt idx="175">
                        <c:v>2.9129999999999998</c:v>
                      </c:pt>
                      <c:pt idx="176">
                        <c:v>2.8940000000000001</c:v>
                      </c:pt>
                      <c:pt idx="177">
                        <c:v>3.0219999999999998</c:v>
                      </c:pt>
                      <c:pt idx="178">
                        <c:v>2.99</c:v>
                      </c:pt>
                      <c:pt idx="179">
                        <c:v>2.984</c:v>
                      </c:pt>
                      <c:pt idx="180">
                        <c:v>3.0009999999999999</c:v>
                      </c:pt>
                      <c:pt idx="181">
                        <c:v>2.9510000000000001</c:v>
                      </c:pt>
                      <c:pt idx="182">
                        <c:v>2.9350000000000001</c:v>
                      </c:pt>
                      <c:pt idx="183">
                        <c:v>2.9929999999999999</c:v>
                      </c:pt>
                      <c:pt idx="184">
                        <c:v>2.9809999999999999</c:v>
                      </c:pt>
                      <c:pt idx="185">
                        <c:v>3.05</c:v>
                      </c:pt>
                      <c:pt idx="186">
                        <c:v>3.0339999999999998</c:v>
                      </c:pt>
                      <c:pt idx="187">
                        <c:v>2.867</c:v>
                      </c:pt>
                      <c:pt idx="188">
                        <c:v>2.778</c:v>
                      </c:pt>
                      <c:pt idx="189">
                        <c:v>2.6749999999999998</c:v>
                      </c:pt>
                      <c:pt idx="190">
                        <c:v>2.645</c:v>
                      </c:pt>
                      <c:pt idx="191">
                        <c:v>2.5779999999999998</c:v>
                      </c:pt>
                      <c:pt idx="192">
                        <c:v>2.5419999999999998</c:v>
                      </c:pt>
                      <c:pt idx="193">
                        <c:v>2.484</c:v>
                      </c:pt>
                      <c:pt idx="194">
                        <c:v>2.4849999999999999</c:v>
                      </c:pt>
                      <c:pt idx="195">
                        <c:v>2.4990000000000001</c:v>
                      </c:pt>
                      <c:pt idx="196">
                        <c:v>2.61</c:v>
                      </c:pt>
                      <c:pt idx="197">
                        <c:v>2.907</c:v>
                      </c:pt>
                      <c:pt idx="198">
                        <c:v>2.9409999999999998</c:v>
                      </c:pt>
                      <c:pt idx="199">
                        <c:v>2.9660000000000002</c:v>
                      </c:pt>
                      <c:pt idx="200">
                        <c:v>3.13</c:v>
                      </c:pt>
                      <c:pt idx="201">
                        <c:v>3.238</c:v>
                      </c:pt>
                      <c:pt idx="202">
                        <c:v>3.1080000000000001</c:v>
                      </c:pt>
                      <c:pt idx="203">
                        <c:v>3.1030000000000002</c:v>
                      </c:pt>
                      <c:pt idx="204">
                        <c:v>3.085</c:v>
                      </c:pt>
                      <c:pt idx="205">
                        <c:v>3.0750000000000002</c:v>
                      </c:pt>
                      <c:pt idx="206">
                        <c:v>3.089</c:v>
                      </c:pt>
                      <c:pt idx="207">
                        <c:v>3.069</c:v>
                      </c:pt>
                      <c:pt idx="208">
                        <c:v>3.0710000000000002</c:v>
                      </c:pt>
                      <c:pt idx="209">
                        <c:v>3.157</c:v>
                      </c:pt>
                      <c:pt idx="210">
                        <c:v>3.117</c:v>
                      </c:pt>
                      <c:pt idx="211">
                        <c:v>3.0609999999999999</c:v>
                      </c:pt>
                      <c:pt idx="212">
                        <c:v>2.9849999999999999</c:v>
                      </c:pt>
                      <c:pt idx="213">
                        <c:v>2.8740000000000001</c:v>
                      </c:pt>
                      <c:pt idx="214">
                        <c:v>2.6549999999999998</c:v>
                      </c:pt>
                      <c:pt idx="215">
                        <c:v>2.4689999999999999</c:v>
                      </c:pt>
                      <c:pt idx="216">
                        <c:v>2.4239999999999999</c:v>
                      </c:pt>
                      <c:pt idx="217">
                        <c:v>2.4569999999999999</c:v>
                      </c:pt>
                      <c:pt idx="218">
                        <c:v>2.4430000000000001</c:v>
                      </c:pt>
                      <c:pt idx="219">
                        <c:v>2.4729999999999999</c:v>
                      </c:pt>
                      <c:pt idx="220">
                        <c:v>2.7229999999999999</c:v>
                      </c:pt>
                      <c:pt idx="221">
                        <c:v>2.8220000000000001</c:v>
                      </c:pt>
                      <c:pt idx="222">
                        <c:v>2.85</c:v>
                      </c:pt>
                      <c:pt idx="223">
                        <c:v>2.98</c:v>
                      </c:pt>
                      <c:pt idx="224">
                        <c:v>3.1360000000000001</c:v>
                      </c:pt>
                      <c:pt idx="225">
                        <c:v>3.2069999999999999</c:v>
                      </c:pt>
                      <c:pt idx="226">
                        <c:v>3.21</c:v>
                      </c:pt>
                      <c:pt idx="227">
                        <c:v>3.1240000000000001</c:v>
                      </c:pt>
                      <c:pt idx="228">
                        <c:v>3.153</c:v>
                      </c:pt>
                      <c:pt idx="229">
                        <c:v>3.1259999999999999</c:v>
                      </c:pt>
                      <c:pt idx="230">
                        <c:v>3.0619999999999998</c:v>
                      </c:pt>
                      <c:pt idx="231">
                        <c:v>3.08</c:v>
                      </c:pt>
                      <c:pt idx="232">
                        <c:v>3.0419999999999998</c:v>
                      </c:pt>
                      <c:pt idx="233">
                        <c:v>3.081</c:v>
                      </c:pt>
                      <c:pt idx="234">
                        <c:v>3.258</c:v>
                      </c:pt>
                      <c:pt idx="235">
                        <c:v>3.0910000000000002</c:v>
                      </c:pt>
                      <c:pt idx="236">
                        <c:v>2.9950000000000001</c:v>
                      </c:pt>
                      <c:pt idx="237">
                        <c:v>2.89</c:v>
                      </c:pt>
                      <c:pt idx="238">
                        <c:v>2.81</c:v>
                      </c:pt>
                      <c:pt idx="239">
                        <c:v>2.714</c:v>
                      </c:pt>
                      <c:pt idx="240">
                        <c:v>2.56</c:v>
                      </c:pt>
                      <c:pt idx="241">
                        <c:v>2.5430000000000001</c:v>
                      </c:pt>
                      <c:pt idx="242">
                        <c:v>2.4660000000000002</c:v>
                      </c:pt>
                      <c:pt idx="243">
                        <c:v>2.5990000000000002</c:v>
                      </c:pt>
                      <c:pt idx="244">
                        <c:v>2.6640000000000001</c:v>
                      </c:pt>
                      <c:pt idx="245">
                        <c:v>2.8330000000000002</c:v>
                      </c:pt>
                      <c:pt idx="246">
                        <c:v>2.875</c:v>
                      </c:pt>
                      <c:pt idx="247">
                        <c:v>3.08</c:v>
                      </c:pt>
                      <c:pt idx="248">
                        <c:v>3.2130000000000001</c:v>
                      </c:pt>
                      <c:pt idx="249">
                        <c:v>3.2530000000000001</c:v>
                      </c:pt>
                      <c:pt idx="250">
                        <c:v>3.161</c:v>
                      </c:pt>
                      <c:pt idx="251">
                        <c:v>3.1789999999999998</c:v>
                      </c:pt>
                      <c:pt idx="252">
                        <c:v>3.234</c:v>
                      </c:pt>
                      <c:pt idx="253">
                        <c:v>3.222</c:v>
                      </c:pt>
                      <c:pt idx="254">
                        <c:v>3.1829999999999998</c:v>
                      </c:pt>
                      <c:pt idx="255">
                        <c:v>3.129</c:v>
                      </c:pt>
                      <c:pt idx="256">
                        <c:v>3.052</c:v>
                      </c:pt>
                      <c:pt idx="257">
                        <c:v>3.0640000000000001</c:v>
                      </c:pt>
                      <c:pt idx="258">
                        <c:v>3.0449999999999999</c:v>
                      </c:pt>
                      <c:pt idx="259">
                        <c:v>2.9329999999999998</c:v>
                      </c:pt>
                      <c:pt idx="260">
                        <c:v>2.9660000000000002</c:v>
                      </c:pt>
                      <c:pt idx="261">
                        <c:v>2.7829999999999999</c:v>
                      </c:pt>
                      <c:pt idx="262">
                        <c:v>2.569</c:v>
                      </c:pt>
                      <c:pt idx="263">
                        <c:v>2.3940000000000001</c:v>
                      </c:pt>
                      <c:pt idx="264">
                        <c:v>2.3690000000000002</c:v>
                      </c:pt>
                      <c:pt idx="265">
                        <c:v>2.3460000000000001</c:v>
                      </c:pt>
                      <c:pt idx="266">
                        <c:v>2.347</c:v>
                      </c:pt>
                      <c:pt idx="267">
                        <c:v>2.351</c:v>
                      </c:pt>
                      <c:pt idx="268">
                        <c:v>2.427</c:v>
                      </c:pt>
                      <c:pt idx="269">
                        <c:v>2.6850000000000001</c:v>
                      </c:pt>
                      <c:pt idx="270">
                        <c:v>2.754</c:v>
                      </c:pt>
                      <c:pt idx="271">
                        <c:v>3.0870000000000002</c:v>
                      </c:pt>
                      <c:pt idx="272">
                        <c:v>3.2410000000000001</c:v>
                      </c:pt>
                      <c:pt idx="273">
                        <c:v>3.3079999999999998</c:v>
                      </c:pt>
                      <c:pt idx="274">
                        <c:v>3.1680000000000001</c:v>
                      </c:pt>
                      <c:pt idx="275">
                        <c:v>3.2309999999999999</c:v>
                      </c:pt>
                      <c:pt idx="276">
                        <c:v>3.3029999999999999</c:v>
                      </c:pt>
                      <c:pt idx="277">
                        <c:v>3.2829999999999999</c:v>
                      </c:pt>
                      <c:pt idx="278">
                        <c:v>3.2240000000000002</c:v>
                      </c:pt>
                      <c:pt idx="279">
                        <c:v>3.1880000000000002</c:v>
                      </c:pt>
                      <c:pt idx="280">
                        <c:v>3.1240000000000001</c:v>
                      </c:pt>
                      <c:pt idx="281">
                        <c:v>3.2149999999999999</c:v>
                      </c:pt>
                      <c:pt idx="282">
                        <c:v>3.2959999999999998</c:v>
                      </c:pt>
                      <c:pt idx="283">
                        <c:v>3.1789999999999998</c:v>
                      </c:pt>
                      <c:pt idx="284">
                        <c:v>3.1440000000000001</c:v>
                      </c:pt>
                      <c:pt idx="285">
                        <c:v>3.036</c:v>
                      </c:pt>
                      <c:pt idx="286">
                        <c:v>2.879</c:v>
                      </c:pt>
                      <c:pt idx="287">
                        <c:v>2.7320000000000002</c:v>
                      </c:pt>
                      <c:pt idx="288">
                        <c:v>2.6749999999999998</c:v>
                      </c:pt>
                      <c:pt idx="289">
                        <c:v>2.661</c:v>
                      </c:pt>
                      <c:pt idx="290">
                        <c:v>2.681</c:v>
                      </c:pt>
                      <c:pt idx="291">
                        <c:v>2.7170000000000001</c:v>
                      </c:pt>
                      <c:pt idx="292">
                        <c:v>2.8069999999999999</c:v>
                      </c:pt>
                      <c:pt idx="293">
                        <c:v>2.9569999999999999</c:v>
                      </c:pt>
                      <c:pt idx="294">
                        <c:v>3.0310000000000001</c:v>
                      </c:pt>
                      <c:pt idx="295">
                        <c:v>3.3679999999999999</c:v>
                      </c:pt>
                      <c:pt idx="296">
                        <c:v>3.4940000000000002</c:v>
                      </c:pt>
                      <c:pt idx="297">
                        <c:v>3.5779999999999998</c:v>
                      </c:pt>
                      <c:pt idx="298">
                        <c:v>3.5249999999999999</c:v>
                      </c:pt>
                      <c:pt idx="299">
                        <c:v>3.5129999999999999</c:v>
                      </c:pt>
                      <c:pt idx="300">
                        <c:v>3.46</c:v>
                      </c:pt>
                      <c:pt idx="301">
                        <c:v>3.4660000000000002</c:v>
                      </c:pt>
                      <c:pt idx="302">
                        <c:v>3.4169999999999998</c:v>
                      </c:pt>
                      <c:pt idx="303">
                        <c:v>3.4369999999999998</c:v>
                      </c:pt>
                      <c:pt idx="304">
                        <c:v>3.4460000000000002</c:v>
                      </c:pt>
                      <c:pt idx="305">
                        <c:v>3.4590000000000001</c:v>
                      </c:pt>
                      <c:pt idx="306">
                        <c:v>3.468</c:v>
                      </c:pt>
                      <c:pt idx="307">
                        <c:v>3.4769999999999999</c:v>
                      </c:pt>
                      <c:pt idx="308">
                        <c:v>3.367</c:v>
                      </c:pt>
                      <c:pt idx="309">
                        <c:v>3.1779999999999999</c:v>
                      </c:pt>
                      <c:pt idx="310">
                        <c:v>2.9420000000000002</c:v>
                      </c:pt>
                      <c:pt idx="311">
                        <c:v>2.8769999999999998</c:v>
                      </c:pt>
                      <c:pt idx="312">
                        <c:v>2.7509999999999999</c:v>
                      </c:pt>
                      <c:pt idx="313">
                        <c:v>2.7410000000000001</c:v>
                      </c:pt>
                      <c:pt idx="314">
                        <c:v>2.7229999999999999</c:v>
                      </c:pt>
                      <c:pt idx="315">
                        <c:v>2.6829999999999998</c:v>
                      </c:pt>
                      <c:pt idx="316">
                        <c:v>2.754</c:v>
                      </c:pt>
                      <c:pt idx="317">
                        <c:v>2.911</c:v>
                      </c:pt>
                      <c:pt idx="318">
                        <c:v>3.0089999999999999</c:v>
                      </c:pt>
                      <c:pt idx="319">
                        <c:v>3.0910000000000002</c:v>
                      </c:pt>
                      <c:pt idx="320">
                        <c:v>3.25</c:v>
                      </c:pt>
                      <c:pt idx="321">
                        <c:v>3.3929999999999998</c:v>
                      </c:pt>
                      <c:pt idx="322">
                        <c:v>3.3860000000000001</c:v>
                      </c:pt>
                      <c:pt idx="323">
                        <c:v>3.331</c:v>
                      </c:pt>
                      <c:pt idx="324">
                        <c:v>3.282</c:v>
                      </c:pt>
                      <c:pt idx="325">
                        <c:v>3.3580000000000001</c:v>
                      </c:pt>
                      <c:pt idx="326">
                        <c:v>3.2250000000000001</c:v>
                      </c:pt>
                      <c:pt idx="327">
                        <c:v>3.1419999999999999</c:v>
                      </c:pt>
                      <c:pt idx="328">
                        <c:v>3.2</c:v>
                      </c:pt>
                      <c:pt idx="329">
                        <c:v>3.2559999999999998</c:v>
                      </c:pt>
                      <c:pt idx="330">
                        <c:v>3.363</c:v>
                      </c:pt>
                      <c:pt idx="331">
                        <c:v>3.3239999999999998</c:v>
                      </c:pt>
                      <c:pt idx="332">
                        <c:v>3.198</c:v>
                      </c:pt>
                      <c:pt idx="333">
                        <c:v>3.0179999999999998</c:v>
                      </c:pt>
                      <c:pt idx="334">
                        <c:v>2.88</c:v>
                      </c:pt>
                      <c:pt idx="335">
                        <c:v>2.8079999999999998</c:v>
                      </c:pt>
                      <c:pt idx="336">
                        <c:v>2.762</c:v>
                      </c:pt>
                      <c:pt idx="337">
                        <c:v>2.6989999999999998</c:v>
                      </c:pt>
                      <c:pt idx="338">
                        <c:v>2.6920000000000002</c:v>
                      </c:pt>
                      <c:pt idx="339">
                        <c:v>2.6629999999999998</c:v>
                      </c:pt>
                      <c:pt idx="340">
                        <c:v>2.6779999999999999</c:v>
                      </c:pt>
                      <c:pt idx="341">
                        <c:v>2.8690000000000002</c:v>
                      </c:pt>
                      <c:pt idx="342">
                        <c:v>3.0059999999999998</c:v>
                      </c:pt>
                      <c:pt idx="343">
                        <c:v>3.0409999999999999</c:v>
                      </c:pt>
                      <c:pt idx="344">
                        <c:v>3.0430000000000001</c:v>
                      </c:pt>
                      <c:pt idx="345">
                        <c:v>3.1120000000000001</c:v>
                      </c:pt>
                      <c:pt idx="346">
                        <c:v>3.202</c:v>
                      </c:pt>
                      <c:pt idx="347">
                        <c:v>3.1139999999999999</c:v>
                      </c:pt>
                      <c:pt idx="348">
                        <c:v>3.0630000000000002</c:v>
                      </c:pt>
                      <c:pt idx="349">
                        <c:v>3.0870000000000002</c:v>
                      </c:pt>
                      <c:pt idx="350">
                        <c:v>3.0169999999999999</c:v>
                      </c:pt>
                      <c:pt idx="351">
                        <c:v>2.9550000000000001</c:v>
                      </c:pt>
                      <c:pt idx="352">
                        <c:v>3</c:v>
                      </c:pt>
                      <c:pt idx="353">
                        <c:v>3.0819999999999999</c:v>
                      </c:pt>
                      <c:pt idx="354">
                        <c:v>3.23</c:v>
                      </c:pt>
                      <c:pt idx="355">
                        <c:v>3.1040000000000001</c:v>
                      </c:pt>
                      <c:pt idx="356">
                        <c:v>3.016</c:v>
                      </c:pt>
                      <c:pt idx="357">
                        <c:v>2.847</c:v>
                      </c:pt>
                      <c:pt idx="358">
                        <c:v>2.8029999999999999</c:v>
                      </c:pt>
                      <c:pt idx="359">
                        <c:v>2.6429999999999998</c:v>
                      </c:pt>
                      <c:pt idx="360">
                        <c:v>2.6459999999999999</c:v>
                      </c:pt>
                      <c:pt idx="361">
                        <c:v>2.6360000000000001</c:v>
                      </c:pt>
                      <c:pt idx="362">
                        <c:v>2.64</c:v>
                      </c:pt>
                      <c:pt idx="363">
                        <c:v>2.657</c:v>
                      </c:pt>
                      <c:pt idx="364">
                        <c:v>2.7829999999999999</c:v>
                      </c:pt>
                      <c:pt idx="365">
                        <c:v>2.89</c:v>
                      </c:pt>
                      <c:pt idx="366">
                        <c:v>2.95</c:v>
                      </c:pt>
                      <c:pt idx="367">
                        <c:v>3.1269999999999998</c:v>
                      </c:pt>
                      <c:pt idx="368">
                        <c:v>3.2309999999999999</c:v>
                      </c:pt>
                      <c:pt idx="369">
                        <c:v>3.3439999999999999</c:v>
                      </c:pt>
                      <c:pt idx="370">
                        <c:v>3.2549999999999999</c:v>
                      </c:pt>
                      <c:pt idx="371">
                        <c:v>3.2360000000000002</c:v>
                      </c:pt>
                      <c:pt idx="372">
                        <c:v>3.3029999999999999</c:v>
                      </c:pt>
                      <c:pt idx="373">
                        <c:v>3.2930000000000001</c:v>
                      </c:pt>
                      <c:pt idx="374">
                        <c:v>3.23</c:v>
                      </c:pt>
                      <c:pt idx="375">
                        <c:v>3.206</c:v>
                      </c:pt>
                      <c:pt idx="376">
                        <c:v>3.2669999999999999</c:v>
                      </c:pt>
                      <c:pt idx="377">
                        <c:v>3.27</c:v>
                      </c:pt>
                      <c:pt idx="378">
                        <c:v>3.218</c:v>
                      </c:pt>
                      <c:pt idx="379">
                        <c:v>3.1320000000000001</c:v>
                      </c:pt>
                      <c:pt idx="380">
                        <c:v>3.1240000000000001</c:v>
                      </c:pt>
                      <c:pt idx="381">
                        <c:v>3.0129999999999999</c:v>
                      </c:pt>
                      <c:pt idx="382">
                        <c:v>2.7890000000000001</c:v>
                      </c:pt>
                      <c:pt idx="383">
                        <c:v>2.5920000000000001</c:v>
                      </c:pt>
                      <c:pt idx="384">
                        <c:v>2.5310000000000001</c:v>
                      </c:pt>
                      <c:pt idx="385">
                        <c:v>2.4980000000000002</c:v>
                      </c:pt>
                      <c:pt idx="386">
                        <c:v>2.4489999999999998</c:v>
                      </c:pt>
                      <c:pt idx="387">
                        <c:v>2.456</c:v>
                      </c:pt>
                      <c:pt idx="388">
                        <c:v>2.5369999999999999</c:v>
                      </c:pt>
                      <c:pt idx="389">
                        <c:v>2.677</c:v>
                      </c:pt>
                      <c:pt idx="390">
                        <c:v>2.8370000000000002</c:v>
                      </c:pt>
                      <c:pt idx="391">
                        <c:v>3.1080000000000001</c:v>
                      </c:pt>
                      <c:pt idx="392">
                        <c:v>3.2050000000000001</c:v>
                      </c:pt>
                      <c:pt idx="393">
                        <c:v>3.3639999999999999</c:v>
                      </c:pt>
                      <c:pt idx="394">
                        <c:v>3.1869999999999998</c:v>
                      </c:pt>
                      <c:pt idx="395">
                        <c:v>3.153</c:v>
                      </c:pt>
                      <c:pt idx="396">
                        <c:v>3.2040000000000002</c:v>
                      </c:pt>
                      <c:pt idx="397">
                        <c:v>3.2789999999999999</c:v>
                      </c:pt>
                      <c:pt idx="398">
                        <c:v>3.266</c:v>
                      </c:pt>
                      <c:pt idx="399">
                        <c:v>3.222</c:v>
                      </c:pt>
                      <c:pt idx="400">
                        <c:v>3.1829999999999998</c:v>
                      </c:pt>
                      <c:pt idx="401">
                        <c:v>3.16</c:v>
                      </c:pt>
                      <c:pt idx="402">
                        <c:v>3.117</c:v>
                      </c:pt>
                      <c:pt idx="403">
                        <c:v>2.944</c:v>
                      </c:pt>
                      <c:pt idx="404">
                        <c:v>2.907</c:v>
                      </c:pt>
                      <c:pt idx="405">
                        <c:v>2.762</c:v>
                      </c:pt>
                      <c:pt idx="406">
                        <c:v>2.5070000000000001</c:v>
                      </c:pt>
                      <c:pt idx="407">
                        <c:v>2.4009999999999998</c:v>
                      </c:pt>
                      <c:pt idx="408">
                        <c:v>2.3210000000000002</c:v>
                      </c:pt>
                      <c:pt idx="409">
                        <c:v>2.3530000000000002</c:v>
                      </c:pt>
                      <c:pt idx="410">
                        <c:v>2.3439999999999999</c:v>
                      </c:pt>
                      <c:pt idx="411">
                        <c:v>2.488</c:v>
                      </c:pt>
                      <c:pt idx="412">
                        <c:v>2.5110000000000001</c:v>
                      </c:pt>
                      <c:pt idx="413">
                        <c:v>2.6339999999999999</c:v>
                      </c:pt>
                      <c:pt idx="414">
                        <c:v>2.8029999999999999</c:v>
                      </c:pt>
                      <c:pt idx="415">
                        <c:v>3.0459999999999998</c:v>
                      </c:pt>
                      <c:pt idx="416">
                        <c:v>3.1579999999999999</c:v>
                      </c:pt>
                      <c:pt idx="417">
                        <c:v>3.5179999999999998</c:v>
                      </c:pt>
                      <c:pt idx="418">
                        <c:v>3.4940000000000002</c:v>
                      </c:pt>
                      <c:pt idx="419">
                        <c:v>3.3290000000000002</c:v>
                      </c:pt>
                      <c:pt idx="420">
                        <c:v>3.2930000000000001</c:v>
                      </c:pt>
                      <c:pt idx="421">
                        <c:v>3.3679999999999999</c:v>
                      </c:pt>
                      <c:pt idx="422">
                        <c:v>3.395</c:v>
                      </c:pt>
                      <c:pt idx="423">
                        <c:v>3.2829999999999999</c:v>
                      </c:pt>
                      <c:pt idx="424">
                        <c:v>3.2559999999999998</c:v>
                      </c:pt>
                      <c:pt idx="425">
                        <c:v>3.2450000000000001</c:v>
                      </c:pt>
                      <c:pt idx="426">
                        <c:v>3.4009999999999998</c:v>
                      </c:pt>
                      <c:pt idx="427">
                        <c:v>3.327</c:v>
                      </c:pt>
                      <c:pt idx="428">
                        <c:v>3.2450000000000001</c:v>
                      </c:pt>
                      <c:pt idx="429">
                        <c:v>3.0979999999999999</c:v>
                      </c:pt>
                      <c:pt idx="430">
                        <c:v>2.9220000000000002</c:v>
                      </c:pt>
                      <c:pt idx="431">
                        <c:v>2.8</c:v>
                      </c:pt>
                      <c:pt idx="432">
                        <c:v>2.762</c:v>
                      </c:pt>
                      <c:pt idx="433">
                        <c:v>2.7639999999999998</c:v>
                      </c:pt>
                      <c:pt idx="434">
                        <c:v>2.7480000000000002</c:v>
                      </c:pt>
                      <c:pt idx="435">
                        <c:v>2.694</c:v>
                      </c:pt>
                      <c:pt idx="436">
                        <c:v>2.7829999999999999</c:v>
                      </c:pt>
                      <c:pt idx="437">
                        <c:v>2.972</c:v>
                      </c:pt>
                      <c:pt idx="438">
                        <c:v>3.21</c:v>
                      </c:pt>
                      <c:pt idx="439">
                        <c:v>3.323</c:v>
                      </c:pt>
                      <c:pt idx="440">
                        <c:v>3.4289999999999998</c:v>
                      </c:pt>
                      <c:pt idx="441">
                        <c:v>3.5870000000000002</c:v>
                      </c:pt>
                      <c:pt idx="442">
                        <c:v>3.4249999999999998</c:v>
                      </c:pt>
                      <c:pt idx="443">
                        <c:v>3.4020000000000001</c:v>
                      </c:pt>
                      <c:pt idx="444">
                        <c:v>3.456</c:v>
                      </c:pt>
                      <c:pt idx="445">
                        <c:v>3.4159999999999999</c:v>
                      </c:pt>
                      <c:pt idx="446">
                        <c:v>3.3279999999999998</c:v>
                      </c:pt>
                      <c:pt idx="447">
                        <c:v>3.246</c:v>
                      </c:pt>
                      <c:pt idx="448">
                        <c:v>3.32</c:v>
                      </c:pt>
                      <c:pt idx="449">
                        <c:v>3.3069999999999999</c:v>
                      </c:pt>
                      <c:pt idx="450">
                        <c:v>3.3959999999999999</c:v>
                      </c:pt>
                      <c:pt idx="451">
                        <c:v>3.3450000000000002</c:v>
                      </c:pt>
                      <c:pt idx="452">
                        <c:v>3.2549999999999999</c:v>
                      </c:pt>
                      <c:pt idx="453">
                        <c:v>3.06</c:v>
                      </c:pt>
                      <c:pt idx="454">
                        <c:v>2.8919999999999999</c:v>
                      </c:pt>
                      <c:pt idx="455">
                        <c:v>2.7970000000000002</c:v>
                      </c:pt>
                      <c:pt idx="456">
                        <c:v>2.7130000000000001</c:v>
                      </c:pt>
                      <c:pt idx="457">
                        <c:v>2.6890000000000001</c:v>
                      </c:pt>
                      <c:pt idx="458">
                        <c:v>2.7080000000000002</c:v>
                      </c:pt>
                      <c:pt idx="459">
                        <c:v>2.726</c:v>
                      </c:pt>
                      <c:pt idx="460">
                        <c:v>2.8140000000000001</c:v>
                      </c:pt>
                      <c:pt idx="461">
                        <c:v>2.9279999999999999</c:v>
                      </c:pt>
                      <c:pt idx="462">
                        <c:v>3.0179999999999998</c:v>
                      </c:pt>
                      <c:pt idx="463">
                        <c:v>3.2210000000000001</c:v>
                      </c:pt>
                      <c:pt idx="464">
                        <c:v>3.4</c:v>
                      </c:pt>
                      <c:pt idx="465">
                        <c:v>3.4670000000000001</c:v>
                      </c:pt>
                      <c:pt idx="466">
                        <c:v>3.3610000000000002</c:v>
                      </c:pt>
                      <c:pt idx="467">
                        <c:v>3.3050000000000002</c:v>
                      </c:pt>
                      <c:pt idx="468">
                        <c:v>3.3839999999999999</c:v>
                      </c:pt>
                      <c:pt idx="469">
                        <c:v>3.367</c:v>
                      </c:pt>
                      <c:pt idx="470">
                        <c:v>3.3620000000000001</c:v>
                      </c:pt>
                      <c:pt idx="471">
                        <c:v>3.3140000000000001</c:v>
                      </c:pt>
                      <c:pt idx="472">
                        <c:v>3.3460000000000001</c:v>
                      </c:pt>
                      <c:pt idx="473">
                        <c:v>3.32</c:v>
                      </c:pt>
                      <c:pt idx="474">
                        <c:v>3.335</c:v>
                      </c:pt>
                      <c:pt idx="475">
                        <c:v>3.3079999999999998</c:v>
                      </c:pt>
                      <c:pt idx="476">
                        <c:v>3.2759999999999998</c:v>
                      </c:pt>
                      <c:pt idx="477">
                        <c:v>3.177</c:v>
                      </c:pt>
                      <c:pt idx="478">
                        <c:v>3.1469999999999998</c:v>
                      </c:pt>
                      <c:pt idx="479">
                        <c:v>2.948</c:v>
                      </c:pt>
                      <c:pt idx="480">
                        <c:v>2.79</c:v>
                      </c:pt>
                      <c:pt idx="481">
                        <c:v>2.7690000000000001</c:v>
                      </c:pt>
                      <c:pt idx="482">
                        <c:v>2.6850000000000001</c:v>
                      </c:pt>
                      <c:pt idx="483">
                        <c:v>2.633</c:v>
                      </c:pt>
                      <c:pt idx="484">
                        <c:v>2.742</c:v>
                      </c:pt>
                      <c:pt idx="485">
                        <c:v>2.8130000000000002</c:v>
                      </c:pt>
                      <c:pt idx="486">
                        <c:v>2.855</c:v>
                      </c:pt>
                      <c:pt idx="487">
                        <c:v>3.09</c:v>
                      </c:pt>
                      <c:pt idx="488">
                        <c:v>3.1280000000000001</c:v>
                      </c:pt>
                      <c:pt idx="489">
                        <c:v>3.1760000000000002</c:v>
                      </c:pt>
                      <c:pt idx="490">
                        <c:v>3.16</c:v>
                      </c:pt>
                      <c:pt idx="491">
                        <c:v>3.2090000000000001</c:v>
                      </c:pt>
                      <c:pt idx="492">
                        <c:v>3.133</c:v>
                      </c:pt>
                      <c:pt idx="493">
                        <c:v>3.1909999999999998</c:v>
                      </c:pt>
                      <c:pt idx="494">
                        <c:v>3.137</c:v>
                      </c:pt>
                      <c:pt idx="495">
                        <c:v>3.1629999999999998</c:v>
                      </c:pt>
                      <c:pt idx="496">
                        <c:v>3.18</c:v>
                      </c:pt>
                      <c:pt idx="497">
                        <c:v>3.2709999999999999</c:v>
                      </c:pt>
                      <c:pt idx="498">
                        <c:v>3.3220000000000001</c:v>
                      </c:pt>
                      <c:pt idx="499">
                        <c:v>3.2570000000000001</c:v>
                      </c:pt>
                      <c:pt idx="500">
                        <c:v>3.262</c:v>
                      </c:pt>
                      <c:pt idx="501">
                        <c:v>3.09</c:v>
                      </c:pt>
                      <c:pt idx="502">
                        <c:v>2.8769999999999998</c:v>
                      </c:pt>
                      <c:pt idx="503">
                        <c:v>2.8170000000000002</c:v>
                      </c:pt>
                      <c:pt idx="504">
                        <c:v>2.673</c:v>
                      </c:pt>
                      <c:pt idx="505">
                        <c:v>2.6429999999999998</c:v>
                      </c:pt>
                      <c:pt idx="506">
                        <c:v>2.6320000000000001</c:v>
                      </c:pt>
                      <c:pt idx="507">
                        <c:v>2.6040000000000001</c:v>
                      </c:pt>
                      <c:pt idx="508">
                        <c:v>2.59</c:v>
                      </c:pt>
                      <c:pt idx="509">
                        <c:v>2.7290000000000001</c:v>
                      </c:pt>
                      <c:pt idx="510">
                        <c:v>2.8239999999999998</c:v>
                      </c:pt>
                      <c:pt idx="511">
                        <c:v>2.887</c:v>
                      </c:pt>
                      <c:pt idx="512">
                        <c:v>2.9430000000000001</c:v>
                      </c:pt>
                      <c:pt idx="513">
                        <c:v>3.0910000000000002</c:v>
                      </c:pt>
                      <c:pt idx="514">
                        <c:v>3.1629999999999998</c:v>
                      </c:pt>
                      <c:pt idx="515">
                        <c:v>3.0510000000000002</c:v>
                      </c:pt>
                      <c:pt idx="516">
                        <c:v>3.0510000000000002</c:v>
                      </c:pt>
                      <c:pt idx="517">
                        <c:v>3.117</c:v>
                      </c:pt>
                      <c:pt idx="518">
                        <c:v>3.1</c:v>
                      </c:pt>
                      <c:pt idx="519">
                        <c:v>3.004</c:v>
                      </c:pt>
                      <c:pt idx="520">
                        <c:v>2.9929999999999999</c:v>
                      </c:pt>
                      <c:pt idx="521">
                        <c:v>3.1280000000000001</c:v>
                      </c:pt>
                      <c:pt idx="522">
                        <c:v>3.2040000000000002</c:v>
                      </c:pt>
                      <c:pt idx="523">
                        <c:v>3.0910000000000002</c:v>
                      </c:pt>
                      <c:pt idx="524">
                        <c:v>2.9950000000000001</c:v>
                      </c:pt>
                      <c:pt idx="525">
                        <c:v>2.7949999999999999</c:v>
                      </c:pt>
                      <c:pt idx="526">
                        <c:v>2.7320000000000002</c:v>
                      </c:pt>
                      <c:pt idx="527">
                        <c:v>2.6259999999999999</c:v>
                      </c:pt>
                      <c:pt idx="528">
                        <c:v>2.5430000000000001</c:v>
                      </c:pt>
                      <c:pt idx="529">
                        <c:v>2.4660000000000002</c:v>
                      </c:pt>
                      <c:pt idx="530">
                        <c:v>2.4079999999999999</c:v>
                      </c:pt>
                      <c:pt idx="531">
                        <c:v>2.4260000000000002</c:v>
                      </c:pt>
                      <c:pt idx="532">
                        <c:v>2.516</c:v>
                      </c:pt>
                      <c:pt idx="533">
                        <c:v>2.6749999999999998</c:v>
                      </c:pt>
                      <c:pt idx="534">
                        <c:v>2.677</c:v>
                      </c:pt>
                      <c:pt idx="535">
                        <c:v>2.9729999999999999</c:v>
                      </c:pt>
                      <c:pt idx="536">
                        <c:v>3.1419999999999999</c:v>
                      </c:pt>
                      <c:pt idx="537">
                        <c:v>3.202</c:v>
                      </c:pt>
                      <c:pt idx="538">
                        <c:v>3.145</c:v>
                      </c:pt>
                      <c:pt idx="539">
                        <c:v>3.0790000000000002</c:v>
                      </c:pt>
                      <c:pt idx="540">
                        <c:v>3.11</c:v>
                      </c:pt>
                      <c:pt idx="541">
                        <c:v>3.1160000000000001</c:v>
                      </c:pt>
                      <c:pt idx="542">
                        <c:v>3.1539999999999999</c:v>
                      </c:pt>
                      <c:pt idx="543">
                        <c:v>3.2869999999999999</c:v>
                      </c:pt>
                      <c:pt idx="544">
                        <c:v>3.2679999999999998</c:v>
                      </c:pt>
                      <c:pt idx="545">
                        <c:v>3.319</c:v>
                      </c:pt>
                      <c:pt idx="546">
                        <c:v>3.3570000000000002</c:v>
                      </c:pt>
                      <c:pt idx="547">
                        <c:v>3.169</c:v>
                      </c:pt>
                      <c:pt idx="548">
                        <c:v>3.1520000000000001</c:v>
                      </c:pt>
                      <c:pt idx="549">
                        <c:v>2.9590000000000001</c:v>
                      </c:pt>
                      <c:pt idx="550">
                        <c:v>2.738</c:v>
                      </c:pt>
                      <c:pt idx="551">
                        <c:v>2.5819999999999999</c:v>
                      </c:pt>
                      <c:pt idx="552">
                        <c:v>2.548</c:v>
                      </c:pt>
                      <c:pt idx="553">
                        <c:v>2.5139999999999998</c:v>
                      </c:pt>
                      <c:pt idx="554">
                        <c:v>2.5</c:v>
                      </c:pt>
                      <c:pt idx="555">
                        <c:v>2.5009999999999999</c:v>
                      </c:pt>
                      <c:pt idx="556">
                        <c:v>2.6269999999999998</c:v>
                      </c:pt>
                      <c:pt idx="557">
                        <c:v>2.718</c:v>
                      </c:pt>
                      <c:pt idx="558">
                        <c:v>2.8420000000000001</c:v>
                      </c:pt>
                      <c:pt idx="559">
                        <c:v>3.1280000000000001</c:v>
                      </c:pt>
                      <c:pt idx="560">
                        <c:v>3.194</c:v>
                      </c:pt>
                      <c:pt idx="561">
                        <c:v>3.335</c:v>
                      </c:pt>
                      <c:pt idx="562">
                        <c:v>3.2949999999999999</c:v>
                      </c:pt>
                      <c:pt idx="563">
                        <c:v>3.306</c:v>
                      </c:pt>
                      <c:pt idx="564">
                        <c:v>3.3159999999999998</c:v>
                      </c:pt>
                      <c:pt idx="565">
                        <c:v>3.274</c:v>
                      </c:pt>
                      <c:pt idx="566">
                        <c:v>3.1669999999999998</c:v>
                      </c:pt>
                      <c:pt idx="567">
                        <c:v>3.1219999999999999</c:v>
                      </c:pt>
                      <c:pt idx="568">
                        <c:v>3.1789999999999998</c:v>
                      </c:pt>
                      <c:pt idx="569">
                        <c:v>3.2330000000000001</c:v>
                      </c:pt>
                      <c:pt idx="570">
                        <c:v>3.25</c:v>
                      </c:pt>
                      <c:pt idx="571">
                        <c:v>3.1589999999999998</c:v>
                      </c:pt>
                      <c:pt idx="572">
                        <c:v>3.1190000000000002</c:v>
                      </c:pt>
                      <c:pt idx="573">
                        <c:v>2.91</c:v>
                      </c:pt>
                      <c:pt idx="574">
                        <c:v>2.7290000000000001</c:v>
                      </c:pt>
                      <c:pt idx="575">
                        <c:v>2.528</c:v>
                      </c:pt>
                      <c:pt idx="576">
                        <c:v>2.4750000000000001</c:v>
                      </c:pt>
                      <c:pt idx="577">
                        <c:v>2.4590000000000001</c:v>
                      </c:pt>
                      <c:pt idx="578">
                        <c:v>2.4529999999999998</c:v>
                      </c:pt>
                      <c:pt idx="579">
                        <c:v>2.5870000000000002</c:v>
                      </c:pt>
                      <c:pt idx="580">
                        <c:v>2.6819999999999999</c:v>
                      </c:pt>
                      <c:pt idx="581">
                        <c:v>2.8149999999999999</c:v>
                      </c:pt>
                      <c:pt idx="582">
                        <c:v>2.8620000000000001</c:v>
                      </c:pt>
                      <c:pt idx="583">
                        <c:v>3.024</c:v>
                      </c:pt>
                      <c:pt idx="584">
                        <c:v>3.1539999999999999</c:v>
                      </c:pt>
                      <c:pt idx="585">
                        <c:v>3.2629999999999999</c:v>
                      </c:pt>
                      <c:pt idx="586">
                        <c:v>3.1989999999999998</c:v>
                      </c:pt>
                      <c:pt idx="587">
                        <c:v>3.2040000000000002</c:v>
                      </c:pt>
                      <c:pt idx="588">
                        <c:v>3.206</c:v>
                      </c:pt>
                      <c:pt idx="589">
                        <c:v>3.2010000000000001</c:v>
                      </c:pt>
                      <c:pt idx="590">
                        <c:v>3.1160000000000001</c:v>
                      </c:pt>
                      <c:pt idx="591">
                        <c:v>3.0870000000000002</c:v>
                      </c:pt>
                      <c:pt idx="592">
                        <c:v>3.1120000000000001</c:v>
                      </c:pt>
                      <c:pt idx="593">
                        <c:v>3.2010000000000001</c:v>
                      </c:pt>
                      <c:pt idx="594">
                        <c:v>3.2429999999999999</c:v>
                      </c:pt>
                      <c:pt idx="595">
                        <c:v>3.1059999999999999</c:v>
                      </c:pt>
                      <c:pt idx="596">
                        <c:v>3.0409999999999999</c:v>
                      </c:pt>
                      <c:pt idx="597">
                        <c:v>2.875</c:v>
                      </c:pt>
                      <c:pt idx="598">
                        <c:v>2.6859999999999999</c:v>
                      </c:pt>
                      <c:pt idx="599">
                        <c:v>2.5030000000000001</c:v>
                      </c:pt>
                      <c:pt idx="600">
                        <c:v>2.4470000000000001</c:v>
                      </c:pt>
                      <c:pt idx="601">
                        <c:v>2.464</c:v>
                      </c:pt>
                      <c:pt idx="602">
                        <c:v>2.4500000000000002</c:v>
                      </c:pt>
                      <c:pt idx="603">
                        <c:v>2.4390000000000001</c:v>
                      </c:pt>
                      <c:pt idx="604">
                        <c:v>2.4969999999999999</c:v>
                      </c:pt>
                      <c:pt idx="605">
                        <c:v>2.63</c:v>
                      </c:pt>
                      <c:pt idx="606">
                        <c:v>2.831</c:v>
                      </c:pt>
                      <c:pt idx="607">
                        <c:v>3.0720000000000001</c:v>
                      </c:pt>
                      <c:pt idx="608">
                        <c:v>3.1749999999999998</c:v>
                      </c:pt>
                      <c:pt idx="609">
                        <c:v>3.274</c:v>
                      </c:pt>
                      <c:pt idx="610">
                        <c:v>3.0750000000000002</c:v>
                      </c:pt>
                      <c:pt idx="611">
                        <c:v>3.052</c:v>
                      </c:pt>
                      <c:pt idx="612">
                        <c:v>3.0979999999999999</c:v>
                      </c:pt>
                      <c:pt idx="613">
                        <c:v>3.1040000000000001</c:v>
                      </c:pt>
                      <c:pt idx="614">
                        <c:v>3.0529999999999999</c:v>
                      </c:pt>
                      <c:pt idx="615">
                        <c:v>3.048</c:v>
                      </c:pt>
                      <c:pt idx="616">
                        <c:v>3.0590000000000002</c:v>
                      </c:pt>
                      <c:pt idx="617">
                        <c:v>3.07</c:v>
                      </c:pt>
                      <c:pt idx="618">
                        <c:v>3.1419999999999999</c:v>
                      </c:pt>
                      <c:pt idx="619">
                        <c:v>3.0870000000000002</c:v>
                      </c:pt>
                      <c:pt idx="620">
                        <c:v>3.0089999999999999</c:v>
                      </c:pt>
                      <c:pt idx="621">
                        <c:v>2.7559999999999998</c:v>
                      </c:pt>
                      <c:pt idx="622">
                        <c:v>2.6179999999999999</c:v>
                      </c:pt>
                      <c:pt idx="623">
                        <c:v>2.5299999999999998</c:v>
                      </c:pt>
                      <c:pt idx="624">
                        <c:v>2.415</c:v>
                      </c:pt>
                      <c:pt idx="625">
                        <c:v>2.4119999999999999</c:v>
                      </c:pt>
                      <c:pt idx="626">
                        <c:v>2.37</c:v>
                      </c:pt>
                      <c:pt idx="627">
                        <c:v>2.3940000000000001</c:v>
                      </c:pt>
                      <c:pt idx="628">
                        <c:v>2.4820000000000002</c:v>
                      </c:pt>
                      <c:pt idx="629">
                        <c:v>2.6709999999999998</c:v>
                      </c:pt>
                      <c:pt idx="630">
                        <c:v>2.726</c:v>
                      </c:pt>
                      <c:pt idx="631">
                        <c:v>2.984</c:v>
                      </c:pt>
                      <c:pt idx="632">
                        <c:v>3.1259999999999999</c:v>
                      </c:pt>
                      <c:pt idx="633">
                        <c:v>3.1469999999999998</c:v>
                      </c:pt>
                      <c:pt idx="634">
                        <c:v>3.1789999999999998</c:v>
                      </c:pt>
                      <c:pt idx="635">
                        <c:v>3.2090000000000001</c:v>
                      </c:pt>
                      <c:pt idx="636">
                        <c:v>3.2730000000000001</c:v>
                      </c:pt>
                      <c:pt idx="637">
                        <c:v>3.266</c:v>
                      </c:pt>
                      <c:pt idx="638">
                        <c:v>3.23</c:v>
                      </c:pt>
                      <c:pt idx="639">
                        <c:v>3.22</c:v>
                      </c:pt>
                      <c:pt idx="640">
                        <c:v>3.2120000000000002</c:v>
                      </c:pt>
                      <c:pt idx="641">
                        <c:v>3.286</c:v>
                      </c:pt>
                      <c:pt idx="642">
                        <c:v>3.3780000000000001</c:v>
                      </c:pt>
                      <c:pt idx="643">
                        <c:v>3.2589999999999999</c:v>
                      </c:pt>
                      <c:pt idx="644">
                        <c:v>3.262</c:v>
                      </c:pt>
                      <c:pt idx="645">
                        <c:v>3.0760000000000001</c:v>
                      </c:pt>
                      <c:pt idx="646">
                        <c:v>2.9350000000000001</c:v>
                      </c:pt>
                      <c:pt idx="647">
                        <c:v>2.8010000000000002</c:v>
                      </c:pt>
                      <c:pt idx="648">
                        <c:v>2.625</c:v>
                      </c:pt>
                      <c:pt idx="649">
                        <c:v>2.5310000000000001</c:v>
                      </c:pt>
                      <c:pt idx="650">
                        <c:v>2.4750000000000001</c:v>
                      </c:pt>
                      <c:pt idx="651">
                        <c:v>2.48</c:v>
                      </c:pt>
                      <c:pt idx="652">
                        <c:v>2.5539999999999998</c:v>
                      </c:pt>
                      <c:pt idx="653">
                        <c:v>2.714</c:v>
                      </c:pt>
                      <c:pt idx="654">
                        <c:v>2.7480000000000002</c:v>
                      </c:pt>
                      <c:pt idx="655">
                        <c:v>2.944</c:v>
                      </c:pt>
                      <c:pt idx="656">
                        <c:v>2.9660000000000002</c:v>
                      </c:pt>
                      <c:pt idx="657">
                        <c:v>3.1920000000000002</c:v>
                      </c:pt>
                      <c:pt idx="658">
                        <c:v>3.198</c:v>
                      </c:pt>
                      <c:pt idx="659">
                        <c:v>3.206</c:v>
                      </c:pt>
                      <c:pt idx="660">
                        <c:v>3.1779999999999999</c:v>
                      </c:pt>
                      <c:pt idx="661">
                        <c:v>3.1349999999999998</c:v>
                      </c:pt>
                      <c:pt idx="662">
                        <c:v>3.0179999999999998</c:v>
                      </c:pt>
                      <c:pt idx="663">
                        <c:v>2.952</c:v>
                      </c:pt>
                      <c:pt idx="664">
                        <c:v>3.0219999999999998</c:v>
                      </c:pt>
                      <c:pt idx="665">
                        <c:v>3.117</c:v>
                      </c:pt>
                      <c:pt idx="666">
                        <c:v>3.3079999999999998</c:v>
                      </c:pt>
                      <c:pt idx="667">
                        <c:v>3.1579999999999999</c:v>
                      </c:pt>
                      <c:pt idx="668">
                        <c:v>3.1629999999999998</c:v>
                      </c:pt>
                      <c:pt idx="669">
                        <c:v>2.98</c:v>
                      </c:pt>
                      <c:pt idx="670">
                        <c:v>2.81</c:v>
                      </c:pt>
                      <c:pt idx="671">
                        <c:v>2.7839999999999998</c:v>
                      </c:pt>
                      <c:pt idx="672">
                        <c:v>2.6389999999999998</c:v>
                      </c:pt>
                      <c:pt idx="673">
                        <c:v>2.6150000000000002</c:v>
                      </c:pt>
                      <c:pt idx="674">
                        <c:v>2.569</c:v>
                      </c:pt>
                      <c:pt idx="675">
                        <c:v>2.5910000000000002</c:v>
                      </c:pt>
                      <c:pt idx="676">
                        <c:v>2.637</c:v>
                      </c:pt>
                      <c:pt idx="677">
                        <c:v>2.7970000000000002</c:v>
                      </c:pt>
                      <c:pt idx="678">
                        <c:v>2.9159999999999999</c:v>
                      </c:pt>
                      <c:pt idx="679">
                        <c:v>3.01</c:v>
                      </c:pt>
                      <c:pt idx="680">
                        <c:v>2.988</c:v>
                      </c:pt>
                      <c:pt idx="681">
                        <c:v>3.0870000000000002</c:v>
                      </c:pt>
                      <c:pt idx="682">
                        <c:v>3.0329999999999999</c:v>
                      </c:pt>
                      <c:pt idx="683">
                        <c:v>3.0409999999999999</c:v>
                      </c:pt>
                      <c:pt idx="684">
                        <c:v>3.0139999999999998</c:v>
                      </c:pt>
                      <c:pt idx="685">
                        <c:v>3.073</c:v>
                      </c:pt>
                      <c:pt idx="686">
                        <c:v>3.0350000000000001</c:v>
                      </c:pt>
                      <c:pt idx="687">
                        <c:v>3.0950000000000002</c:v>
                      </c:pt>
                      <c:pt idx="688">
                        <c:v>2.94</c:v>
                      </c:pt>
                      <c:pt idx="689">
                        <c:v>2.7530000000000001</c:v>
                      </c:pt>
                      <c:pt idx="690">
                        <c:v>2.84</c:v>
                      </c:pt>
                      <c:pt idx="691">
                        <c:v>2.8039999999999998</c:v>
                      </c:pt>
                      <c:pt idx="692">
                        <c:v>2.8559999999999999</c:v>
                      </c:pt>
                      <c:pt idx="693">
                        <c:v>2.8260000000000001</c:v>
                      </c:pt>
                      <c:pt idx="694">
                        <c:v>2.7389999999999999</c:v>
                      </c:pt>
                      <c:pt idx="695">
                        <c:v>2.5870000000000002</c:v>
                      </c:pt>
                      <c:pt idx="696">
                        <c:v>2.5259999999999998</c:v>
                      </c:pt>
                      <c:pt idx="697">
                        <c:v>2.5579999999999998</c:v>
                      </c:pt>
                      <c:pt idx="698">
                        <c:v>2.5259999999999998</c:v>
                      </c:pt>
                      <c:pt idx="699">
                        <c:v>2.5310000000000001</c:v>
                      </c:pt>
                      <c:pt idx="700">
                        <c:v>2.6539999999999999</c:v>
                      </c:pt>
                      <c:pt idx="701">
                        <c:v>2.7919999999999998</c:v>
                      </c:pt>
                      <c:pt idx="702">
                        <c:v>2.9590000000000001</c:v>
                      </c:pt>
                      <c:pt idx="703">
                        <c:v>3.169</c:v>
                      </c:pt>
                      <c:pt idx="704">
                        <c:v>3.3170000000000002</c:v>
                      </c:pt>
                      <c:pt idx="705">
                        <c:v>3.33</c:v>
                      </c:pt>
                      <c:pt idx="706">
                        <c:v>3.226</c:v>
                      </c:pt>
                      <c:pt idx="707">
                        <c:v>3.3</c:v>
                      </c:pt>
                      <c:pt idx="708">
                        <c:v>3.2210000000000001</c:v>
                      </c:pt>
                      <c:pt idx="709">
                        <c:v>3.282</c:v>
                      </c:pt>
                      <c:pt idx="710">
                        <c:v>3.1930000000000001</c:v>
                      </c:pt>
                      <c:pt idx="711">
                        <c:v>3.1440000000000001</c:v>
                      </c:pt>
                      <c:pt idx="712">
                        <c:v>3.16</c:v>
                      </c:pt>
                      <c:pt idx="713">
                        <c:v>3.1680000000000001</c:v>
                      </c:pt>
                      <c:pt idx="714">
                        <c:v>3.2570000000000001</c:v>
                      </c:pt>
                      <c:pt idx="715">
                        <c:v>3.1360000000000001</c:v>
                      </c:pt>
                      <c:pt idx="716">
                        <c:v>3.0339999999999998</c:v>
                      </c:pt>
                      <c:pt idx="717">
                        <c:v>2.8559999999999999</c:v>
                      </c:pt>
                      <c:pt idx="718">
                        <c:v>2.702</c:v>
                      </c:pt>
                      <c:pt idx="719">
                        <c:v>2.5249999999999999</c:v>
                      </c:pt>
                      <c:pt idx="720">
                        <c:v>2.4420000000000002</c:v>
                      </c:pt>
                      <c:pt idx="721">
                        <c:v>2.4119999999999999</c:v>
                      </c:pt>
                      <c:pt idx="722">
                        <c:v>2.3530000000000002</c:v>
                      </c:pt>
                      <c:pt idx="723">
                        <c:v>2.407</c:v>
                      </c:pt>
                      <c:pt idx="724">
                        <c:v>2.597</c:v>
                      </c:pt>
                      <c:pt idx="725">
                        <c:v>2.65</c:v>
                      </c:pt>
                      <c:pt idx="726">
                        <c:v>2.7320000000000002</c:v>
                      </c:pt>
                      <c:pt idx="727">
                        <c:v>3.04</c:v>
                      </c:pt>
                      <c:pt idx="728">
                        <c:v>3.234</c:v>
                      </c:pt>
                      <c:pt idx="729">
                        <c:v>3.2440000000000002</c:v>
                      </c:pt>
                      <c:pt idx="730">
                        <c:v>3.18</c:v>
                      </c:pt>
                      <c:pt idx="731">
                        <c:v>3.1960000000000002</c:v>
                      </c:pt>
                      <c:pt idx="732">
                        <c:v>3.1459999999999999</c:v>
                      </c:pt>
                      <c:pt idx="733">
                        <c:v>3.202</c:v>
                      </c:pt>
                      <c:pt idx="734">
                        <c:v>3.1840000000000002</c:v>
                      </c:pt>
                      <c:pt idx="735">
                        <c:v>3.1459999999999999</c:v>
                      </c:pt>
                      <c:pt idx="736">
                        <c:v>3.1219999999999999</c:v>
                      </c:pt>
                      <c:pt idx="737">
                        <c:v>3.19</c:v>
                      </c:pt>
                      <c:pt idx="738">
                        <c:v>3.266</c:v>
                      </c:pt>
                      <c:pt idx="739">
                        <c:v>3.07</c:v>
                      </c:pt>
                      <c:pt idx="740">
                        <c:v>3.0310000000000001</c:v>
                      </c:pt>
                      <c:pt idx="741">
                        <c:v>2.8959999999999999</c:v>
                      </c:pt>
                      <c:pt idx="742">
                        <c:v>2.6619999999999999</c:v>
                      </c:pt>
                      <c:pt idx="743">
                        <c:v>2.5150000000000001</c:v>
                      </c:pt>
                      <c:pt idx="744">
                        <c:v>2.4119999999999999</c:v>
                      </c:pt>
                      <c:pt idx="745">
                        <c:v>2.4009999999999998</c:v>
                      </c:pt>
                      <c:pt idx="746">
                        <c:v>2.375</c:v>
                      </c:pt>
                      <c:pt idx="747">
                        <c:v>2.35</c:v>
                      </c:pt>
                      <c:pt idx="748">
                        <c:v>2.4990000000000001</c:v>
                      </c:pt>
                      <c:pt idx="749">
                        <c:v>2.7160000000000002</c:v>
                      </c:pt>
                      <c:pt idx="750">
                        <c:v>2.78</c:v>
                      </c:pt>
                      <c:pt idx="751">
                        <c:v>2.948</c:v>
                      </c:pt>
                      <c:pt idx="752">
                        <c:v>3.1160000000000001</c:v>
                      </c:pt>
                      <c:pt idx="753">
                        <c:v>3.1539999999999999</c:v>
                      </c:pt>
                      <c:pt idx="754">
                        <c:v>3.16</c:v>
                      </c:pt>
                      <c:pt idx="755">
                        <c:v>3.1480000000000001</c:v>
                      </c:pt>
                      <c:pt idx="756">
                        <c:v>3.1779999999999999</c:v>
                      </c:pt>
                      <c:pt idx="757">
                        <c:v>3.206</c:v>
                      </c:pt>
                      <c:pt idx="758">
                        <c:v>3.1680000000000001</c:v>
                      </c:pt>
                      <c:pt idx="759">
                        <c:v>3.0979999999999999</c:v>
                      </c:pt>
                      <c:pt idx="760">
                        <c:v>3.0310000000000001</c:v>
                      </c:pt>
                      <c:pt idx="761">
                        <c:v>3.1</c:v>
                      </c:pt>
                      <c:pt idx="762">
                        <c:v>3.1419999999999999</c:v>
                      </c:pt>
                      <c:pt idx="763">
                        <c:v>3.12</c:v>
                      </c:pt>
                      <c:pt idx="764">
                        <c:v>3.0619999999999998</c:v>
                      </c:pt>
                      <c:pt idx="765">
                        <c:v>2.8959999999999999</c:v>
                      </c:pt>
                      <c:pt idx="766">
                        <c:v>2.6349999999999998</c:v>
                      </c:pt>
                      <c:pt idx="767">
                        <c:v>2.4750000000000001</c:v>
                      </c:pt>
                      <c:pt idx="768">
                        <c:v>2.42</c:v>
                      </c:pt>
                      <c:pt idx="769">
                        <c:v>2.4119999999999999</c:v>
                      </c:pt>
                      <c:pt idx="770">
                        <c:v>2.3809999999999998</c:v>
                      </c:pt>
                      <c:pt idx="771">
                        <c:v>2.548</c:v>
                      </c:pt>
                      <c:pt idx="772">
                        <c:v>2.609</c:v>
                      </c:pt>
                      <c:pt idx="773">
                        <c:v>2.7210000000000001</c:v>
                      </c:pt>
                      <c:pt idx="774">
                        <c:v>2.7970000000000002</c:v>
                      </c:pt>
                      <c:pt idx="775">
                        <c:v>2.95</c:v>
                      </c:pt>
                      <c:pt idx="776">
                        <c:v>3.056</c:v>
                      </c:pt>
                      <c:pt idx="777">
                        <c:v>3.1440000000000001</c:v>
                      </c:pt>
                      <c:pt idx="778">
                        <c:v>3.0670000000000002</c:v>
                      </c:pt>
                      <c:pt idx="779">
                        <c:v>3.0630000000000002</c:v>
                      </c:pt>
                      <c:pt idx="780">
                        <c:v>3.0710000000000002</c:v>
                      </c:pt>
                      <c:pt idx="781">
                        <c:v>3.0880000000000001</c:v>
                      </c:pt>
                      <c:pt idx="782">
                        <c:v>3.0489999999999999</c:v>
                      </c:pt>
                      <c:pt idx="783">
                        <c:v>3.008</c:v>
                      </c:pt>
                      <c:pt idx="784">
                        <c:v>2.9239999999999999</c:v>
                      </c:pt>
                      <c:pt idx="785">
                        <c:v>2.9529999999999998</c:v>
                      </c:pt>
                      <c:pt idx="786">
                        <c:v>3.0590000000000002</c:v>
                      </c:pt>
                      <c:pt idx="787">
                        <c:v>2.97</c:v>
                      </c:pt>
                      <c:pt idx="788">
                        <c:v>2.9329999999999998</c:v>
                      </c:pt>
                      <c:pt idx="789">
                        <c:v>2.87</c:v>
                      </c:pt>
                      <c:pt idx="790">
                        <c:v>2.6419999999999999</c:v>
                      </c:pt>
                      <c:pt idx="791">
                        <c:v>2.456</c:v>
                      </c:pt>
                      <c:pt idx="792">
                        <c:v>2.4049999999999998</c:v>
                      </c:pt>
                      <c:pt idx="793">
                        <c:v>2.3980000000000001</c:v>
                      </c:pt>
                      <c:pt idx="794">
                        <c:v>2.4159999999999999</c:v>
                      </c:pt>
                      <c:pt idx="795">
                        <c:v>2.431</c:v>
                      </c:pt>
                      <c:pt idx="796">
                        <c:v>2.544</c:v>
                      </c:pt>
                      <c:pt idx="797">
                        <c:v>2.6829999999999998</c:v>
                      </c:pt>
                      <c:pt idx="798">
                        <c:v>2.7730000000000001</c:v>
                      </c:pt>
                      <c:pt idx="799">
                        <c:v>2.9350000000000001</c:v>
                      </c:pt>
                      <c:pt idx="800">
                        <c:v>3.0619999999999998</c:v>
                      </c:pt>
                      <c:pt idx="801">
                        <c:v>3.1259999999999999</c:v>
                      </c:pt>
                      <c:pt idx="802">
                        <c:v>3.165</c:v>
                      </c:pt>
                      <c:pt idx="803">
                        <c:v>3.1629999999999998</c:v>
                      </c:pt>
                      <c:pt idx="804">
                        <c:v>3.14</c:v>
                      </c:pt>
                      <c:pt idx="805">
                        <c:v>3.17</c:v>
                      </c:pt>
                      <c:pt idx="806">
                        <c:v>3.125</c:v>
                      </c:pt>
                      <c:pt idx="807">
                        <c:v>3.0950000000000002</c:v>
                      </c:pt>
                      <c:pt idx="808">
                        <c:v>3.0489999999999999</c:v>
                      </c:pt>
                      <c:pt idx="809">
                        <c:v>3.048</c:v>
                      </c:pt>
                      <c:pt idx="810">
                        <c:v>3.1509999999999998</c:v>
                      </c:pt>
                      <c:pt idx="811">
                        <c:v>3.085</c:v>
                      </c:pt>
                      <c:pt idx="812">
                        <c:v>2.9620000000000002</c:v>
                      </c:pt>
                      <c:pt idx="813">
                        <c:v>2.8340000000000001</c:v>
                      </c:pt>
                      <c:pt idx="814">
                        <c:v>2.8050000000000002</c:v>
                      </c:pt>
                      <c:pt idx="815">
                        <c:v>2.6859999999999999</c:v>
                      </c:pt>
                      <c:pt idx="816">
                        <c:v>2.5230000000000001</c:v>
                      </c:pt>
                      <c:pt idx="817">
                        <c:v>2.4329999999999998</c:v>
                      </c:pt>
                      <c:pt idx="818">
                        <c:v>2.3759999999999999</c:v>
                      </c:pt>
                      <c:pt idx="819">
                        <c:v>2.383</c:v>
                      </c:pt>
                      <c:pt idx="820">
                        <c:v>2.46</c:v>
                      </c:pt>
                      <c:pt idx="821">
                        <c:v>2.6160000000000001</c:v>
                      </c:pt>
                      <c:pt idx="822">
                        <c:v>2.73</c:v>
                      </c:pt>
                      <c:pt idx="823">
                        <c:v>2.835</c:v>
                      </c:pt>
                      <c:pt idx="824">
                        <c:v>2.8740000000000001</c:v>
                      </c:pt>
                      <c:pt idx="825">
                        <c:v>3.048</c:v>
                      </c:pt>
                      <c:pt idx="826">
                        <c:v>3.0059999999999998</c:v>
                      </c:pt>
                      <c:pt idx="827">
                        <c:v>3.0710000000000002</c:v>
                      </c:pt>
                      <c:pt idx="828">
                        <c:v>3.0619999999999998</c:v>
                      </c:pt>
                      <c:pt idx="829">
                        <c:v>3.085</c:v>
                      </c:pt>
                      <c:pt idx="830">
                        <c:v>3.0169999999999999</c:v>
                      </c:pt>
                      <c:pt idx="831">
                        <c:v>2.992</c:v>
                      </c:pt>
                      <c:pt idx="832">
                        <c:v>3.0129999999999999</c:v>
                      </c:pt>
                      <c:pt idx="833">
                        <c:v>3.0579999999999998</c:v>
                      </c:pt>
                      <c:pt idx="834">
                        <c:v>3.1059999999999999</c:v>
                      </c:pt>
                      <c:pt idx="835">
                        <c:v>3.12</c:v>
                      </c:pt>
                      <c:pt idx="836">
                        <c:v>3.0550000000000002</c:v>
                      </c:pt>
                      <c:pt idx="837">
                        <c:v>2.9009999999999998</c:v>
                      </c:pt>
                      <c:pt idx="838">
                        <c:v>2.6669999999999998</c:v>
                      </c:pt>
                      <c:pt idx="839">
                        <c:v>2.5609999999999999</c:v>
                      </c:pt>
                      <c:pt idx="840">
                        <c:v>2.4929999999999999</c:v>
                      </c:pt>
                      <c:pt idx="841">
                        <c:v>2.4860000000000002</c:v>
                      </c:pt>
                      <c:pt idx="842">
                        <c:v>2.4020000000000001</c:v>
                      </c:pt>
                      <c:pt idx="843">
                        <c:v>2.3940000000000001</c:v>
                      </c:pt>
                      <c:pt idx="844">
                        <c:v>2.423</c:v>
                      </c:pt>
                      <c:pt idx="845">
                        <c:v>2.5910000000000002</c:v>
                      </c:pt>
                      <c:pt idx="846">
                        <c:v>2.7010000000000001</c:v>
                      </c:pt>
                      <c:pt idx="847">
                        <c:v>2.7320000000000002</c:v>
                      </c:pt>
                      <c:pt idx="848">
                        <c:v>2.7370000000000001</c:v>
                      </c:pt>
                      <c:pt idx="849">
                        <c:v>2.919</c:v>
                      </c:pt>
                      <c:pt idx="850">
                        <c:v>2.9710000000000001</c:v>
                      </c:pt>
                      <c:pt idx="851">
                        <c:v>2.9620000000000002</c:v>
                      </c:pt>
                      <c:pt idx="852">
                        <c:v>2.9670000000000001</c:v>
                      </c:pt>
                      <c:pt idx="853">
                        <c:v>3.0569999999999999</c:v>
                      </c:pt>
                      <c:pt idx="854">
                        <c:v>3.0459999999999998</c:v>
                      </c:pt>
                      <c:pt idx="855">
                        <c:v>2.9689999999999999</c:v>
                      </c:pt>
                      <c:pt idx="856">
                        <c:v>2.9660000000000002</c:v>
                      </c:pt>
                      <c:pt idx="857">
                        <c:v>2.9980000000000002</c:v>
                      </c:pt>
                      <c:pt idx="858">
                        <c:v>3.085</c:v>
                      </c:pt>
                      <c:pt idx="859">
                        <c:v>2.9849999999999999</c:v>
                      </c:pt>
                      <c:pt idx="860">
                        <c:v>2.851</c:v>
                      </c:pt>
                      <c:pt idx="861">
                        <c:v>2.6419999999999999</c:v>
                      </c:pt>
                      <c:pt idx="862">
                        <c:v>2.5830000000000002</c:v>
                      </c:pt>
                      <c:pt idx="863">
                        <c:v>2.4260000000000002</c:v>
                      </c:pt>
                      <c:pt idx="864">
                        <c:v>2.4079999999999999</c:v>
                      </c:pt>
                      <c:pt idx="865">
                        <c:v>2.4079999999999999</c:v>
                      </c:pt>
                      <c:pt idx="866">
                        <c:v>2.3849999999999998</c:v>
                      </c:pt>
                      <c:pt idx="867">
                        <c:v>2.383</c:v>
                      </c:pt>
                      <c:pt idx="868">
                        <c:v>2.4980000000000002</c:v>
                      </c:pt>
                      <c:pt idx="869">
                        <c:v>2.7080000000000002</c:v>
                      </c:pt>
                      <c:pt idx="870">
                        <c:v>2.7480000000000002</c:v>
                      </c:pt>
                      <c:pt idx="871">
                        <c:v>2.9220000000000002</c:v>
                      </c:pt>
                      <c:pt idx="872">
                        <c:v>3.0659999999999998</c:v>
                      </c:pt>
                      <c:pt idx="873">
                        <c:v>3.1459999999999999</c:v>
                      </c:pt>
                      <c:pt idx="874">
                        <c:v>3.1429999999999998</c:v>
                      </c:pt>
                      <c:pt idx="875">
                        <c:v>3.14</c:v>
                      </c:pt>
                      <c:pt idx="876">
                        <c:v>3.1419999999999999</c:v>
                      </c:pt>
                      <c:pt idx="877">
                        <c:v>3.1469999999999998</c:v>
                      </c:pt>
                      <c:pt idx="878">
                        <c:v>3.0369999999999999</c:v>
                      </c:pt>
                      <c:pt idx="879">
                        <c:v>3.097</c:v>
                      </c:pt>
                      <c:pt idx="880">
                        <c:v>3.1280000000000001</c:v>
                      </c:pt>
                      <c:pt idx="881">
                        <c:v>3.1139999999999999</c:v>
                      </c:pt>
                      <c:pt idx="882">
                        <c:v>3.129</c:v>
                      </c:pt>
                      <c:pt idx="883">
                        <c:v>3.1429999999999998</c:v>
                      </c:pt>
                      <c:pt idx="884">
                        <c:v>3.0990000000000002</c:v>
                      </c:pt>
                      <c:pt idx="885">
                        <c:v>2.9289999999999998</c:v>
                      </c:pt>
                      <c:pt idx="886">
                        <c:v>2.7170000000000001</c:v>
                      </c:pt>
                      <c:pt idx="887">
                        <c:v>2.5670000000000002</c:v>
                      </c:pt>
                      <c:pt idx="888">
                        <c:v>2.5419999999999998</c:v>
                      </c:pt>
                      <c:pt idx="889">
                        <c:v>2.54</c:v>
                      </c:pt>
                      <c:pt idx="890">
                        <c:v>2.5409999999999999</c:v>
                      </c:pt>
                      <c:pt idx="891">
                        <c:v>2.5129999999999999</c:v>
                      </c:pt>
                      <c:pt idx="892">
                        <c:v>2.6509999999999998</c:v>
                      </c:pt>
                      <c:pt idx="893">
                        <c:v>2.7650000000000001</c:v>
                      </c:pt>
                      <c:pt idx="894">
                        <c:v>2.8730000000000002</c:v>
                      </c:pt>
                      <c:pt idx="895">
                        <c:v>3.173</c:v>
                      </c:pt>
                      <c:pt idx="896">
                        <c:v>3.246</c:v>
                      </c:pt>
                      <c:pt idx="897">
                        <c:v>3.2850000000000001</c:v>
                      </c:pt>
                      <c:pt idx="898">
                        <c:v>3.2269999999999999</c:v>
                      </c:pt>
                      <c:pt idx="899">
                        <c:v>3.1739999999999999</c:v>
                      </c:pt>
                      <c:pt idx="900">
                        <c:v>3.2610000000000001</c:v>
                      </c:pt>
                      <c:pt idx="901">
                        <c:v>3.2850000000000001</c:v>
                      </c:pt>
                      <c:pt idx="902">
                        <c:v>3.1509999999999998</c:v>
                      </c:pt>
                      <c:pt idx="903">
                        <c:v>3.14</c:v>
                      </c:pt>
                      <c:pt idx="904">
                        <c:v>3.1840000000000002</c:v>
                      </c:pt>
                      <c:pt idx="905">
                        <c:v>3.1659999999999999</c:v>
                      </c:pt>
                      <c:pt idx="906">
                        <c:v>3.2349999999999999</c:v>
                      </c:pt>
                      <c:pt idx="907">
                        <c:v>3.1160000000000001</c:v>
                      </c:pt>
                      <c:pt idx="908">
                        <c:v>3.0739999999999998</c:v>
                      </c:pt>
                      <c:pt idx="909">
                        <c:v>2.8849999999999998</c:v>
                      </c:pt>
                      <c:pt idx="910">
                        <c:v>2.7389999999999999</c:v>
                      </c:pt>
                      <c:pt idx="911">
                        <c:v>2.633</c:v>
                      </c:pt>
                      <c:pt idx="912">
                        <c:v>2.5089999999999999</c:v>
                      </c:pt>
                      <c:pt idx="913">
                        <c:v>2.4129999999999998</c:v>
                      </c:pt>
                      <c:pt idx="914">
                        <c:v>2.4140000000000001</c:v>
                      </c:pt>
                      <c:pt idx="915">
                        <c:v>2.5499999999999998</c:v>
                      </c:pt>
                      <c:pt idx="916">
                        <c:v>2.6539999999999999</c:v>
                      </c:pt>
                      <c:pt idx="917">
                        <c:v>2.7410000000000001</c:v>
                      </c:pt>
                      <c:pt idx="918">
                        <c:v>2.851</c:v>
                      </c:pt>
                      <c:pt idx="919">
                        <c:v>3.129</c:v>
                      </c:pt>
                      <c:pt idx="920">
                        <c:v>3.2389999999999999</c:v>
                      </c:pt>
                      <c:pt idx="921">
                        <c:v>3.274</c:v>
                      </c:pt>
                      <c:pt idx="922">
                        <c:v>3.2080000000000002</c:v>
                      </c:pt>
                      <c:pt idx="923">
                        <c:v>3.1539999999999999</c:v>
                      </c:pt>
                      <c:pt idx="924">
                        <c:v>3.1429999999999998</c:v>
                      </c:pt>
                      <c:pt idx="925">
                        <c:v>3.1859999999999999</c:v>
                      </c:pt>
                      <c:pt idx="926">
                        <c:v>3.1709999999999998</c:v>
                      </c:pt>
                      <c:pt idx="927">
                        <c:v>3.1440000000000001</c:v>
                      </c:pt>
                      <c:pt idx="928">
                        <c:v>3.1480000000000001</c:v>
                      </c:pt>
                      <c:pt idx="929">
                        <c:v>3.149</c:v>
                      </c:pt>
                      <c:pt idx="930">
                        <c:v>3.23</c:v>
                      </c:pt>
                      <c:pt idx="931">
                        <c:v>3.181</c:v>
                      </c:pt>
                      <c:pt idx="932">
                        <c:v>3.1</c:v>
                      </c:pt>
                      <c:pt idx="933">
                        <c:v>2.9590000000000001</c:v>
                      </c:pt>
                      <c:pt idx="934">
                        <c:v>2.7759999999999998</c:v>
                      </c:pt>
                      <c:pt idx="935">
                        <c:v>2.62</c:v>
                      </c:pt>
                      <c:pt idx="936">
                        <c:v>2.5710000000000002</c:v>
                      </c:pt>
                      <c:pt idx="937">
                        <c:v>2.5979999999999999</c:v>
                      </c:pt>
                      <c:pt idx="938">
                        <c:v>2.5840000000000001</c:v>
                      </c:pt>
                      <c:pt idx="939">
                        <c:v>2.5089999999999999</c:v>
                      </c:pt>
                      <c:pt idx="940">
                        <c:v>2.6909999999999998</c:v>
                      </c:pt>
                      <c:pt idx="941">
                        <c:v>2.782</c:v>
                      </c:pt>
                      <c:pt idx="942">
                        <c:v>3.0569999999999999</c:v>
                      </c:pt>
                      <c:pt idx="943">
                        <c:v>3.1989999999999998</c:v>
                      </c:pt>
                      <c:pt idx="944">
                        <c:v>3.234</c:v>
                      </c:pt>
                      <c:pt idx="945">
                        <c:v>3.278</c:v>
                      </c:pt>
                      <c:pt idx="946">
                        <c:v>3.129</c:v>
                      </c:pt>
                      <c:pt idx="947">
                        <c:v>3.1339999999999999</c:v>
                      </c:pt>
                      <c:pt idx="948">
                        <c:v>3.1970000000000001</c:v>
                      </c:pt>
                      <c:pt idx="949">
                        <c:v>3.2480000000000002</c:v>
                      </c:pt>
                      <c:pt idx="950">
                        <c:v>3.0819999999999999</c:v>
                      </c:pt>
                      <c:pt idx="951">
                        <c:v>3.081</c:v>
                      </c:pt>
                      <c:pt idx="952">
                        <c:v>3.145</c:v>
                      </c:pt>
                      <c:pt idx="953">
                        <c:v>3.1469999999999998</c:v>
                      </c:pt>
                      <c:pt idx="954">
                        <c:v>3.2530000000000001</c:v>
                      </c:pt>
                      <c:pt idx="955">
                        <c:v>3.1640000000000001</c:v>
                      </c:pt>
                      <c:pt idx="956">
                        <c:v>3.07</c:v>
                      </c:pt>
                      <c:pt idx="957">
                        <c:v>2.87</c:v>
                      </c:pt>
                      <c:pt idx="958">
                        <c:v>2.7029999999999998</c:v>
                      </c:pt>
                      <c:pt idx="959">
                        <c:v>2.5790000000000002</c:v>
                      </c:pt>
                      <c:pt idx="960">
                        <c:v>2.5150000000000001</c:v>
                      </c:pt>
                      <c:pt idx="961">
                        <c:v>2.4860000000000002</c:v>
                      </c:pt>
                      <c:pt idx="962">
                        <c:v>2.4630000000000001</c:v>
                      </c:pt>
                      <c:pt idx="963">
                        <c:v>2.5</c:v>
                      </c:pt>
                      <c:pt idx="964">
                        <c:v>2.6040000000000001</c:v>
                      </c:pt>
                      <c:pt idx="965">
                        <c:v>2.67</c:v>
                      </c:pt>
                      <c:pt idx="966">
                        <c:v>2.786</c:v>
                      </c:pt>
                      <c:pt idx="967">
                        <c:v>2.9950000000000001</c:v>
                      </c:pt>
                      <c:pt idx="968">
                        <c:v>3.2010000000000001</c:v>
                      </c:pt>
                      <c:pt idx="969">
                        <c:v>3.3370000000000002</c:v>
                      </c:pt>
                      <c:pt idx="970">
                        <c:v>3.25</c:v>
                      </c:pt>
                      <c:pt idx="971">
                        <c:v>3.294</c:v>
                      </c:pt>
                      <c:pt idx="972">
                        <c:v>3.2890000000000001</c:v>
                      </c:pt>
                      <c:pt idx="973">
                        <c:v>3.3450000000000002</c:v>
                      </c:pt>
                      <c:pt idx="974">
                        <c:v>3.254</c:v>
                      </c:pt>
                      <c:pt idx="975">
                        <c:v>3.2770000000000001</c:v>
                      </c:pt>
                      <c:pt idx="976">
                        <c:v>3.2440000000000002</c:v>
                      </c:pt>
                      <c:pt idx="977">
                        <c:v>3.2</c:v>
                      </c:pt>
                      <c:pt idx="978">
                        <c:v>3.3460000000000001</c:v>
                      </c:pt>
                      <c:pt idx="979">
                        <c:v>3.2959999999999998</c:v>
                      </c:pt>
                      <c:pt idx="980">
                        <c:v>3.2320000000000002</c:v>
                      </c:pt>
                      <c:pt idx="981">
                        <c:v>3.0259999999999998</c:v>
                      </c:pt>
                      <c:pt idx="982">
                        <c:v>2.7770000000000001</c:v>
                      </c:pt>
                      <c:pt idx="983">
                        <c:v>2.7010000000000001</c:v>
                      </c:pt>
                      <c:pt idx="984">
                        <c:v>2.5619999999999998</c:v>
                      </c:pt>
                      <c:pt idx="985">
                        <c:v>2.605</c:v>
                      </c:pt>
                      <c:pt idx="986">
                        <c:v>2.5550000000000002</c:v>
                      </c:pt>
                      <c:pt idx="987">
                        <c:v>2.5510000000000002</c:v>
                      </c:pt>
                      <c:pt idx="988">
                        <c:v>2.6389999999999998</c:v>
                      </c:pt>
                      <c:pt idx="989">
                        <c:v>2.738</c:v>
                      </c:pt>
                      <c:pt idx="990">
                        <c:v>2.859</c:v>
                      </c:pt>
                      <c:pt idx="991">
                        <c:v>3.0659999999999998</c:v>
                      </c:pt>
                      <c:pt idx="992">
                        <c:v>3.1509999999999998</c:v>
                      </c:pt>
                      <c:pt idx="993">
                        <c:v>3.2829999999999999</c:v>
                      </c:pt>
                      <c:pt idx="994">
                        <c:v>3.2189999999999999</c:v>
                      </c:pt>
                      <c:pt idx="995">
                        <c:v>3.222</c:v>
                      </c:pt>
                      <c:pt idx="996">
                        <c:v>3.2469999999999999</c:v>
                      </c:pt>
                      <c:pt idx="997">
                        <c:v>3.2469999999999999</c:v>
                      </c:pt>
                      <c:pt idx="998">
                        <c:v>3.15</c:v>
                      </c:pt>
                      <c:pt idx="999">
                        <c:v>3.1259999999999999</c:v>
                      </c:pt>
                      <c:pt idx="1000">
                        <c:v>3.161</c:v>
                      </c:pt>
                      <c:pt idx="1001">
                        <c:v>3.2240000000000002</c:v>
                      </c:pt>
                      <c:pt idx="1002">
                        <c:v>3.464</c:v>
                      </c:pt>
                      <c:pt idx="1003">
                        <c:v>3.3170000000000002</c:v>
                      </c:pt>
                      <c:pt idx="1004">
                        <c:v>3.278</c:v>
                      </c:pt>
                      <c:pt idx="1005">
                        <c:v>3.125</c:v>
                      </c:pt>
                      <c:pt idx="1006">
                        <c:v>2.9790000000000001</c:v>
                      </c:pt>
                      <c:pt idx="1007">
                        <c:v>2.883</c:v>
                      </c:pt>
                      <c:pt idx="1008">
                        <c:v>2.7810000000000001</c:v>
                      </c:pt>
                      <c:pt idx="1009">
                        <c:v>2.7050000000000001</c:v>
                      </c:pt>
                      <c:pt idx="1010">
                        <c:v>2.7109999999999999</c:v>
                      </c:pt>
                      <c:pt idx="1011">
                        <c:v>2.7090000000000001</c:v>
                      </c:pt>
                      <c:pt idx="1012">
                        <c:v>2.7309999999999999</c:v>
                      </c:pt>
                      <c:pt idx="1013">
                        <c:v>2.875</c:v>
                      </c:pt>
                      <c:pt idx="1014">
                        <c:v>2.9990000000000001</c:v>
                      </c:pt>
                      <c:pt idx="1015">
                        <c:v>2.988</c:v>
                      </c:pt>
                      <c:pt idx="1016">
                        <c:v>3.01</c:v>
                      </c:pt>
                      <c:pt idx="1017">
                        <c:v>3.1419999999999999</c:v>
                      </c:pt>
                      <c:pt idx="1018">
                        <c:v>3.1680000000000001</c:v>
                      </c:pt>
                      <c:pt idx="1019">
                        <c:v>3.125</c:v>
                      </c:pt>
                      <c:pt idx="1020">
                        <c:v>3.0680000000000001</c:v>
                      </c:pt>
                      <c:pt idx="1021">
                        <c:v>3.1429999999999998</c:v>
                      </c:pt>
                      <c:pt idx="1022">
                        <c:v>3.0750000000000002</c:v>
                      </c:pt>
                      <c:pt idx="1023">
                        <c:v>3.0819999999999999</c:v>
                      </c:pt>
                      <c:pt idx="1024">
                        <c:v>3.0419999999999998</c:v>
                      </c:pt>
                      <c:pt idx="1025">
                        <c:v>3.117</c:v>
                      </c:pt>
                      <c:pt idx="1026">
                        <c:v>3.2589999999999999</c:v>
                      </c:pt>
                      <c:pt idx="1027">
                        <c:v>3.1309999999999998</c:v>
                      </c:pt>
                      <c:pt idx="1028">
                        <c:v>2.984</c:v>
                      </c:pt>
                      <c:pt idx="1029">
                        <c:v>2.88</c:v>
                      </c:pt>
                      <c:pt idx="1030">
                        <c:v>2.7989999999999999</c:v>
                      </c:pt>
                      <c:pt idx="1031">
                        <c:v>2.63</c:v>
                      </c:pt>
                      <c:pt idx="1032">
                        <c:v>2.5910000000000002</c:v>
                      </c:pt>
                      <c:pt idx="1033">
                        <c:v>2.5720000000000001</c:v>
                      </c:pt>
                      <c:pt idx="1034">
                        <c:v>2.5630000000000002</c:v>
                      </c:pt>
                      <c:pt idx="1035">
                        <c:v>2.5990000000000002</c:v>
                      </c:pt>
                      <c:pt idx="1036">
                        <c:v>2.7</c:v>
                      </c:pt>
                      <c:pt idx="1037">
                        <c:v>2.8809999999999998</c:v>
                      </c:pt>
                      <c:pt idx="1038">
                        <c:v>3.0880000000000001</c:v>
                      </c:pt>
                      <c:pt idx="1039">
                        <c:v>3.2120000000000002</c:v>
                      </c:pt>
                      <c:pt idx="1040">
                        <c:v>3.3570000000000002</c:v>
                      </c:pt>
                      <c:pt idx="1041">
                        <c:v>3.3940000000000001</c:v>
                      </c:pt>
                      <c:pt idx="1042">
                        <c:v>3.2269999999999999</c:v>
                      </c:pt>
                      <c:pt idx="1043">
                        <c:v>3.2069999999999999</c:v>
                      </c:pt>
                      <c:pt idx="1044">
                        <c:v>3.2090000000000001</c:v>
                      </c:pt>
                      <c:pt idx="1045">
                        <c:v>3.1819999999999999</c:v>
                      </c:pt>
                      <c:pt idx="1046">
                        <c:v>3.149</c:v>
                      </c:pt>
                      <c:pt idx="1047">
                        <c:v>3.2389999999999999</c:v>
                      </c:pt>
                      <c:pt idx="1048">
                        <c:v>3.2570000000000001</c:v>
                      </c:pt>
                      <c:pt idx="1049">
                        <c:v>3.2890000000000001</c:v>
                      </c:pt>
                      <c:pt idx="1050">
                        <c:v>3.2989999999999999</c:v>
                      </c:pt>
                      <c:pt idx="1051">
                        <c:v>3.222</c:v>
                      </c:pt>
                      <c:pt idx="1052">
                        <c:v>3.1779999999999999</c:v>
                      </c:pt>
                      <c:pt idx="1053">
                        <c:v>2.99</c:v>
                      </c:pt>
                      <c:pt idx="1054">
                        <c:v>2.786</c:v>
                      </c:pt>
                      <c:pt idx="1055">
                        <c:v>2.5720000000000001</c:v>
                      </c:pt>
                      <c:pt idx="1056">
                        <c:v>2.5099999999999998</c:v>
                      </c:pt>
                      <c:pt idx="1057">
                        <c:v>2.4990000000000001</c:v>
                      </c:pt>
                      <c:pt idx="1058">
                        <c:v>2.5099999999999998</c:v>
                      </c:pt>
                      <c:pt idx="1059">
                        <c:v>2.5249999999999999</c:v>
                      </c:pt>
                      <c:pt idx="1060">
                        <c:v>2.6030000000000002</c:v>
                      </c:pt>
                      <c:pt idx="1061">
                        <c:v>2.7</c:v>
                      </c:pt>
                      <c:pt idx="1062">
                        <c:v>2.944</c:v>
                      </c:pt>
                      <c:pt idx="1063">
                        <c:v>3.004</c:v>
                      </c:pt>
                      <c:pt idx="1064">
                        <c:v>3.169</c:v>
                      </c:pt>
                      <c:pt idx="1065">
                        <c:v>3.262</c:v>
                      </c:pt>
                      <c:pt idx="1066">
                        <c:v>3.3</c:v>
                      </c:pt>
                      <c:pt idx="1067">
                        <c:v>3.2879999999999998</c:v>
                      </c:pt>
                      <c:pt idx="1068">
                        <c:v>3.331</c:v>
                      </c:pt>
                      <c:pt idx="1069">
                        <c:v>3.347</c:v>
                      </c:pt>
                      <c:pt idx="1070">
                        <c:v>3.3</c:v>
                      </c:pt>
                      <c:pt idx="1071">
                        <c:v>3.266</c:v>
                      </c:pt>
                      <c:pt idx="1072">
                        <c:v>3.238</c:v>
                      </c:pt>
                      <c:pt idx="1073">
                        <c:v>3.2240000000000002</c:v>
                      </c:pt>
                      <c:pt idx="1074">
                        <c:v>3.2549999999999999</c:v>
                      </c:pt>
                      <c:pt idx="1075">
                        <c:v>3.1680000000000001</c:v>
                      </c:pt>
                      <c:pt idx="1076">
                        <c:v>3.0790000000000002</c:v>
                      </c:pt>
                      <c:pt idx="1077">
                        <c:v>2.907</c:v>
                      </c:pt>
                      <c:pt idx="1078">
                        <c:v>2.669</c:v>
                      </c:pt>
                      <c:pt idx="1079">
                        <c:v>2.5819999999999999</c:v>
                      </c:pt>
                      <c:pt idx="1080">
                        <c:v>2.4700000000000002</c:v>
                      </c:pt>
                      <c:pt idx="1081">
                        <c:v>2.5009999999999999</c:v>
                      </c:pt>
                      <c:pt idx="1082">
                        <c:v>2.427</c:v>
                      </c:pt>
                      <c:pt idx="1083">
                        <c:v>2.6070000000000002</c:v>
                      </c:pt>
                      <c:pt idx="1084">
                        <c:v>2.617</c:v>
                      </c:pt>
                      <c:pt idx="1085">
                        <c:v>2.742</c:v>
                      </c:pt>
                      <c:pt idx="1086">
                        <c:v>2.8519999999999999</c:v>
                      </c:pt>
                      <c:pt idx="1087">
                        <c:v>3.0779999999999998</c:v>
                      </c:pt>
                      <c:pt idx="1088">
                        <c:v>3.3250000000000002</c:v>
                      </c:pt>
                      <c:pt idx="1089">
                        <c:v>3.3420000000000001</c:v>
                      </c:pt>
                      <c:pt idx="1090">
                        <c:v>3.226</c:v>
                      </c:pt>
                      <c:pt idx="1091">
                        <c:v>3.218</c:v>
                      </c:pt>
                      <c:pt idx="1092">
                        <c:v>3.2040000000000002</c:v>
                      </c:pt>
                      <c:pt idx="1093">
                        <c:v>3.2330000000000001</c:v>
                      </c:pt>
                      <c:pt idx="1094">
                        <c:v>3.13</c:v>
                      </c:pt>
                      <c:pt idx="1095">
                        <c:v>3.1080000000000001</c:v>
                      </c:pt>
                      <c:pt idx="1096">
                        <c:v>3.09</c:v>
                      </c:pt>
                      <c:pt idx="1097">
                        <c:v>3.0449999999999999</c:v>
                      </c:pt>
                      <c:pt idx="1098">
                        <c:v>3.1789999999999998</c:v>
                      </c:pt>
                      <c:pt idx="1099">
                        <c:v>3.1360000000000001</c:v>
                      </c:pt>
                      <c:pt idx="1100">
                        <c:v>3.07</c:v>
                      </c:pt>
                      <c:pt idx="1101">
                        <c:v>2.859</c:v>
                      </c:pt>
                      <c:pt idx="1102">
                        <c:v>2.6909999999999998</c:v>
                      </c:pt>
                      <c:pt idx="1103">
                        <c:v>2.5209999999999999</c:v>
                      </c:pt>
                      <c:pt idx="1104">
                        <c:v>2.4300000000000002</c:v>
                      </c:pt>
                      <c:pt idx="1105">
                        <c:v>2.4239999999999999</c:v>
                      </c:pt>
                      <c:pt idx="1106">
                        <c:v>2.3969999999999998</c:v>
                      </c:pt>
                      <c:pt idx="1107">
                        <c:v>2.3980000000000001</c:v>
                      </c:pt>
                      <c:pt idx="1108">
                        <c:v>2.4710000000000001</c:v>
                      </c:pt>
                      <c:pt idx="1109">
                        <c:v>2.6509999999999998</c:v>
                      </c:pt>
                      <c:pt idx="1110">
                        <c:v>2.8719999999999999</c:v>
                      </c:pt>
                      <c:pt idx="1111">
                        <c:v>3.0720000000000001</c:v>
                      </c:pt>
                      <c:pt idx="1112">
                        <c:v>3.2320000000000002</c:v>
                      </c:pt>
                      <c:pt idx="1113">
                        <c:v>3.2210000000000001</c:v>
                      </c:pt>
                      <c:pt idx="1114">
                        <c:v>3.1179999999999999</c:v>
                      </c:pt>
                      <c:pt idx="1115">
                        <c:v>3.113</c:v>
                      </c:pt>
                      <c:pt idx="1116">
                        <c:v>3.06</c:v>
                      </c:pt>
                      <c:pt idx="1117">
                        <c:v>3.0910000000000002</c:v>
                      </c:pt>
                      <c:pt idx="1118">
                        <c:v>3.01</c:v>
                      </c:pt>
                      <c:pt idx="1119">
                        <c:v>3.0350000000000001</c:v>
                      </c:pt>
                      <c:pt idx="1120">
                        <c:v>3.0510000000000002</c:v>
                      </c:pt>
                      <c:pt idx="1121">
                        <c:v>2.9990000000000001</c:v>
                      </c:pt>
                      <c:pt idx="1122">
                        <c:v>3.056</c:v>
                      </c:pt>
                      <c:pt idx="1123">
                        <c:v>3.0529999999999999</c:v>
                      </c:pt>
                      <c:pt idx="1124">
                        <c:v>3.0169999999999999</c:v>
                      </c:pt>
                      <c:pt idx="1125">
                        <c:v>2.8450000000000002</c:v>
                      </c:pt>
                      <c:pt idx="1126">
                        <c:v>2.6040000000000001</c:v>
                      </c:pt>
                      <c:pt idx="1127">
                        <c:v>2.464</c:v>
                      </c:pt>
                      <c:pt idx="1128">
                        <c:v>2.3370000000000002</c:v>
                      </c:pt>
                      <c:pt idx="1129">
                        <c:v>2.36</c:v>
                      </c:pt>
                      <c:pt idx="1130">
                        <c:v>2.3740000000000001</c:v>
                      </c:pt>
                      <c:pt idx="1131">
                        <c:v>2.3460000000000001</c:v>
                      </c:pt>
                      <c:pt idx="1132">
                        <c:v>2.4420000000000002</c:v>
                      </c:pt>
                      <c:pt idx="1133">
                        <c:v>2.5779999999999998</c:v>
                      </c:pt>
                      <c:pt idx="1134">
                        <c:v>2.71</c:v>
                      </c:pt>
                      <c:pt idx="1135">
                        <c:v>2.95</c:v>
                      </c:pt>
                      <c:pt idx="1136">
                        <c:v>3.145</c:v>
                      </c:pt>
                      <c:pt idx="1137">
                        <c:v>3.2050000000000001</c:v>
                      </c:pt>
                      <c:pt idx="1138">
                        <c:v>3.181</c:v>
                      </c:pt>
                      <c:pt idx="1139">
                        <c:v>3.2389999999999999</c:v>
                      </c:pt>
                      <c:pt idx="1140">
                        <c:v>3.2080000000000002</c:v>
                      </c:pt>
                      <c:pt idx="1141">
                        <c:v>3.1349999999999998</c:v>
                      </c:pt>
                      <c:pt idx="1142">
                        <c:v>3.056</c:v>
                      </c:pt>
                      <c:pt idx="1143">
                        <c:v>3.1190000000000002</c:v>
                      </c:pt>
                      <c:pt idx="1144">
                        <c:v>3.0790000000000002</c:v>
                      </c:pt>
                      <c:pt idx="1145">
                        <c:v>2.9409999999999998</c:v>
                      </c:pt>
                      <c:pt idx="1146">
                        <c:v>2.992</c:v>
                      </c:pt>
                      <c:pt idx="1147">
                        <c:v>3.0550000000000002</c:v>
                      </c:pt>
                      <c:pt idx="1148">
                        <c:v>2.9980000000000002</c:v>
                      </c:pt>
                      <c:pt idx="1149">
                        <c:v>2.85</c:v>
                      </c:pt>
                      <c:pt idx="1150">
                        <c:v>2.6509999999999998</c:v>
                      </c:pt>
                      <c:pt idx="1151">
                        <c:v>2.617</c:v>
                      </c:pt>
                      <c:pt idx="1152">
                        <c:v>2.476</c:v>
                      </c:pt>
                      <c:pt idx="1153">
                        <c:v>2.4319999999999999</c:v>
                      </c:pt>
                      <c:pt idx="1154">
                        <c:v>2.4169999999999998</c:v>
                      </c:pt>
                      <c:pt idx="1155">
                        <c:v>2.4359999999999999</c:v>
                      </c:pt>
                      <c:pt idx="1156">
                        <c:v>2.5209999999999999</c:v>
                      </c:pt>
                      <c:pt idx="1157">
                        <c:v>2.5760000000000001</c:v>
                      </c:pt>
                      <c:pt idx="1158">
                        <c:v>2.734</c:v>
                      </c:pt>
                      <c:pt idx="1159">
                        <c:v>2.9830000000000001</c:v>
                      </c:pt>
                      <c:pt idx="1160">
                        <c:v>3.0369999999999999</c:v>
                      </c:pt>
                      <c:pt idx="1161">
                        <c:v>3.16</c:v>
                      </c:pt>
                      <c:pt idx="1162">
                        <c:v>3.0169999999999999</c:v>
                      </c:pt>
                      <c:pt idx="1163">
                        <c:v>3.0150000000000001</c:v>
                      </c:pt>
                      <c:pt idx="1164">
                        <c:v>2.9660000000000002</c:v>
                      </c:pt>
                      <c:pt idx="1165">
                        <c:v>3.016</c:v>
                      </c:pt>
                      <c:pt idx="1166">
                        <c:v>3.0150000000000001</c:v>
                      </c:pt>
                      <c:pt idx="1167">
                        <c:v>3.0049999999999999</c:v>
                      </c:pt>
                      <c:pt idx="1168">
                        <c:v>2.9079999999999999</c:v>
                      </c:pt>
                      <c:pt idx="1169">
                        <c:v>2.8730000000000002</c:v>
                      </c:pt>
                      <c:pt idx="1170">
                        <c:v>3.032</c:v>
                      </c:pt>
                      <c:pt idx="1171">
                        <c:v>3.04</c:v>
                      </c:pt>
                      <c:pt idx="1172">
                        <c:v>3.0310000000000001</c:v>
                      </c:pt>
                      <c:pt idx="1173">
                        <c:v>2.8620000000000001</c:v>
                      </c:pt>
                      <c:pt idx="1174">
                        <c:v>2.6659999999999999</c:v>
                      </c:pt>
                      <c:pt idx="1175">
                        <c:v>2.59</c:v>
                      </c:pt>
                      <c:pt idx="1176">
                        <c:v>2.4390000000000001</c:v>
                      </c:pt>
                      <c:pt idx="1177">
                        <c:v>2.4649999999999999</c:v>
                      </c:pt>
                      <c:pt idx="1178">
                        <c:v>2.4369999999999998</c:v>
                      </c:pt>
                      <c:pt idx="1179">
                        <c:v>2.4489999999999998</c:v>
                      </c:pt>
                      <c:pt idx="1180">
                        <c:v>2.4820000000000002</c:v>
                      </c:pt>
                      <c:pt idx="1181">
                        <c:v>2.6619999999999999</c:v>
                      </c:pt>
                      <c:pt idx="1182">
                        <c:v>2.7650000000000001</c:v>
                      </c:pt>
                      <c:pt idx="1183">
                        <c:v>2.8330000000000002</c:v>
                      </c:pt>
                      <c:pt idx="1184">
                        <c:v>2.851</c:v>
                      </c:pt>
                      <c:pt idx="1185">
                        <c:v>2.9409999999999998</c:v>
                      </c:pt>
                      <c:pt idx="1186">
                        <c:v>2.9889999999999999</c:v>
                      </c:pt>
                      <c:pt idx="1187">
                        <c:v>2.9420000000000002</c:v>
                      </c:pt>
                      <c:pt idx="1188">
                        <c:v>2.9390000000000001</c:v>
                      </c:pt>
                      <c:pt idx="1189">
                        <c:v>2.9889999999999999</c:v>
                      </c:pt>
                      <c:pt idx="1190">
                        <c:v>2.948</c:v>
                      </c:pt>
                      <c:pt idx="1191">
                        <c:v>2.9249999999999998</c:v>
                      </c:pt>
                      <c:pt idx="1192">
                        <c:v>2.9460000000000002</c:v>
                      </c:pt>
                      <c:pt idx="1193">
                        <c:v>2.9860000000000002</c:v>
                      </c:pt>
                      <c:pt idx="1194">
                        <c:v>3.0950000000000002</c:v>
                      </c:pt>
                      <c:pt idx="1195">
                        <c:v>3.0009999999999999</c:v>
                      </c:pt>
                      <c:pt idx="1196">
                        <c:v>2.8660000000000001</c:v>
                      </c:pt>
                      <c:pt idx="1197">
                        <c:v>2.7890000000000001</c:v>
                      </c:pt>
                      <c:pt idx="1198">
                        <c:v>2.6640000000000001</c:v>
                      </c:pt>
                      <c:pt idx="1199">
                        <c:v>2.5539999999999998</c:v>
                      </c:pt>
                      <c:pt idx="1200">
                        <c:v>2.5259999999999998</c:v>
                      </c:pt>
                      <c:pt idx="1201">
                        <c:v>2.496</c:v>
                      </c:pt>
                      <c:pt idx="1202">
                        <c:v>2.4740000000000002</c:v>
                      </c:pt>
                      <c:pt idx="1203">
                        <c:v>2.5059999999999998</c:v>
                      </c:pt>
                      <c:pt idx="1204">
                        <c:v>2.5470000000000002</c:v>
                      </c:pt>
                      <c:pt idx="1205">
                        <c:v>2.67</c:v>
                      </c:pt>
                      <c:pt idx="1206">
                        <c:v>2.968</c:v>
                      </c:pt>
                      <c:pt idx="1207">
                        <c:v>3.0489999999999999</c:v>
                      </c:pt>
                      <c:pt idx="1208">
                        <c:v>3.2349999999999999</c:v>
                      </c:pt>
                      <c:pt idx="1209">
                        <c:v>3.2989999999999999</c:v>
                      </c:pt>
                      <c:pt idx="1210">
                        <c:v>3.2130000000000001</c:v>
                      </c:pt>
                      <c:pt idx="1211">
                        <c:v>3.202</c:v>
                      </c:pt>
                      <c:pt idx="1212">
                        <c:v>3.22</c:v>
                      </c:pt>
                      <c:pt idx="1213">
                        <c:v>3.2429999999999999</c:v>
                      </c:pt>
                      <c:pt idx="1214">
                        <c:v>3.1030000000000002</c:v>
                      </c:pt>
                      <c:pt idx="1215">
                        <c:v>3.069</c:v>
                      </c:pt>
                      <c:pt idx="1216">
                        <c:v>3.0419999999999998</c:v>
                      </c:pt>
                      <c:pt idx="1217">
                        <c:v>2.9860000000000002</c:v>
                      </c:pt>
                      <c:pt idx="1218">
                        <c:v>3.0019999999999998</c:v>
                      </c:pt>
                      <c:pt idx="1219">
                        <c:v>2.863</c:v>
                      </c:pt>
                      <c:pt idx="1220">
                        <c:v>2.8450000000000002</c:v>
                      </c:pt>
                      <c:pt idx="1221">
                        <c:v>2.633</c:v>
                      </c:pt>
                      <c:pt idx="1222">
                        <c:v>2.4409999999999998</c:v>
                      </c:pt>
                      <c:pt idx="1223">
                        <c:v>2.306</c:v>
                      </c:pt>
                      <c:pt idx="1224">
                        <c:v>2.2930000000000001</c:v>
                      </c:pt>
                      <c:pt idx="1225">
                        <c:v>2.2719999999999998</c:v>
                      </c:pt>
                      <c:pt idx="1226">
                        <c:v>2.3130000000000002</c:v>
                      </c:pt>
                      <c:pt idx="1227">
                        <c:v>2.3010000000000002</c:v>
                      </c:pt>
                      <c:pt idx="1228">
                        <c:v>2.39</c:v>
                      </c:pt>
                      <c:pt idx="1229">
                        <c:v>2.548</c:v>
                      </c:pt>
                      <c:pt idx="1230">
                        <c:v>2.8029999999999999</c:v>
                      </c:pt>
                      <c:pt idx="1231">
                        <c:v>2.8780000000000001</c:v>
                      </c:pt>
                      <c:pt idx="1232">
                        <c:v>3.1779999999999999</c:v>
                      </c:pt>
                      <c:pt idx="1233">
                        <c:v>3.3260000000000001</c:v>
                      </c:pt>
                      <c:pt idx="1234">
                        <c:v>3.177</c:v>
                      </c:pt>
                      <c:pt idx="1235">
                        <c:v>3.2440000000000002</c:v>
                      </c:pt>
                      <c:pt idx="1236">
                        <c:v>3.21</c:v>
                      </c:pt>
                      <c:pt idx="1237">
                        <c:v>3.1320000000000001</c:v>
                      </c:pt>
                      <c:pt idx="1238">
                        <c:v>3.056</c:v>
                      </c:pt>
                      <c:pt idx="1239">
                        <c:v>3.0710000000000002</c:v>
                      </c:pt>
                      <c:pt idx="1240">
                        <c:v>3.08</c:v>
                      </c:pt>
                      <c:pt idx="1241">
                        <c:v>3.0859999999999999</c:v>
                      </c:pt>
                      <c:pt idx="1242">
                        <c:v>3.0859999999999999</c:v>
                      </c:pt>
                      <c:pt idx="1243">
                        <c:v>3.032</c:v>
                      </c:pt>
                      <c:pt idx="1244">
                        <c:v>3.0470000000000002</c:v>
                      </c:pt>
                      <c:pt idx="1245">
                        <c:v>2.8260000000000001</c:v>
                      </c:pt>
                      <c:pt idx="1246">
                        <c:v>2.6019999999999999</c:v>
                      </c:pt>
                      <c:pt idx="1247">
                        <c:v>2.5150000000000001</c:v>
                      </c:pt>
                      <c:pt idx="1248">
                        <c:v>2.4300000000000002</c:v>
                      </c:pt>
                      <c:pt idx="1249">
                        <c:v>2.4129999999999998</c:v>
                      </c:pt>
                      <c:pt idx="1250">
                        <c:v>2.464</c:v>
                      </c:pt>
                      <c:pt idx="1251">
                        <c:v>2.5089999999999999</c:v>
                      </c:pt>
                      <c:pt idx="1252">
                        <c:v>2.59</c:v>
                      </c:pt>
                      <c:pt idx="1253">
                        <c:v>2.7160000000000002</c:v>
                      </c:pt>
                      <c:pt idx="1254">
                        <c:v>2.7890000000000001</c:v>
                      </c:pt>
                      <c:pt idx="1255">
                        <c:v>3.0019999999999998</c:v>
                      </c:pt>
                      <c:pt idx="1256">
                        <c:v>3.1339999999999999</c:v>
                      </c:pt>
                      <c:pt idx="1257">
                        <c:v>3.177</c:v>
                      </c:pt>
                      <c:pt idx="1258">
                        <c:v>3.1080000000000001</c:v>
                      </c:pt>
                      <c:pt idx="1259">
                        <c:v>3.085</c:v>
                      </c:pt>
                      <c:pt idx="1260">
                        <c:v>3.1360000000000001</c:v>
                      </c:pt>
                      <c:pt idx="1261">
                        <c:v>3.0750000000000002</c:v>
                      </c:pt>
                      <c:pt idx="1262">
                        <c:v>3.056</c:v>
                      </c:pt>
                      <c:pt idx="1263">
                        <c:v>3.012</c:v>
                      </c:pt>
                      <c:pt idx="1264">
                        <c:v>3.0049999999999999</c:v>
                      </c:pt>
                      <c:pt idx="1265">
                        <c:v>2.9380000000000002</c:v>
                      </c:pt>
                      <c:pt idx="1266">
                        <c:v>3.069</c:v>
                      </c:pt>
                      <c:pt idx="1267">
                        <c:v>3.0190000000000001</c:v>
                      </c:pt>
                      <c:pt idx="1268">
                        <c:v>2.9750000000000001</c:v>
                      </c:pt>
                      <c:pt idx="1269">
                        <c:v>2.8090000000000002</c:v>
                      </c:pt>
                      <c:pt idx="1270">
                        <c:v>2.653</c:v>
                      </c:pt>
                      <c:pt idx="1271">
                        <c:v>2.484</c:v>
                      </c:pt>
                      <c:pt idx="1272">
                        <c:v>2.395</c:v>
                      </c:pt>
                      <c:pt idx="1273">
                        <c:v>2.3639999999999999</c:v>
                      </c:pt>
                      <c:pt idx="1274">
                        <c:v>2.35</c:v>
                      </c:pt>
                      <c:pt idx="1275">
                        <c:v>2.331</c:v>
                      </c:pt>
                      <c:pt idx="1276">
                        <c:v>2.44</c:v>
                      </c:pt>
                      <c:pt idx="1277">
                        <c:v>2.6429999999999998</c:v>
                      </c:pt>
                      <c:pt idx="1278">
                        <c:v>2.8620000000000001</c:v>
                      </c:pt>
                      <c:pt idx="1279">
                        <c:v>3.012</c:v>
                      </c:pt>
                      <c:pt idx="1280">
                        <c:v>3.2010000000000001</c:v>
                      </c:pt>
                      <c:pt idx="1281">
                        <c:v>3.2829999999999999</c:v>
                      </c:pt>
                      <c:pt idx="1282">
                        <c:v>3.1139999999999999</c:v>
                      </c:pt>
                      <c:pt idx="1283">
                        <c:v>3.161</c:v>
                      </c:pt>
                      <c:pt idx="1284">
                        <c:v>3.1920000000000002</c:v>
                      </c:pt>
                      <c:pt idx="1285">
                        <c:v>3.17</c:v>
                      </c:pt>
                      <c:pt idx="1286">
                        <c:v>3.15</c:v>
                      </c:pt>
                      <c:pt idx="1287">
                        <c:v>3.0990000000000002</c:v>
                      </c:pt>
                      <c:pt idx="1288">
                        <c:v>3.0680000000000001</c:v>
                      </c:pt>
                      <c:pt idx="1289">
                        <c:v>3.0089999999999999</c:v>
                      </c:pt>
                      <c:pt idx="1290">
                        <c:v>2.9809999999999999</c:v>
                      </c:pt>
                      <c:pt idx="1291">
                        <c:v>3.036</c:v>
                      </c:pt>
                      <c:pt idx="1292">
                        <c:v>2.9729999999999999</c:v>
                      </c:pt>
                      <c:pt idx="1293">
                        <c:v>2.7890000000000001</c:v>
                      </c:pt>
                      <c:pt idx="1294">
                        <c:v>2.6320000000000001</c:v>
                      </c:pt>
                      <c:pt idx="1295">
                        <c:v>2.5019999999999998</c:v>
                      </c:pt>
                      <c:pt idx="1296">
                        <c:v>2.4129999999999998</c:v>
                      </c:pt>
                      <c:pt idx="1297">
                        <c:v>2.419</c:v>
                      </c:pt>
                      <c:pt idx="1298">
                        <c:v>2.391</c:v>
                      </c:pt>
                      <c:pt idx="1299">
                        <c:v>2.42</c:v>
                      </c:pt>
                      <c:pt idx="1300">
                        <c:v>2.5510000000000002</c:v>
                      </c:pt>
                      <c:pt idx="1301">
                        <c:v>2.6840000000000002</c:v>
                      </c:pt>
                      <c:pt idx="1302">
                        <c:v>2.931</c:v>
                      </c:pt>
                      <c:pt idx="1303">
                        <c:v>2.968</c:v>
                      </c:pt>
                      <c:pt idx="1304">
                        <c:v>3.133</c:v>
                      </c:pt>
                      <c:pt idx="1305">
                        <c:v>3.1629999999999998</c:v>
                      </c:pt>
                      <c:pt idx="1306">
                        <c:v>3.0990000000000002</c:v>
                      </c:pt>
                      <c:pt idx="1307">
                        <c:v>3.1139999999999999</c:v>
                      </c:pt>
                      <c:pt idx="1308">
                        <c:v>3.1429999999999998</c:v>
                      </c:pt>
                      <c:pt idx="1309">
                        <c:v>3.0259999999999998</c:v>
                      </c:pt>
                      <c:pt idx="1310">
                        <c:v>2.84</c:v>
                      </c:pt>
                      <c:pt idx="1311">
                        <c:v>2.8519999999999999</c:v>
                      </c:pt>
                      <c:pt idx="1312">
                        <c:v>2.8879999999999999</c:v>
                      </c:pt>
                      <c:pt idx="1313">
                        <c:v>2.887</c:v>
                      </c:pt>
                      <c:pt idx="1314">
                        <c:v>3.0430000000000001</c:v>
                      </c:pt>
                      <c:pt idx="1315">
                        <c:v>2.984</c:v>
                      </c:pt>
                      <c:pt idx="1316">
                        <c:v>2.9159999999999999</c:v>
                      </c:pt>
                      <c:pt idx="1317">
                        <c:v>2.7130000000000001</c:v>
                      </c:pt>
                      <c:pt idx="1318">
                        <c:v>2.5960000000000001</c:v>
                      </c:pt>
                      <c:pt idx="1319">
                        <c:v>2.4460000000000002</c:v>
                      </c:pt>
                      <c:pt idx="1320">
                        <c:v>2.355</c:v>
                      </c:pt>
                      <c:pt idx="1321">
                        <c:v>2.319</c:v>
                      </c:pt>
                      <c:pt idx="1322">
                        <c:v>2.31</c:v>
                      </c:pt>
                      <c:pt idx="1323">
                        <c:v>2.2709999999999999</c:v>
                      </c:pt>
                      <c:pt idx="1324">
                        <c:v>2.3610000000000002</c:v>
                      </c:pt>
                      <c:pt idx="1325">
                        <c:v>2.528</c:v>
                      </c:pt>
                      <c:pt idx="1326">
                        <c:v>2.6709999999999998</c:v>
                      </c:pt>
                      <c:pt idx="1327">
                        <c:v>2.8690000000000002</c:v>
                      </c:pt>
                      <c:pt idx="1328">
                        <c:v>2.867</c:v>
                      </c:pt>
                      <c:pt idx="1329">
                        <c:v>2.9569999999999999</c:v>
                      </c:pt>
                      <c:pt idx="1330">
                        <c:v>2.907</c:v>
                      </c:pt>
                      <c:pt idx="1331">
                        <c:v>2.9009999999999998</c:v>
                      </c:pt>
                      <c:pt idx="1332">
                        <c:v>2.8919999999999999</c:v>
                      </c:pt>
                      <c:pt idx="1333">
                        <c:v>2.895</c:v>
                      </c:pt>
                      <c:pt idx="1334">
                        <c:v>2.835</c:v>
                      </c:pt>
                      <c:pt idx="1335">
                        <c:v>2.8370000000000002</c:v>
                      </c:pt>
                      <c:pt idx="1336">
                        <c:v>2.8079999999999998</c:v>
                      </c:pt>
                      <c:pt idx="1337">
                        <c:v>2.798</c:v>
                      </c:pt>
                      <c:pt idx="1338">
                        <c:v>2.9289999999999998</c:v>
                      </c:pt>
                      <c:pt idx="1339">
                        <c:v>3.0339999999999998</c:v>
                      </c:pt>
                      <c:pt idx="1340">
                        <c:v>2.96</c:v>
                      </c:pt>
                      <c:pt idx="1341">
                        <c:v>2.8130000000000002</c:v>
                      </c:pt>
                      <c:pt idx="1342">
                        <c:v>2.597</c:v>
                      </c:pt>
                      <c:pt idx="1343">
                        <c:v>2.5339999999999998</c:v>
                      </c:pt>
                      <c:pt idx="1344">
                        <c:v>2.4700000000000002</c:v>
                      </c:pt>
                      <c:pt idx="1345">
                        <c:v>2.4369999999999998</c:v>
                      </c:pt>
                      <c:pt idx="1346">
                        <c:v>2.431</c:v>
                      </c:pt>
                      <c:pt idx="1347">
                        <c:v>2.4369999999999998</c:v>
                      </c:pt>
                      <c:pt idx="1348">
                        <c:v>2.4569999999999999</c:v>
                      </c:pt>
                      <c:pt idx="1349">
                        <c:v>2.633</c:v>
                      </c:pt>
                      <c:pt idx="1350">
                        <c:v>2.7290000000000001</c:v>
                      </c:pt>
                      <c:pt idx="1351">
                        <c:v>2.766</c:v>
                      </c:pt>
                      <c:pt idx="1352">
                        <c:v>2.7629999999999999</c:v>
                      </c:pt>
                      <c:pt idx="1353">
                        <c:v>3.101</c:v>
                      </c:pt>
                      <c:pt idx="1354">
                        <c:v>3.0369999999999999</c:v>
                      </c:pt>
                      <c:pt idx="1355">
                        <c:v>3.03</c:v>
                      </c:pt>
                      <c:pt idx="1356">
                        <c:v>2.9889999999999999</c:v>
                      </c:pt>
                      <c:pt idx="1357">
                        <c:v>2.9980000000000002</c:v>
                      </c:pt>
                      <c:pt idx="1358">
                        <c:v>2.9409999999999998</c:v>
                      </c:pt>
                      <c:pt idx="1359">
                        <c:v>2.9289999999999998</c:v>
                      </c:pt>
                      <c:pt idx="1360">
                        <c:v>2.8839999999999999</c:v>
                      </c:pt>
                      <c:pt idx="1361">
                        <c:v>2.9049999999999998</c:v>
                      </c:pt>
                      <c:pt idx="1362">
                        <c:v>3.0129999999999999</c:v>
                      </c:pt>
                      <c:pt idx="1363">
                        <c:v>2.9</c:v>
                      </c:pt>
                      <c:pt idx="1364">
                        <c:v>2.7360000000000002</c:v>
                      </c:pt>
                      <c:pt idx="1365">
                        <c:v>2.6859999999999999</c:v>
                      </c:pt>
                      <c:pt idx="1366">
                        <c:v>2.6219999999999999</c:v>
                      </c:pt>
                      <c:pt idx="1367">
                        <c:v>2.5939999999999999</c:v>
                      </c:pt>
                      <c:pt idx="1368">
                        <c:v>2.5049999999999999</c:v>
                      </c:pt>
                      <c:pt idx="1369">
                        <c:v>2.4769999999999999</c:v>
                      </c:pt>
                      <c:pt idx="1370">
                        <c:v>2.4870000000000001</c:v>
                      </c:pt>
                      <c:pt idx="1371">
                        <c:v>2.4929999999999999</c:v>
                      </c:pt>
                      <c:pt idx="1372">
                        <c:v>2.5680000000000001</c:v>
                      </c:pt>
                      <c:pt idx="1373">
                        <c:v>2.702</c:v>
                      </c:pt>
                      <c:pt idx="1374">
                        <c:v>2.81</c:v>
                      </c:pt>
                      <c:pt idx="1375">
                        <c:v>3.0790000000000002</c:v>
                      </c:pt>
                      <c:pt idx="1376">
                        <c:v>3.222</c:v>
                      </c:pt>
                      <c:pt idx="1377">
                        <c:v>3.3239999999999998</c:v>
                      </c:pt>
                      <c:pt idx="1378">
                        <c:v>3.1760000000000002</c:v>
                      </c:pt>
                      <c:pt idx="1379">
                        <c:v>3.1720000000000002</c:v>
                      </c:pt>
                      <c:pt idx="1380">
                        <c:v>3.1520000000000001</c:v>
                      </c:pt>
                      <c:pt idx="1381">
                        <c:v>3.2010000000000001</c:v>
                      </c:pt>
                      <c:pt idx="1382">
                        <c:v>3.097</c:v>
                      </c:pt>
                      <c:pt idx="1383">
                        <c:v>3.0529999999999999</c:v>
                      </c:pt>
                      <c:pt idx="1384">
                        <c:v>3.0550000000000002</c:v>
                      </c:pt>
                      <c:pt idx="1385">
                        <c:v>3.0150000000000001</c:v>
                      </c:pt>
                      <c:pt idx="1386">
                        <c:v>3.0089999999999999</c:v>
                      </c:pt>
                      <c:pt idx="1387">
                        <c:v>3.1019999999999999</c:v>
                      </c:pt>
                      <c:pt idx="1388">
                        <c:v>3.0529999999999999</c:v>
                      </c:pt>
                      <c:pt idx="1389">
                        <c:v>2.8410000000000002</c:v>
                      </c:pt>
                      <c:pt idx="1390">
                        <c:v>2.673</c:v>
                      </c:pt>
                      <c:pt idx="1391">
                        <c:v>2.5150000000000001</c:v>
                      </c:pt>
                      <c:pt idx="1392">
                        <c:v>2.4849999999999999</c:v>
                      </c:pt>
                      <c:pt idx="1393">
                        <c:v>2.4300000000000002</c:v>
                      </c:pt>
                      <c:pt idx="1394">
                        <c:v>2.452</c:v>
                      </c:pt>
                      <c:pt idx="1395">
                        <c:v>2.4180000000000001</c:v>
                      </c:pt>
                      <c:pt idx="1396">
                        <c:v>2.5579999999999998</c:v>
                      </c:pt>
                      <c:pt idx="1397">
                        <c:v>2.677</c:v>
                      </c:pt>
                      <c:pt idx="1398">
                        <c:v>2.8570000000000002</c:v>
                      </c:pt>
                      <c:pt idx="1399">
                        <c:v>2.9649999999999999</c:v>
                      </c:pt>
                      <c:pt idx="1400">
                        <c:v>3.105</c:v>
                      </c:pt>
                      <c:pt idx="1401">
                        <c:v>3.1179999999999999</c:v>
                      </c:pt>
                      <c:pt idx="1402">
                        <c:v>3.12</c:v>
                      </c:pt>
                      <c:pt idx="1403">
                        <c:v>3.113</c:v>
                      </c:pt>
                      <c:pt idx="1404">
                        <c:v>3.1030000000000002</c:v>
                      </c:pt>
                      <c:pt idx="1405">
                        <c:v>3.03</c:v>
                      </c:pt>
                      <c:pt idx="1406">
                        <c:v>2.9940000000000002</c:v>
                      </c:pt>
                      <c:pt idx="1407">
                        <c:v>3.0030000000000001</c:v>
                      </c:pt>
                      <c:pt idx="1408">
                        <c:v>2.9929999999999999</c:v>
                      </c:pt>
                      <c:pt idx="1409">
                        <c:v>3.0190000000000001</c:v>
                      </c:pt>
                      <c:pt idx="1410">
                        <c:v>3.073</c:v>
                      </c:pt>
                      <c:pt idx="1411">
                        <c:v>3.1190000000000002</c:v>
                      </c:pt>
                      <c:pt idx="1412">
                        <c:v>3.073</c:v>
                      </c:pt>
                      <c:pt idx="1413">
                        <c:v>2.97</c:v>
                      </c:pt>
                      <c:pt idx="1414">
                        <c:v>2.7090000000000001</c:v>
                      </c:pt>
                      <c:pt idx="1415">
                        <c:v>2.5209999999999999</c:v>
                      </c:pt>
                      <c:pt idx="1416">
                        <c:v>2.4249999999999998</c:v>
                      </c:pt>
                      <c:pt idx="1417">
                        <c:v>2.4</c:v>
                      </c:pt>
                      <c:pt idx="1418">
                        <c:v>2.3980000000000001</c:v>
                      </c:pt>
                      <c:pt idx="1419">
                        <c:v>2.5139999999999998</c:v>
                      </c:pt>
                      <c:pt idx="1420">
                        <c:v>2.5339999999999998</c:v>
                      </c:pt>
                      <c:pt idx="1421">
                        <c:v>2.6589999999999998</c:v>
                      </c:pt>
                      <c:pt idx="1422">
                        <c:v>2.7450000000000001</c:v>
                      </c:pt>
                      <c:pt idx="1423">
                        <c:v>2.8570000000000002</c:v>
                      </c:pt>
                      <c:pt idx="1424">
                        <c:v>3.0619999999999998</c:v>
                      </c:pt>
                      <c:pt idx="1425">
                        <c:v>3.1320000000000001</c:v>
                      </c:pt>
                      <c:pt idx="1426">
                        <c:v>3.0750000000000002</c:v>
                      </c:pt>
                      <c:pt idx="1427">
                        <c:v>3.0089999999999999</c:v>
                      </c:pt>
                      <c:pt idx="1428">
                        <c:v>3.02</c:v>
                      </c:pt>
                      <c:pt idx="1429">
                        <c:v>3.1150000000000002</c:v>
                      </c:pt>
                      <c:pt idx="1430">
                        <c:v>3.089</c:v>
                      </c:pt>
                      <c:pt idx="1431">
                        <c:v>3.1459999999999999</c:v>
                      </c:pt>
                      <c:pt idx="1432">
                        <c:v>3.121</c:v>
                      </c:pt>
                      <c:pt idx="1433">
                        <c:v>3.069</c:v>
                      </c:pt>
                      <c:pt idx="1434">
                        <c:v>3.105</c:v>
                      </c:pt>
                      <c:pt idx="1435">
                        <c:v>3.1429999999999998</c:v>
                      </c:pt>
                      <c:pt idx="1436">
                        <c:v>3.0059999999999998</c:v>
                      </c:pt>
                      <c:pt idx="1437">
                        <c:v>2.8730000000000002</c:v>
                      </c:pt>
                      <c:pt idx="1438">
                        <c:v>2.6349999999999998</c:v>
                      </c:pt>
                      <c:pt idx="1439">
                        <c:v>2.4889999999999999</c:v>
                      </c:pt>
                      <c:pt idx="1440">
                        <c:v>2.4180000000000001</c:v>
                      </c:pt>
                      <c:pt idx="1441">
                        <c:v>2.395</c:v>
                      </c:pt>
                      <c:pt idx="1442">
                        <c:v>2.444</c:v>
                      </c:pt>
                      <c:pt idx="1443">
                        <c:v>2.4140000000000001</c:v>
                      </c:pt>
                      <c:pt idx="1444">
                        <c:v>2.5920000000000001</c:v>
                      </c:pt>
                      <c:pt idx="1445">
                        <c:v>2.6829999999999998</c:v>
                      </c:pt>
                      <c:pt idx="1446">
                        <c:v>2.774</c:v>
                      </c:pt>
                      <c:pt idx="1447">
                        <c:v>3.0670000000000002</c:v>
                      </c:pt>
                      <c:pt idx="1448">
                        <c:v>3.2010000000000001</c:v>
                      </c:pt>
                      <c:pt idx="1449">
                        <c:v>3.2269999999999999</c:v>
                      </c:pt>
                      <c:pt idx="1450">
                        <c:v>3.2029999999999998</c:v>
                      </c:pt>
                      <c:pt idx="1451">
                        <c:v>3.1739999999999999</c:v>
                      </c:pt>
                      <c:pt idx="1452">
                        <c:v>3.1720000000000002</c:v>
                      </c:pt>
                      <c:pt idx="1453">
                        <c:v>3.1890000000000001</c:v>
                      </c:pt>
                      <c:pt idx="1454">
                        <c:v>3.11</c:v>
                      </c:pt>
                      <c:pt idx="1455">
                        <c:v>3.1040000000000001</c:v>
                      </c:pt>
                      <c:pt idx="1456">
                        <c:v>3.0680000000000001</c:v>
                      </c:pt>
                      <c:pt idx="1457">
                        <c:v>2.996</c:v>
                      </c:pt>
                      <c:pt idx="1458">
                        <c:v>3.0819999999999999</c:v>
                      </c:pt>
                      <c:pt idx="1459">
                        <c:v>3.0920000000000001</c:v>
                      </c:pt>
                      <c:pt idx="1460">
                        <c:v>2.9860000000000002</c:v>
                      </c:pt>
                      <c:pt idx="1461">
                        <c:v>2.8220000000000001</c:v>
                      </c:pt>
                      <c:pt idx="1462">
                        <c:v>2.6269999999999998</c:v>
                      </c:pt>
                      <c:pt idx="1463">
                        <c:v>2.5630000000000002</c:v>
                      </c:pt>
                      <c:pt idx="1464">
                        <c:v>2.4980000000000002</c:v>
                      </c:pt>
                      <c:pt idx="1465">
                        <c:v>2.5169999999999999</c:v>
                      </c:pt>
                      <c:pt idx="1466">
                        <c:v>2.5289999999999999</c:v>
                      </c:pt>
                      <c:pt idx="1467">
                        <c:v>2.5419999999999998</c:v>
                      </c:pt>
                      <c:pt idx="1468">
                        <c:v>2.6640000000000001</c:v>
                      </c:pt>
                      <c:pt idx="1469">
                        <c:v>2.7370000000000001</c:v>
                      </c:pt>
                      <c:pt idx="1470">
                        <c:v>2.8980000000000001</c:v>
                      </c:pt>
                      <c:pt idx="1471">
                        <c:v>3.0979999999999999</c:v>
                      </c:pt>
                      <c:pt idx="1472">
                        <c:v>3.298</c:v>
                      </c:pt>
                      <c:pt idx="1473">
                        <c:v>3.2919999999999998</c:v>
                      </c:pt>
                      <c:pt idx="1474">
                        <c:v>3.1970000000000001</c:v>
                      </c:pt>
                      <c:pt idx="1475">
                        <c:v>3.2050000000000001</c:v>
                      </c:pt>
                      <c:pt idx="1476">
                        <c:v>3.2010000000000001</c:v>
                      </c:pt>
                      <c:pt idx="1477">
                        <c:v>3.149</c:v>
                      </c:pt>
                      <c:pt idx="1478">
                        <c:v>3.0819999999999999</c:v>
                      </c:pt>
                      <c:pt idx="1479">
                        <c:v>3.0329999999999999</c:v>
                      </c:pt>
                      <c:pt idx="1480">
                        <c:v>3.0529999999999999</c:v>
                      </c:pt>
                      <c:pt idx="1481">
                        <c:v>3.0030000000000001</c:v>
                      </c:pt>
                      <c:pt idx="1482">
                        <c:v>2.9809999999999999</c:v>
                      </c:pt>
                      <c:pt idx="1483">
                        <c:v>3.0030000000000001</c:v>
                      </c:pt>
                      <c:pt idx="1484">
                        <c:v>3.0249999999999999</c:v>
                      </c:pt>
                      <c:pt idx="1485">
                        <c:v>2.8420000000000001</c:v>
                      </c:pt>
                      <c:pt idx="1486">
                        <c:v>2.6339999999999999</c:v>
                      </c:pt>
                      <c:pt idx="1487">
                        <c:v>2.4729999999999999</c:v>
                      </c:pt>
                      <c:pt idx="1488">
                        <c:v>2.3690000000000002</c:v>
                      </c:pt>
                      <c:pt idx="1489">
                        <c:v>2.3530000000000002</c:v>
                      </c:pt>
                      <c:pt idx="1490">
                        <c:v>2.3570000000000002</c:v>
                      </c:pt>
                      <c:pt idx="1491">
                        <c:v>2.375</c:v>
                      </c:pt>
                      <c:pt idx="1492">
                        <c:v>2.4209999999999998</c:v>
                      </c:pt>
                      <c:pt idx="1493">
                        <c:v>2.5590000000000002</c:v>
                      </c:pt>
                      <c:pt idx="1494">
                        <c:v>2.7250000000000001</c:v>
                      </c:pt>
                      <c:pt idx="1495">
                        <c:v>3.0110000000000001</c:v>
                      </c:pt>
                      <c:pt idx="1496">
                        <c:v>3.109</c:v>
                      </c:pt>
                      <c:pt idx="1497">
                        <c:v>3.1789999999999998</c:v>
                      </c:pt>
                      <c:pt idx="1498">
                        <c:v>2.9620000000000002</c:v>
                      </c:pt>
                      <c:pt idx="1499">
                        <c:v>3.0179999999999998</c:v>
                      </c:pt>
                      <c:pt idx="1500">
                        <c:v>2.9830000000000001</c:v>
                      </c:pt>
                      <c:pt idx="1501">
                        <c:v>3.0870000000000002</c:v>
                      </c:pt>
                      <c:pt idx="1502">
                        <c:v>2.9470000000000001</c:v>
                      </c:pt>
                      <c:pt idx="1503">
                        <c:v>2.9580000000000002</c:v>
                      </c:pt>
                      <c:pt idx="1504">
                        <c:v>2.8929999999999998</c:v>
                      </c:pt>
                      <c:pt idx="1505">
                        <c:v>2.9060000000000001</c:v>
                      </c:pt>
                      <c:pt idx="1506">
                        <c:v>3.0529999999999999</c:v>
                      </c:pt>
                      <c:pt idx="1507">
                        <c:v>3.0680000000000001</c:v>
                      </c:pt>
                      <c:pt idx="1508">
                        <c:v>2.9889999999999999</c:v>
                      </c:pt>
                      <c:pt idx="1509">
                        <c:v>2.9409999999999998</c:v>
                      </c:pt>
                      <c:pt idx="1510">
                        <c:v>2.7749999999999999</c:v>
                      </c:pt>
                      <c:pt idx="1511">
                        <c:v>2.6720000000000002</c:v>
                      </c:pt>
                      <c:pt idx="1512">
                        <c:v>2.5470000000000002</c:v>
                      </c:pt>
                      <c:pt idx="1513">
                        <c:v>2.5169999999999999</c:v>
                      </c:pt>
                      <c:pt idx="1514">
                        <c:v>2.5459999999999998</c:v>
                      </c:pt>
                      <c:pt idx="1515">
                        <c:v>2.5419999999999998</c:v>
                      </c:pt>
                      <c:pt idx="1516">
                        <c:v>2.5470000000000002</c:v>
                      </c:pt>
                      <c:pt idx="1517">
                        <c:v>2.7330000000000001</c:v>
                      </c:pt>
                      <c:pt idx="1518">
                        <c:v>2.7909999999999999</c:v>
                      </c:pt>
                      <c:pt idx="1519">
                        <c:v>3.0190000000000001</c:v>
                      </c:pt>
                      <c:pt idx="1520">
                        <c:v>3.0230000000000001</c:v>
                      </c:pt>
                      <c:pt idx="1521">
                        <c:v>3.0870000000000002</c:v>
                      </c:pt>
                      <c:pt idx="1522">
                        <c:v>2.9689999999999999</c:v>
                      </c:pt>
                      <c:pt idx="1523">
                        <c:v>3.0249999999999999</c:v>
                      </c:pt>
                      <c:pt idx="1524">
                        <c:v>3.0249999999999999</c:v>
                      </c:pt>
                      <c:pt idx="1525">
                        <c:v>3.0539999999999998</c:v>
                      </c:pt>
                      <c:pt idx="1526">
                        <c:v>3.0270000000000001</c:v>
                      </c:pt>
                      <c:pt idx="1527">
                        <c:v>3.0670000000000002</c:v>
                      </c:pt>
                      <c:pt idx="1528">
                        <c:v>3.0990000000000002</c:v>
                      </c:pt>
                      <c:pt idx="1529">
                        <c:v>3.0409999999999999</c:v>
                      </c:pt>
                      <c:pt idx="1530">
                        <c:v>3.0409999999999999</c:v>
                      </c:pt>
                      <c:pt idx="1531">
                        <c:v>3.0329999999999999</c:v>
                      </c:pt>
                      <c:pt idx="1532">
                        <c:v>2.8929999999999998</c:v>
                      </c:pt>
                      <c:pt idx="1533">
                        <c:v>2.8730000000000002</c:v>
                      </c:pt>
                      <c:pt idx="1534">
                        <c:v>2.7749999999999999</c:v>
                      </c:pt>
                      <c:pt idx="1535">
                        <c:v>2.6230000000000002</c:v>
                      </c:pt>
                      <c:pt idx="1536">
                        <c:v>2.468</c:v>
                      </c:pt>
                      <c:pt idx="1537">
                        <c:v>2.4950000000000001</c:v>
                      </c:pt>
                      <c:pt idx="1538">
                        <c:v>2.508</c:v>
                      </c:pt>
                      <c:pt idx="1539">
                        <c:v>2.5150000000000001</c:v>
                      </c:pt>
                      <c:pt idx="1540">
                        <c:v>2.5579999999999998</c:v>
                      </c:pt>
                      <c:pt idx="1541">
                        <c:v>2.7730000000000001</c:v>
                      </c:pt>
                      <c:pt idx="1542">
                        <c:v>3.0459999999999998</c:v>
                      </c:pt>
                      <c:pt idx="1543">
                        <c:v>3.1040000000000001</c:v>
                      </c:pt>
                      <c:pt idx="1544">
                        <c:v>3.2490000000000001</c:v>
                      </c:pt>
                      <c:pt idx="1545">
                        <c:v>3.327</c:v>
                      </c:pt>
                      <c:pt idx="1546">
                        <c:v>3.2360000000000002</c:v>
                      </c:pt>
                      <c:pt idx="1547">
                        <c:v>3.214</c:v>
                      </c:pt>
                      <c:pt idx="1548">
                        <c:v>3.14</c:v>
                      </c:pt>
                      <c:pt idx="1549">
                        <c:v>3.1749999999999998</c:v>
                      </c:pt>
                      <c:pt idx="1550">
                        <c:v>3.14</c:v>
                      </c:pt>
                      <c:pt idx="1551">
                        <c:v>3.2309999999999999</c:v>
                      </c:pt>
                      <c:pt idx="1552">
                        <c:v>3.3050000000000002</c:v>
                      </c:pt>
                      <c:pt idx="1553">
                        <c:v>3.2690000000000001</c:v>
                      </c:pt>
                      <c:pt idx="1554">
                        <c:v>3.2589999999999999</c:v>
                      </c:pt>
                      <c:pt idx="1555">
                        <c:v>3.2949999999999999</c:v>
                      </c:pt>
                      <c:pt idx="1556">
                        <c:v>3.2149999999999999</c:v>
                      </c:pt>
                      <c:pt idx="1557">
                        <c:v>3.0459999999999998</c:v>
                      </c:pt>
                      <c:pt idx="1558">
                        <c:v>2.879</c:v>
                      </c:pt>
                      <c:pt idx="1559">
                        <c:v>2.7450000000000001</c:v>
                      </c:pt>
                      <c:pt idx="1560">
                        <c:v>2.7210000000000001</c:v>
                      </c:pt>
                      <c:pt idx="1561">
                        <c:v>2.7559999999999998</c:v>
                      </c:pt>
                      <c:pt idx="1562">
                        <c:v>2.7770000000000001</c:v>
                      </c:pt>
                      <c:pt idx="1563">
                        <c:v>2.7930000000000001</c:v>
                      </c:pt>
                      <c:pt idx="1564">
                        <c:v>2.847</c:v>
                      </c:pt>
                      <c:pt idx="1565">
                        <c:v>2.899</c:v>
                      </c:pt>
                      <c:pt idx="1566">
                        <c:v>3.0920000000000001</c:v>
                      </c:pt>
                      <c:pt idx="1567">
                        <c:v>3.1949999999999998</c:v>
                      </c:pt>
                      <c:pt idx="1568">
                        <c:v>3.407</c:v>
                      </c:pt>
                      <c:pt idx="1569">
                        <c:v>3.3780000000000001</c:v>
                      </c:pt>
                      <c:pt idx="1570">
                        <c:v>3.2330000000000001</c:v>
                      </c:pt>
                      <c:pt idx="1571">
                        <c:v>3.1909999999999998</c:v>
                      </c:pt>
                      <c:pt idx="1572">
                        <c:v>3.214</c:v>
                      </c:pt>
                      <c:pt idx="1573">
                        <c:v>3.1920000000000002</c:v>
                      </c:pt>
                      <c:pt idx="1574">
                        <c:v>3.141</c:v>
                      </c:pt>
                      <c:pt idx="1575">
                        <c:v>3.1909999999999998</c:v>
                      </c:pt>
                      <c:pt idx="1576">
                        <c:v>3.1419999999999999</c:v>
                      </c:pt>
                      <c:pt idx="1577">
                        <c:v>3.0819999999999999</c:v>
                      </c:pt>
                      <c:pt idx="1578">
                        <c:v>3.149</c:v>
                      </c:pt>
                      <c:pt idx="1579">
                        <c:v>3.1179999999999999</c:v>
                      </c:pt>
                      <c:pt idx="1580">
                        <c:v>3.089</c:v>
                      </c:pt>
                      <c:pt idx="1581">
                        <c:v>2.93</c:v>
                      </c:pt>
                      <c:pt idx="1582">
                        <c:v>2.7719999999999998</c:v>
                      </c:pt>
                      <c:pt idx="1583">
                        <c:v>2.6970000000000001</c:v>
                      </c:pt>
                      <c:pt idx="1584">
                        <c:v>2.6</c:v>
                      </c:pt>
                      <c:pt idx="1585">
                        <c:v>2.5640000000000001</c:v>
                      </c:pt>
                      <c:pt idx="1586">
                        <c:v>2.5779999999999998</c:v>
                      </c:pt>
                      <c:pt idx="1587">
                        <c:v>2.6480000000000001</c:v>
                      </c:pt>
                      <c:pt idx="1588">
                        <c:v>2.6219999999999999</c:v>
                      </c:pt>
                      <c:pt idx="1589">
                        <c:v>2.84</c:v>
                      </c:pt>
                      <c:pt idx="1590">
                        <c:v>2.9260000000000002</c:v>
                      </c:pt>
                      <c:pt idx="1591">
                        <c:v>3.1909999999999998</c:v>
                      </c:pt>
                      <c:pt idx="1592">
                        <c:v>3.2970000000000002</c:v>
                      </c:pt>
                      <c:pt idx="1593">
                        <c:v>3.2370000000000001</c:v>
                      </c:pt>
                      <c:pt idx="1594">
                        <c:v>3.13</c:v>
                      </c:pt>
                      <c:pt idx="1595">
                        <c:v>3.177</c:v>
                      </c:pt>
                      <c:pt idx="1596">
                        <c:v>3.2090000000000001</c:v>
                      </c:pt>
                      <c:pt idx="1597">
                        <c:v>3.169</c:v>
                      </c:pt>
                      <c:pt idx="1598">
                        <c:v>3.1080000000000001</c:v>
                      </c:pt>
                      <c:pt idx="1599">
                        <c:v>3.113</c:v>
                      </c:pt>
                      <c:pt idx="1600">
                        <c:v>3</c:v>
                      </c:pt>
                      <c:pt idx="1601">
                        <c:v>2.9580000000000002</c:v>
                      </c:pt>
                      <c:pt idx="1602">
                        <c:v>3.0009999999999999</c:v>
                      </c:pt>
                      <c:pt idx="1603">
                        <c:v>3.032</c:v>
                      </c:pt>
                      <c:pt idx="1604">
                        <c:v>2.91</c:v>
                      </c:pt>
                      <c:pt idx="1605">
                        <c:v>2.7639999999999998</c:v>
                      </c:pt>
                      <c:pt idx="1606">
                        <c:v>2.6389999999999998</c:v>
                      </c:pt>
                      <c:pt idx="1607">
                        <c:v>2.5680000000000001</c:v>
                      </c:pt>
                      <c:pt idx="1608">
                        <c:v>2.577</c:v>
                      </c:pt>
                      <c:pt idx="1609">
                        <c:v>2.4929999999999999</c:v>
                      </c:pt>
                      <c:pt idx="1610">
                        <c:v>2.4609999999999999</c:v>
                      </c:pt>
                      <c:pt idx="1611">
                        <c:v>2.448</c:v>
                      </c:pt>
                      <c:pt idx="1612">
                        <c:v>2.4670000000000001</c:v>
                      </c:pt>
                      <c:pt idx="1613">
                        <c:v>2.633</c:v>
                      </c:pt>
                      <c:pt idx="1614">
                        <c:v>2.8929999999999998</c:v>
                      </c:pt>
                      <c:pt idx="1615">
                        <c:v>2.9860000000000002</c:v>
                      </c:pt>
                      <c:pt idx="1616">
                        <c:v>3.133</c:v>
                      </c:pt>
                      <c:pt idx="1617">
                        <c:v>3.2010000000000001</c:v>
                      </c:pt>
                      <c:pt idx="1618">
                        <c:v>3.137</c:v>
                      </c:pt>
                      <c:pt idx="1619">
                        <c:v>3.089</c:v>
                      </c:pt>
                      <c:pt idx="1620">
                        <c:v>3.0760000000000001</c:v>
                      </c:pt>
                      <c:pt idx="1621">
                        <c:v>3.06</c:v>
                      </c:pt>
                      <c:pt idx="1622">
                        <c:v>2.984</c:v>
                      </c:pt>
                      <c:pt idx="1623">
                        <c:v>2.988</c:v>
                      </c:pt>
                      <c:pt idx="1624">
                        <c:v>2.95</c:v>
                      </c:pt>
                      <c:pt idx="1625">
                        <c:v>2.8490000000000002</c:v>
                      </c:pt>
                      <c:pt idx="1626">
                        <c:v>2.8730000000000002</c:v>
                      </c:pt>
                      <c:pt idx="1627">
                        <c:v>2.976</c:v>
                      </c:pt>
                      <c:pt idx="1628">
                        <c:v>2.8919999999999999</c:v>
                      </c:pt>
                      <c:pt idx="1629">
                        <c:v>2.7120000000000002</c:v>
                      </c:pt>
                      <c:pt idx="1630">
                        <c:v>2.4910000000000001</c:v>
                      </c:pt>
                      <c:pt idx="1631">
                        <c:v>2.383</c:v>
                      </c:pt>
                      <c:pt idx="1632">
                        <c:v>2.3039999999999998</c:v>
                      </c:pt>
                      <c:pt idx="1633">
                        <c:v>2.298</c:v>
                      </c:pt>
                      <c:pt idx="1634">
                        <c:v>2.3039999999999998</c:v>
                      </c:pt>
                      <c:pt idx="1635">
                        <c:v>2.2639999999999998</c:v>
                      </c:pt>
                      <c:pt idx="1636">
                        <c:v>2.4929999999999999</c:v>
                      </c:pt>
                      <c:pt idx="1637">
                        <c:v>2.6429999999999998</c:v>
                      </c:pt>
                      <c:pt idx="1638">
                        <c:v>2.754</c:v>
                      </c:pt>
                      <c:pt idx="1639">
                        <c:v>3.0419999999999998</c:v>
                      </c:pt>
                      <c:pt idx="1640">
                        <c:v>3.2120000000000002</c:v>
                      </c:pt>
                      <c:pt idx="1641">
                        <c:v>3.2679999999999998</c:v>
                      </c:pt>
                      <c:pt idx="1642">
                        <c:v>3.1859999999999999</c:v>
                      </c:pt>
                      <c:pt idx="1643">
                        <c:v>3.165</c:v>
                      </c:pt>
                      <c:pt idx="1644">
                        <c:v>3.1179999999999999</c:v>
                      </c:pt>
                      <c:pt idx="1645">
                        <c:v>3.0950000000000002</c:v>
                      </c:pt>
                      <c:pt idx="1646">
                        <c:v>2.9910000000000001</c:v>
                      </c:pt>
                      <c:pt idx="1647">
                        <c:v>2.99</c:v>
                      </c:pt>
                      <c:pt idx="1648">
                        <c:v>2.968</c:v>
                      </c:pt>
                      <c:pt idx="1649">
                        <c:v>2.8919999999999999</c:v>
                      </c:pt>
                      <c:pt idx="1650">
                        <c:v>2.9340000000000002</c:v>
                      </c:pt>
                      <c:pt idx="1651">
                        <c:v>3.052</c:v>
                      </c:pt>
                      <c:pt idx="1652">
                        <c:v>2.9550000000000001</c:v>
                      </c:pt>
                      <c:pt idx="1653">
                        <c:v>2.8319999999999999</c:v>
                      </c:pt>
                      <c:pt idx="1654">
                        <c:v>2.6890000000000001</c:v>
                      </c:pt>
                      <c:pt idx="1655">
                        <c:v>2.5619999999999998</c:v>
                      </c:pt>
                      <c:pt idx="1656">
                        <c:v>2.54</c:v>
                      </c:pt>
                      <c:pt idx="1657">
                        <c:v>2.5179999999999998</c:v>
                      </c:pt>
                      <c:pt idx="1658">
                        <c:v>2.5640000000000001</c:v>
                      </c:pt>
                      <c:pt idx="1659">
                        <c:v>2.5569999999999999</c:v>
                      </c:pt>
                      <c:pt idx="1660">
                        <c:v>2.6</c:v>
                      </c:pt>
                      <c:pt idx="1661">
                        <c:v>2.7429999999999999</c:v>
                      </c:pt>
                      <c:pt idx="1662">
                        <c:v>2.82</c:v>
                      </c:pt>
                      <c:pt idx="1663">
                        <c:v>3.0459999999999998</c:v>
                      </c:pt>
                      <c:pt idx="1664">
                        <c:v>3.117</c:v>
                      </c:pt>
                      <c:pt idx="1665">
                        <c:v>3.0939999999999999</c:v>
                      </c:pt>
                      <c:pt idx="1666">
                        <c:v>3.1419999999999999</c:v>
                      </c:pt>
                      <c:pt idx="1667">
                        <c:v>3.048</c:v>
                      </c:pt>
                      <c:pt idx="1668">
                        <c:v>3.0409999999999999</c:v>
                      </c:pt>
                      <c:pt idx="1669">
                        <c:v>2.98</c:v>
                      </c:pt>
                      <c:pt idx="1670">
                        <c:v>2.8719999999999999</c:v>
                      </c:pt>
                      <c:pt idx="1671">
                        <c:v>2.8559999999999999</c:v>
                      </c:pt>
                      <c:pt idx="1672">
                        <c:v>2.8380000000000001</c:v>
                      </c:pt>
                      <c:pt idx="1673">
                        <c:v>2.7930000000000001</c:v>
                      </c:pt>
                      <c:pt idx="1674">
                        <c:v>2.9169999999999998</c:v>
                      </c:pt>
                      <c:pt idx="1675">
                        <c:v>2.988</c:v>
                      </c:pt>
                      <c:pt idx="1676">
                        <c:v>2.8969999999999998</c:v>
                      </c:pt>
                      <c:pt idx="1677">
                        <c:v>2.7120000000000002</c:v>
                      </c:pt>
                      <c:pt idx="1678">
                        <c:v>2.577</c:v>
                      </c:pt>
                      <c:pt idx="1679">
                        <c:v>2.5680000000000001</c:v>
                      </c:pt>
                      <c:pt idx="1680">
                        <c:v>2.5190000000000001</c:v>
                      </c:pt>
                      <c:pt idx="1681">
                        <c:v>2.4220000000000002</c:v>
                      </c:pt>
                      <c:pt idx="1682">
                        <c:v>2.4430000000000001</c:v>
                      </c:pt>
                      <c:pt idx="1683">
                        <c:v>2.4409999999999998</c:v>
                      </c:pt>
                      <c:pt idx="1684">
                        <c:v>2.625</c:v>
                      </c:pt>
                      <c:pt idx="1685">
                        <c:v>2.8079999999999998</c:v>
                      </c:pt>
                      <c:pt idx="1686">
                        <c:v>2.8370000000000002</c:v>
                      </c:pt>
                      <c:pt idx="1687">
                        <c:v>2.91</c:v>
                      </c:pt>
                      <c:pt idx="1688">
                        <c:v>2.9249999999999998</c:v>
                      </c:pt>
                      <c:pt idx="1689">
                        <c:v>2.875</c:v>
                      </c:pt>
                      <c:pt idx="1690">
                        <c:v>2.839</c:v>
                      </c:pt>
                      <c:pt idx="1691">
                        <c:v>2.899</c:v>
                      </c:pt>
                      <c:pt idx="1692">
                        <c:v>2.9060000000000001</c:v>
                      </c:pt>
                      <c:pt idx="1693">
                        <c:v>2.8090000000000002</c:v>
                      </c:pt>
                      <c:pt idx="1694">
                        <c:v>2.8559999999999999</c:v>
                      </c:pt>
                      <c:pt idx="1695">
                        <c:v>2.8420000000000001</c:v>
                      </c:pt>
                      <c:pt idx="1696">
                        <c:v>2.8679999999999999</c:v>
                      </c:pt>
                      <c:pt idx="1697">
                        <c:v>2.8170000000000002</c:v>
                      </c:pt>
                      <c:pt idx="1698">
                        <c:v>2.6819999999999999</c:v>
                      </c:pt>
                      <c:pt idx="1699">
                        <c:v>2.6789999999999998</c:v>
                      </c:pt>
                      <c:pt idx="1700">
                        <c:v>2.5430000000000001</c:v>
                      </c:pt>
                      <c:pt idx="1701">
                        <c:v>2.5049999999999999</c:v>
                      </c:pt>
                      <c:pt idx="1702">
                        <c:v>2.3969999999999998</c:v>
                      </c:pt>
                      <c:pt idx="1703">
                        <c:v>2.3650000000000002</c:v>
                      </c:pt>
                      <c:pt idx="1704">
                        <c:v>2.343</c:v>
                      </c:pt>
                      <c:pt idx="1705">
                        <c:v>2.3460000000000001</c:v>
                      </c:pt>
                      <c:pt idx="1706">
                        <c:v>2.347</c:v>
                      </c:pt>
                      <c:pt idx="1707">
                        <c:v>2.39</c:v>
                      </c:pt>
                      <c:pt idx="1708">
                        <c:v>2.6459999999999999</c:v>
                      </c:pt>
                      <c:pt idx="1709">
                        <c:v>2.78</c:v>
                      </c:pt>
                      <c:pt idx="1710">
                        <c:v>3.0110000000000001</c:v>
                      </c:pt>
                      <c:pt idx="1711">
                        <c:v>3.081</c:v>
                      </c:pt>
                      <c:pt idx="1712">
                        <c:v>3.1880000000000002</c:v>
                      </c:pt>
                      <c:pt idx="1713">
                        <c:v>3.077</c:v>
                      </c:pt>
                      <c:pt idx="1714">
                        <c:v>3.0529999999999999</c:v>
                      </c:pt>
                      <c:pt idx="1715">
                        <c:v>3.08</c:v>
                      </c:pt>
                      <c:pt idx="1716">
                        <c:v>2.9990000000000001</c:v>
                      </c:pt>
                      <c:pt idx="1717">
                        <c:v>2.9729999999999999</c:v>
                      </c:pt>
                      <c:pt idx="1718">
                        <c:v>2.95</c:v>
                      </c:pt>
                      <c:pt idx="1719">
                        <c:v>2.8860000000000001</c:v>
                      </c:pt>
                      <c:pt idx="1720">
                        <c:v>2.859</c:v>
                      </c:pt>
                      <c:pt idx="1721">
                        <c:v>2.9420000000000002</c:v>
                      </c:pt>
                      <c:pt idx="1722">
                        <c:v>2.9039999999999999</c:v>
                      </c:pt>
                      <c:pt idx="1723">
                        <c:v>2.9489999999999998</c:v>
                      </c:pt>
                      <c:pt idx="1724">
                        <c:v>2.7629999999999999</c:v>
                      </c:pt>
                      <c:pt idx="1725">
                        <c:v>2.5550000000000002</c:v>
                      </c:pt>
                      <c:pt idx="1726">
                        <c:v>2.4359999999999999</c:v>
                      </c:pt>
                      <c:pt idx="1727">
                        <c:v>2.355</c:v>
                      </c:pt>
                      <c:pt idx="1728">
                        <c:v>2.3490000000000002</c:v>
                      </c:pt>
                      <c:pt idx="1729">
                        <c:v>2.403</c:v>
                      </c:pt>
                      <c:pt idx="1730">
                        <c:v>2.355</c:v>
                      </c:pt>
                      <c:pt idx="1731">
                        <c:v>2.4009999999999998</c:v>
                      </c:pt>
                      <c:pt idx="1732">
                        <c:v>2.597</c:v>
                      </c:pt>
                      <c:pt idx="1733">
                        <c:v>2.6909999999999998</c:v>
                      </c:pt>
                      <c:pt idx="1734">
                        <c:v>2.9420000000000002</c:v>
                      </c:pt>
                      <c:pt idx="1735">
                        <c:v>3.0369999999999999</c:v>
                      </c:pt>
                      <c:pt idx="1736">
                        <c:v>3.105</c:v>
                      </c:pt>
                      <c:pt idx="1737">
                        <c:v>3.1059999999999999</c:v>
                      </c:pt>
                      <c:pt idx="1738">
                        <c:v>3.14</c:v>
                      </c:pt>
                      <c:pt idx="1739">
                        <c:v>3.214</c:v>
                      </c:pt>
                      <c:pt idx="1740">
                        <c:v>3.3279999999999998</c:v>
                      </c:pt>
                      <c:pt idx="1741">
                        <c:v>3.2370000000000001</c:v>
                      </c:pt>
                      <c:pt idx="1742">
                        <c:v>3.3029999999999999</c:v>
                      </c:pt>
                      <c:pt idx="1743">
                        <c:v>3.3279999999999998</c:v>
                      </c:pt>
                      <c:pt idx="1744">
                        <c:v>3.2290000000000001</c:v>
                      </c:pt>
                      <c:pt idx="1745">
                        <c:v>3.145</c:v>
                      </c:pt>
                      <c:pt idx="1746">
                        <c:v>3.0289999999999999</c:v>
                      </c:pt>
                      <c:pt idx="1747">
                        <c:v>3.0710000000000002</c:v>
                      </c:pt>
                      <c:pt idx="1748">
                        <c:v>2.798</c:v>
                      </c:pt>
                      <c:pt idx="1749">
                        <c:v>2.5470000000000002</c:v>
                      </c:pt>
                      <c:pt idx="1750">
                        <c:v>2.5070000000000001</c:v>
                      </c:pt>
                      <c:pt idx="1751">
                        <c:v>2.3730000000000002</c:v>
                      </c:pt>
                      <c:pt idx="1752">
                        <c:v>2.367</c:v>
                      </c:pt>
                      <c:pt idx="1753">
                        <c:v>2.3769999999999998</c:v>
                      </c:pt>
                      <c:pt idx="1754">
                        <c:v>2.5539999999999998</c:v>
                      </c:pt>
                      <c:pt idx="1755">
                        <c:v>2.5270000000000001</c:v>
                      </c:pt>
                      <c:pt idx="1756">
                        <c:v>2.8239999999999998</c:v>
                      </c:pt>
                      <c:pt idx="1757">
                        <c:v>2.85</c:v>
                      </c:pt>
                      <c:pt idx="1758">
                        <c:v>2.8860000000000001</c:v>
                      </c:pt>
                      <c:pt idx="1759">
                        <c:v>3.0510000000000002</c:v>
                      </c:pt>
                      <c:pt idx="1760">
                        <c:v>3.093</c:v>
                      </c:pt>
                      <c:pt idx="1761">
                        <c:v>3.1030000000000002</c:v>
                      </c:pt>
                      <c:pt idx="1762">
                        <c:v>3.2090000000000001</c:v>
                      </c:pt>
                      <c:pt idx="1763">
                        <c:v>3.3639999999999999</c:v>
                      </c:pt>
                      <c:pt idx="1764">
                        <c:v>3.3180000000000001</c:v>
                      </c:pt>
                      <c:pt idx="1765">
                        <c:v>3.3559999999999999</c:v>
                      </c:pt>
                      <c:pt idx="1766">
                        <c:v>3.347</c:v>
                      </c:pt>
                      <c:pt idx="1767">
                        <c:v>3.31</c:v>
                      </c:pt>
                      <c:pt idx="1768">
                        <c:v>3.1739999999999999</c:v>
                      </c:pt>
                      <c:pt idx="1769">
                        <c:v>3.1640000000000001</c:v>
                      </c:pt>
                      <c:pt idx="1770">
                        <c:v>3.0609999999999999</c:v>
                      </c:pt>
                      <c:pt idx="1771">
                        <c:v>3.0859999999999999</c:v>
                      </c:pt>
                      <c:pt idx="1772">
                        <c:v>2.82</c:v>
                      </c:pt>
                      <c:pt idx="1773">
                        <c:v>2.758</c:v>
                      </c:pt>
                      <c:pt idx="1774">
                        <c:v>2.6030000000000002</c:v>
                      </c:pt>
                      <c:pt idx="1775">
                        <c:v>2.4489999999999998</c:v>
                      </c:pt>
                      <c:pt idx="1776">
                        <c:v>2.407</c:v>
                      </c:pt>
                      <c:pt idx="1777">
                        <c:v>2.415</c:v>
                      </c:pt>
                      <c:pt idx="1778">
                        <c:v>2.319</c:v>
                      </c:pt>
                      <c:pt idx="1779">
                        <c:v>2.4020000000000001</c:v>
                      </c:pt>
                      <c:pt idx="1780">
                        <c:v>2.5960000000000001</c:v>
                      </c:pt>
                      <c:pt idx="1781">
                        <c:v>2.835</c:v>
                      </c:pt>
                      <c:pt idx="1782">
                        <c:v>2.9569999999999999</c:v>
                      </c:pt>
                      <c:pt idx="1783">
                        <c:v>3.21</c:v>
                      </c:pt>
                      <c:pt idx="1784">
                        <c:v>3.2189999999999999</c:v>
                      </c:pt>
                      <c:pt idx="1785">
                        <c:v>3.165</c:v>
                      </c:pt>
                      <c:pt idx="1786">
                        <c:v>3.1850000000000001</c:v>
                      </c:pt>
                      <c:pt idx="1787">
                        <c:v>3.2669999999999999</c:v>
                      </c:pt>
                      <c:pt idx="1788">
                        <c:v>3.2930000000000001</c:v>
                      </c:pt>
                      <c:pt idx="1789">
                        <c:v>3.3380000000000001</c:v>
                      </c:pt>
                      <c:pt idx="1790">
                        <c:v>3.2080000000000002</c:v>
                      </c:pt>
                      <c:pt idx="1791">
                        <c:v>3.222</c:v>
                      </c:pt>
                      <c:pt idx="1792">
                        <c:v>3.16</c:v>
                      </c:pt>
                      <c:pt idx="1793">
                        <c:v>3.157</c:v>
                      </c:pt>
                      <c:pt idx="1794">
                        <c:v>3.0539999999999998</c:v>
                      </c:pt>
                      <c:pt idx="1795">
                        <c:v>3.0379999999999998</c:v>
                      </c:pt>
                      <c:pt idx="1796">
                        <c:v>2.7559999999999998</c:v>
                      </c:pt>
                      <c:pt idx="1797">
                        <c:v>2.508</c:v>
                      </c:pt>
                      <c:pt idx="1798">
                        <c:v>2.423</c:v>
                      </c:pt>
                      <c:pt idx="1799">
                        <c:v>2.323</c:v>
                      </c:pt>
                      <c:pt idx="1800">
                        <c:v>2.3069999999999999</c:v>
                      </c:pt>
                      <c:pt idx="1801">
                        <c:v>2.2949999999999999</c:v>
                      </c:pt>
                      <c:pt idx="1802">
                        <c:v>2.2930000000000001</c:v>
                      </c:pt>
                      <c:pt idx="1803">
                        <c:v>2.351</c:v>
                      </c:pt>
                      <c:pt idx="1804">
                        <c:v>2.5489999999999999</c:v>
                      </c:pt>
                      <c:pt idx="1805">
                        <c:v>2.7570000000000001</c:v>
                      </c:pt>
                      <c:pt idx="1806">
                        <c:v>3.032</c:v>
                      </c:pt>
                      <c:pt idx="1807">
                        <c:v>3.1389999999999998</c:v>
                      </c:pt>
                      <c:pt idx="1808">
                        <c:v>3.2080000000000002</c:v>
                      </c:pt>
                      <c:pt idx="1809">
                        <c:v>3.181</c:v>
                      </c:pt>
                      <c:pt idx="1810">
                        <c:v>3.2810000000000001</c:v>
                      </c:pt>
                      <c:pt idx="1811">
                        <c:v>3.3559999999999999</c:v>
                      </c:pt>
                      <c:pt idx="1812">
                        <c:v>3.3359999999999999</c:v>
                      </c:pt>
                      <c:pt idx="1813">
                        <c:v>3.4460000000000002</c:v>
                      </c:pt>
                      <c:pt idx="1814">
                        <c:v>3.444</c:v>
                      </c:pt>
                      <c:pt idx="1815">
                        <c:v>3.355</c:v>
                      </c:pt>
                      <c:pt idx="1816">
                        <c:v>3.2810000000000001</c:v>
                      </c:pt>
                      <c:pt idx="1817">
                        <c:v>3.2309999999999999</c:v>
                      </c:pt>
                      <c:pt idx="1818">
                        <c:v>3.0830000000000002</c:v>
                      </c:pt>
                      <c:pt idx="1819">
                        <c:v>3.0830000000000002</c:v>
                      </c:pt>
                      <c:pt idx="1820">
                        <c:v>2.839</c:v>
                      </c:pt>
                      <c:pt idx="1821">
                        <c:v>2.73</c:v>
                      </c:pt>
                      <c:pt idx="1822">
                        <c:v>2.5489999999999999</c:v>
                      </c:pt>
                      <c:pt idx="1823">
                        <c:v>2.431</c:v>
                      </c:pt>
                      <c:pt idx="1824">
                        <c:v>2.3620000000000001</c:v>
                      </c:pt>
                      <c:pt idx="1825">
                        <c:v>2.35</c:v>
                      </c:pt>
                      <c:pt idx="1826">
                        <c:v>2.36</c:v>
                      </c:pt>
                      <c:pt idx="1827">
                        <c:v>2.4649999999999999</c:v>
                      </c:pt>
                      <c:pt idx="1828">
                        <c:v>2.6120000000000001</c:v>
                      </c:pt>
                      <c:pt idx="1829">
                        <c:v>2.7240000000000002</c:v>
                      </c:pt>
                      <c:pt idx="1830">
                        <c:v>2.9089999999999998</c:v>
                      </c:pt>
                      <c:pt idx="1831">
                        <c:v>2.9849999999999999</c:v>
                      </c:pt>
                      <c:pt idx="1832">
                        <c:v>3.0459999999999998</c:v>
                      </c:pt>
                      <c:pt idx="1833">
                        <c:v>3.133</c:v>
                      </c:pt>
                      <c:pt idx="1834">
                        <c:v>3.169</c:v>
                      </c:pt>
                      <c:pt idx="1835">
                        <c:v>3.3730000000000002</c:v>
                      </c:pt>
                      <c:pt idx="1836">
                        <c:v>3.2890000000000001</c:v>
                      </c:pt>
                      <c:pt idx="1837">
                        <c:v>3.3210000000000002</c:v>
                      </c:pt>
                      <c:pt idx="1838">
                        <c:v>3.3250000000000002</c:v>
                      </c:pt>
                      <c:pt idx="1839">
                        <c:v>3.3210000000000002</c:v>
                      </c:pt>
                      <c:pt idx="1840">
                        <c:v>3.319</c:v>
                      </c:pt>
                      <c:pt idx="1841">
                        <c:v>3.226</c:v>
                      </c:pt>
                      <c:pt idx="1842">
                        <c:v>3.0590000000000002</c:v>
                      </c:pt>
                      <c:pt idx="1843">
                        <c:v>3.1080000000000001</c:v>
                      </c:pt>
                      <c:pt idx="1844">
                        <c:v>2.85</c:v>
                      </c:pt>
                      <c:pt idx="1845">
                        <c:v>2.63</c:v>
                      </c:pt>
                      <c:pt idx="1846">
                        <c:v>2.569</c:v>
                      </c:pt>
                      <c:pt idx="1847">
                        <c:v>2.46</c:v>
                      </c:pt>
                      <c:pt idx="1848">
                        <c:v>2.3860000000000001</c:v>
                      </c:pt>
                      <c:pt idx="1849">
                        <c:v>2.3580000000000001</c:v>
                      </c:pt>
                      <c:pt idx="1850">
                        <c:v>2.3769999999999998</c:v>
                      </c:pt>
                      <c:pt idx="1851">
                        <c:v>2.444</c:v>
                      </c:pt>
                      <c:pt idx="1852">
                        <c:v>2.593</c:v>
                      </c:pt>
                      <c:pt idx="1853">
                        <c:v>2.6629999999999998</c:v>
                      </c:pt>
                      <c:pt idx="1854">
                        <c:v>2.7069999999999999</c:v>
                      </c:pt>
                      <c:pt idx="1855">
                        <c:v>2.8809999999999998</c:v>
                      </c:pt>
                      <c:pt idx="1856">
                        <c:v>3.0649999999999999</c:v>
                      </c:pt>
                      <c:pt idx="1857">
                        <c:v>3.121</c:v>
                      </c:pt>
                      <c:pt idx="1858">
                        <c:v>3.1309999999999998</c:v>
                      </c:pt>
                      <c:pt idx="1859">
                        <c:v>3.2309999999999999</c:v>
                      </c:pt>
                      <c:pt idx="1860">
                        <c:v>3.3410000000000002</c:v>
                      </c:pt>
                      <c:pt idx="1861">
                        <c:v>3.3439999999999999</c:v>
                      </c:pt>
                      <c:pt idx="1862">
                        <c:v>3.395</c:v>
                      </c:pt>
                      <c:pt idx="1863">
                        <c:v>3.3860000000000001</c:v>
                      </c:pt>
                      <c:pt idx="1864">
                        <c:v>3.327</c:v>
                      </c:pt>
                      <c:pt idx="1865">
                        <c:v>3.286</c:v>
                      </c:pt>
                      <c:pt idx="1866">
                        <c:v>3.0329999999999999</c:v>
                      </c:pt>
                      <c:pt idx="1867">
                        <c:v>2.9140000000000001</c:v>
                      </c:pt>
                      <c:pt idx="1868">
                        <c:v>2.7389999999999999</c:v>
                      </c:pt>
                      <c:pt idx="1869">
                        <c:v>2.7130000000000001</c:v>
                      </c:pt>
                      <c:pt idx="1870">
                        <c:v>2.625</c:v>
                      </c:pt>
                      <c:pt idx="1871">
                        <c:v>2.5430000000000001</c:v>
                      </c:pt>
                      <c:pt idx="1872">
                        <c:v>2.4470000000000001</c:v>
                      </c:pt>
                      <c:pt idx="1873">
                        <c:v>2.4710000000000001</c:v>
                      </c:pt>
                      <c:pt idx="1874">
                        <c:v>2.5219999999999998</c:v>
                      </c:pt>
                      <c:pt idx="1875">
                        <c:v>2.5259999999999998</c:v>
                      </c:pt>
                      <c:pt idx="1876">
                        <c:v>2.7210000000000001</c:v>
                      </c:pt>
                      <c:pt idx="1877">
                        <c:v>2.7909999999999999</c:v>
                      </c:pt>
                      <c:pt idx="1878">
                        <c:v>2.859</c:v>
                      </c:pt>
                      <c:pt idx="1879">
                        <c:v>3.11</c:v>
                      </c:pt>
                      <c:pt idx="1880">
                        <c:v>3.242</c:v>
                      </c:pt>
                      <c:pt idx="1881">
                        <c:v>3.2010000000000001</c:v>
                      </c:pt>
                      <c:pt idx="1882">
                        <c:v>3.294</c:v>
                      </c:pt>
                      <c:pt idx="1883">
                        <c:v>3.5110000000000001</c:v>
                      </c:pt>
                      <c:pt idx="1884">
                        <c:v>3.6389999999999998</c:v>
                      </c:pt>
                      <c:pt idx="1885">
                        <c:v>3.7410000000000001</c:v>
                      </c:pt>
                      <c:pt idx="1886">
                        <c:v>3.625</c:v>
                      </c:pt>
                      <c:pt idx="1887">
                        <c:v>3.5910000000000002</c:v>
                      </c:pt>
                      <c:pt idx="1888">
                        <c:v>3.5139999999999998</c:v>
                      </c:pt>
                      <c:pt idx="1889">
                        <c:v>3.4449999999999998</c:v>
                      </c:pt>
                      <c:pt idx="1890">
                        <c:v>3.2919999999999998</c:v>
                      </c:pt>
                      <c:pt idx="1891">
                        <c:v>3.2320000000000002</c:v>
                      </c:pt>
                      <c:pt idx="1892">
                        <c:v>2.9660000000000002</c:v>
                      </c:pt>
                      <c:pt idx="1893">
                        <c:v>2.8359999999999999</c:v>
                      </c:pt>
                      <c:pt idx="1894">
                        <c:v>2.621</c:v>
                      </c:pt>
                      <c:pt idx="1895">
                        <c:v>2.5019999999999998</c:v>
                      </c:pt>
                      <c:pt idx="1896">
                        <c:v>2.395</c:v>
                      </c:pt>
                      <c:pt idx="1897">
                        <c:v>2.3199999999999998</c:v>
                      </c:pt>
                      <c:pt idx="1898">
                        <c:v>2.2810000000000001</c:v>
                      </c:pt>
                      <c:pt idx="1899">
                        <c:v>2.3330000000000002</c:v>
                      </c:pt>
                      <c:pt idx="1900">
                        <c:v>2.577</c:v>
                      </c:pt>
                      <c:pt idx="1901">
                        <c:v>2.6840000000000002</c:v>
                      </c:pt>
                      <c:pt idx="1902">
                        <c:v>2.92</c:v>
                      </c:pt>
                      <c:pt idx="1903">
                        <c:v>3.1869999999999998</c:v>
                      </c:pt>
                      <c:pt idx="1904">
                        <c:v>3.3839999999999999</c:v>
                      </c:pt>
                      <c:pt idx="1905">
                        <c:v>3.5710000000000002</c:v>
                      </c:pt>
                      <c:pt idx="1906">
                        <c:v>3.883</c:v>
                      </c:pt>
                      <c:pt idx="1907">
                        <c:v>4.0670000000000002</c:v>
                      </c:pt>
                      <c:pt idx="1908">
                        <c:v>4.1379999999999999</c:v>
                      </c:pt>
                      <c:pt idx="1909">
                        <c:v>4.1500000000000004</c:v>
                      </c:pt>
                      <c:pt idx="1910">
                        <c:v>4.18</c:v>
                      </c:pt>
                      <c:pt idx="1911">
                        <c:v>4.1550000000000002</c:v>
                      </c:pt>
                      <c:pt idx="1912">
                        <c:v>3.9870000000000001</c:v>
                      </c:pt>
                      <c:pt idx="1913">
                        <c:v>3.96</c:v>
                      </c:pt>
                      <c:pt idx="1914">
                        <c:v>3.78</c:v>
                      </c:pt>
                      <c:pt idx="1915">
                        <c:v>3.6930000000000001</c:v>
                      </c:pt>
                      <c:pt idx="1916">
                        <c:v>3.4079999999999999</c:v>
                      </c:pt>
                      <c:pt idx="1917">
                        <c:v>3.1349999999999998</c:v>
                      </c:pt>
                      <c:pt idx="1918">
                        <c:v>2.9809999999999999</c:v>
                      </c:pt>
                      <c:pt idx="1919">
                        <c:v>2.7570000000000001</c:v>
                      </c:pt>
                      <c:pt idx="1920">
                        <c:v>2.7029999999999998</c:v>
                      </c:pt>
                      <c:pt idx="1921">
                        <c:v>2.641</c:v>
                      </c:pt>
                      <c:pt idx="1922">
                        <c:v>2.7130000000000001</c:v>
                      </c:pt>
                      <c:pt idx="1923">
                        <c:v>2.7629999999999999</c:v>
                      </c:pt>
                      <c:pt idx="1924">
                        <c:v>2.972</c:v>
                      </c:pt>
                      <c:pt idx="1925">
                        <c:v>3.0779999999999998</c:v>
                      </c:pt>
                      <c:pt idx="1926">
                        <c:v>3.121</c:v>
                      </c:pt>
                      <c:pt idx="1927">
                        <c:v>3.3050000000000002</c:v>
                      </c:pt>
                      <c:pt idx="1928">
                        <c:v>3.4260000000000002</c:v>
                      </c:pt>
                      <c:pt idx="1929">
                        <c:v>3.5579999999999998</c:v>
                      </c:pt>
                      <c:pt idx="1930">
                        <c:v>3.7480000000000002</c:v>
                      </c:pt>
                      <c:pt idx="1931">
                        <c:v>3.8959999999999999</c:v>
                      </c:pt>
                      <c:pt idx="1932">
                        <c:v>4.101</c:v>
                      </c:pt>
                      <c:pt idx="1933">
                        <c:v>4.1260000000000003</c:v>
                      </c:pt>
                      <c:pt idx="1934">
                        <c:v>4.1289999999999996</c:v>
                      </c:pt>
                      <c:pt idx="1935">
                        <c:v>4.1230000000000002</c:v>
                      </c:pt>
                      <c:pt idx="1936">
                        <c:v>4.0819999999999999</c:v>
                      </c:pt>
                      <c:pt idx="1937">
                        <c:v>3.899</c:v>
                      </c:pt>
                      <c:pt idx="1938">
                        <c:v>3.633</c:v>
                      </c:pt>
                      <c:pt idx="1939">
                        <c:v>3.5990000000000002</c:v>
                      </c:pt>
                      <c:pt idx="1940">
                        <c:v>3.3759999999999999</c:v>
                      </c:pt>
                      <c:pt idx="1941">
                        <c:v>3.0739999999999998</c:v>
                      </c:pt>
                      <c:pt idx="1942">
                        <c:v>2.944</c:v>
                      </c:pt>
                      <c:pt idx="1943">
                        <c:v>2.7810000000000001</c:v>
                      </c:pt>
                      <c:pt idx="1944">
                        <c:v>2.645</c:v>
                      </c:pt>
                      <c:pt idx="1945">
                        <c:v>2.649</c:v>
                      </c:pt>
                      <c:pt idx="1946">
                        <c:v>2.5619999999999998</c:v>
                      </c:pt>
                      <c:pt idx="1947">
                        <c:v>2.5379999999999998</c:v>
                      </c:pt>
                      <c:pt idx="1948">
                        <c:v>2.8159999999999998</c:v>
                      </c:pt>
                      <c:pt idx="1949">
                        <c:v>2.9780000000000002</c:v>
                      </c:pt>
                      <c:pt idx="1950">
                        <c:v>3.101</c:v>
                      </c:pt>
                      <c:pt idx="1951">
                        <c:v>3.3460000000000001</c:v>
                      </c:pt>
                      <c:pt idx="1952">
                        <c:v>3.4529999999999998</c:v>
                      </c:pt>
                      <c:pt idx="1953">
                        <c:v>3.5369999999999999</c:v>
                      </c:pt>
                      <c:pt idx="1954">
                        <c:v>3.6869999999999998</c:v>
                      </c:pt>
                      <c:pt idx="1955">
                        <c:v>3.9359999999999999</c:v>
                      </c:pt>
                      <c:pt idx="1956">
                        <c:v>4.0179999999999998</c:v>
                      </c:pt>
                      <c:pt idx="1957">
                        <c:v>4.125</c:v>
                      </c:pt>
                      <c:pt idx="1958">
                        <c:v>4.21</c:v>
                      </c:pt>
                      <c:pt idx="1959">
                        <c:v>4.2389999999999999</c:v>
                      </c:pt>
                      <c:pt idx="1960">
                        <c:v>4.1639999999999997</c:v>
                      </c:pt>
                      <c:pt idx="1961">
                        <c:v>4.069</c:v>
                      </c:pt>
                      <c:pt idx="1962">
                        <c:v>3.8</c:v>
                      </c:pt>
                      <c:pt idx="1963">
                        <c:v>3.778</c:v>
                      </c:pt>
                      <c:pt idx="1964">
                        <c:v>3.4409999999999998</c:v>
                      </c:pt>
                      <c:pt idx="1965">
                        <c:v>3.306</c:v>
                      </c:pt>
                      <c:pt idx="1966">
                        <c:v>2.98</c:v>
                      </c:pt>
                      <c:pt idx="1967">
                        <c:v>2.8889999999999998</c:v>
                      </c:pt>
                      <c:pt idx="1968">
                        <c:v>2.7919999999999998</c:v>
                      </c:pt>
                      <c:pt idx="1969">
                        <c:v>2.706</c:v>
                      </c:pt>
                      <c:pt idx="1970">
                        <c:v>2.661</c:v>
                      </c:pt>
                      <c:pt idx="1971">
                        <c:v>2.6880000000000002</c:v>
                      </c:pt>
                      <c:pt idx="1972">
                        <c:v>2.9180000000000001</c:v>
                      </c:pt>
                      <c:pt idx="1973">
                        <c:v>3.097</c:v>
                      </c:pt>
                      <c:pt idx="1974">
                        <c:v>3.2050000000000001</c:v>
                      </c:pt>
                      <c:pt idx="1975">
                        <c:v>3.4649999999999999</c:v>
                      </c:pt>
                      <c:pt idx="1976">
                        <c:v>3.6949999999999998</c:v>
                      </c:pt>
                      <c:pt idx="1977">
                        <c:v>3.7189999999999999</c:v>
                      </c:pt>
                      <c:pt idx="1978">
                        <c:v>3.8140000000000001</c:v>
                      </c:pt>
                      <c:pt idx="1979">
                        <c:v>3.9609999999999999</c:v>
                      </c:pt>
                      <c:pt idx="1980">
                        <c:v>3.9079999999999999</c:v>
                      </c:pt>
                      <c:pt idx="1981">
                        <c:v>3.92</c:v>
                      </c:pt>
                      <c:pt idx="1982">
                        <c:v>3.8370000000000002</c:v>
                      </c:pt>
                      <c:pt idx="1983">
                        <c:v>3.8079999999999998</c:v>
                      </c:pt>
                      <c:pt idx="1984">
                        <c:v>3.6779999999999999</c:v>
                      </c:pt>
                      <c:pt idx="1985">
                        <c:v>3.6309999999999998</c:v>
                      </c:pt>
                      <c:pt idx="1986">
                        <c:v>3.4609999999999999</c:v>
                      </c:pt>
                      <c:pt idx="1987">
                        <c:v>3.4009999999999998</c:v>
                      </c:pt>
                      <c:pt idx="1988">
                        <c:v>3.0920000000000001</c:v>
                      </c:pt>
                      <c:pt idx="1989">
                        <c:v>2.879</c:v>
                      </c:pt>
                      <c:pt idx="1990">
                        <c:v>2.79</c:v>
                      </c:pt>
                      <c:pt idx="1991">
                        <c:v>2.714</c:v>
                      </c:pt>
                      <c:pt idx="1992">
                        <c:v>2.6509999999999998</c:v>
                      </c:pt>
                      <c:pt idx="1993">
                        <c:v>2.633</c:v>
                      </c:pt>
                      <c:pt idx="1994">
                        <c:v>2.6160000000000001</c:v>
                      </c:pt>
                      <c:pt idx="1995">
                        <c:v>2.673</c:v>
                      </c:pt>
                      <c:pt idx="1996">
                        <c:v>2.9009999999999998</c:v>
                      </c:pt>
                      <c:pt idx="1997">
                        <c:v>2.9660000000000002</c:v>
                      </c:pt>
                      <c:pt idx="1998">
                        <c:v>3.09</c:v>
                      </c:pt>
                      <c:pt idx="1999">
                        <c:v>3.234</c:v>
                      </c:pt>
                      <c:pt idx="2000">
                        <c:v>3.319</c:v>
                      </c:pt>
                      <c:pt idx="2001">
                        <c:v>3.3039999999999998</c:v>
                      </c:pt>
                      <c:pt idx="2002">
                        <c:v>3.2770000000000001</c:v>
                      </c:pt>
                      <c:pt idx="2003">
                        <c:v>3.399</c:v>
                      </c:pt>
                      <c:pt idx="2004">
                        <c:v>3.403</c:v>
                      </c:pt>
                      <c:pt idx="2005">
                        <c:v>3.395</c:v>
                      </c:pt>
                      <c:pt idx="2006">
                        <c:v>3.3580000000000001</c:v>
                      </c:pt>
                      <c:pt idx="2007">
                        <c:v>3.3660000000000001</c:v>
                      </c:pt>
                      <c:pt idx="2008">
                        <c:v>3.3260000000000001</c:v>
                      </c:pt>
                      <c:pt idx="2009">
                        <c:v>3.2909999999999999</c:v>
                      </c:pt>
                      <c:pt idx="2010">
                        <c:v>3.14</c:v>
                      </c:pt>
                      <c:pt idx="2011">
                        <c:v>3.169</c:v>
                      </c:pt>
                      <c:pt idx="2012">
                        <c:v>2.9790000000000001</c:v>
                      </c:pt>
                      <c:pt idx="2013">
                        <c:v>2.7869999999999999</c:v>
                      </c:pt>
                      <c:pt idx="2014">
                        <c:v>2.6779999999999999</c:v>
                      </c:pt>
                      <c:pt idx="2015">
                        <c:v>2.6040000000000001</c:v>
                      </c:pt>
                      <c:pt idx="2016">
                        <c:v>2.5390000000000001</c:v>
                      </c:pt>
                      <c:pt idx="2017">
                        <c:v>2.5190000000000001</c:v>
                      </c:pt>
                      <c:pt idx="2018">
                        <c:v>2.5419999999999998</c:v>
                      </c:pt>
                      <c:pt idx="2019">
                        <c:v>2.5259999999999998</c:v>
                      </c:pt>
                      <c:pt idx="2020">
                        <c:v>2.7559999999999998</c:v>
                      </c:pt>
                      <c:pt idx="2021">
                        <c:v>2.8069999999999999</c:v>
                      </c:pt>
                      <c:pt idx="2022">
                        <c:v>2.915</c:v>
                      </c:pt>
                      <c:pt idx="2023">
                        <c:v>2.9220000000000002</c:v>
                      </c:pt>
                      <c:pt idx="2024">
                        <c:v>3.0030000000000001</c:v>
                      </c:pt>
                      <c:pt idx="2025">
                        <c:v>3.0720000000000001</c:v>
                      </c:pt>
                      <c:pt idx="2026">
                        <c:v>3.1190000000000002</c:v>
                      </c:pt>
                      <c:pt idx="2027">
                        <c:v>3.0830000000000002</c:v>
                      </c:pt>
                      <c:pt idx="2028">
                        <c:v>3.1160000000000001</c:v>
                      </c:pt>
                      <c:pt idx="2029">
                        <c:v>3.0779999999999998</c:v>
                      </c:pt>
                      <c:pt idx="2030">
                        <c:v>3.0609999999999999</c:v>
                      </c:pt>
                      <c:pt idx="2031">
                        <c:v>3.073</c:v>
                      </c:pt>
                      <c:pt idx="2032">
                        <c:v>3.0750000000000002</c:v>
                      </c:pt>
                      <c:pt idx="2033">
                        <c:v>3.0659999999999998</c:v>
                      </c:pt>
                      <c:pt idx="2034">
                        <c:v>2.8879999999999999</c:v>
                      </c:pt>
                      <c:pt idx="2035">
                        <c:v>2.9239999999999999</c:v>
                      </c:pt>
                      <c:pt idx="2036">
                        <c:v>2.8079999999999998</c:v>
                      </c:pt>
                      <c:pt idx="2037">
                        <c:v>2.7160000000000002</c:v>
                      </c:pt>
                      <c:pt idx="2038">
                        <c:v>2.617</c:v>
                      </c:pt>
                      <c:pt idx="2039">
                        <c:v>2.5419999999999998</c:v>
                      </c:pt>
                      <c:pt idx="2040">
                        <c:v>2.5099999999999998</c:v>
                      </c:pt>
                      <c:pt idx="2041">
                        <c:v>2.4980000000000002</c:v>
                      </c:pt>
                      <c:pt idx="2042">
                        <c:v>2.4369999999999998</c:v>
                      </c:pt>
                      <c:pt idx="2043">
                        <c:v>2.4380000000000002</c:v>
                      </c:pt>
                      <c:pt idx="2044">
                        <c:v>2.468</c:v>
                      </c:pt>
                      <c:pt idx="2045">
                        <c:v>2.581</c:v>
                      </c:pt>
                      <c:pt idx="2046">
                        <c:v>2.74</c:v>
                      </c:pt>
                      <c:pt idx="2047">
                        <c:v>3.0129999999999999</c:v>
                      </c:pt>
                      <c:pt idx="2048">
                        <c:v>3.081</c:v>
                      </c:pt>
                      <c:pt idx="2049">
                        <c:v>3.008</c:v>
                      </c:pt>
                      <c:pt idx="2050">
                        <c:v>3.036</c:v>
                      </c:pt>
                      <c:pt idx="2051">
                        <c:v>3.1309999999999998</c:v>
                      </c:pt>
                      <c:pt idx="2052">
                        <c:v>3.0790000000000002</c:v>
                      </c:pt>
                      <c:pt idx="2053">
                        <c:v>3.0529999999999999</c:v>
                      </c:pt>
                      <c:pt idx="2054">
                        <c:v>3.0590000000000002</c:v>
                      </c:pt>
                      <c:pt idx="2055">
                        <c:v>3.0529999999999999</c:v>
                      </c:pt>
                      <c:pt idx="2056">
                        <c:v>2.96</c:v>
                      </c:pt>
                      <c:pt idx="2057">
                        <c:v>2.9009999999999998</c:v>
                      </c:pt>
                      <c:pt idx="2058">
                        <c:v>2.8290000000000002</c:v>
                      </c:pt>
                      <c:pt idx="2059">
                        <c:v>2.9510000000000001</c:v>
                      </c:pt>
                      <c:pt idx="2060">
                        <c:v>2.76</c:v>
                      </c:pt>
                      <c:pt idx="2061">
                        <c:v>2.62</c:v>
                      </c:pt>
                      <c:pt idx="2062">
                        <c:v>2.5</c:v>
                      </c:pt>
                      <c:pt idx="2063">
                        <c:v>2.4279999999999999</c:v>
                      </c:pt>
                      <c:pt idx="2064">
                        <c:v>2.3559999999999999</c:v>
                      </c:pt>
                      <c:pt idx="2065">
                        <c:v>2.359</c:v>
                      </c:pt>
                      <c:pt idx="2066">
                        <c:v>2.3940000000000001</c:v>
                      </c:pt>
                      <c:pt idx="2067">
                        <c:v>2.4460000000000002</c:v>
                      </c:pt>
                      <c:pt idx="2068">
                        <c:v>2.5449999999999999</c:v>
                      </c:pt>
                      <c:pt idx="2069">
                        <c:v>2.6349999999999998</c:v>
                      </c:pt>
                      <c:pt idx="2070">
                        <c:v>2.9350000000000001</c:v>
                      </c:pt>
                      <c:pt idx="2071">
                        <c:v>3.0680000000000001</c:v>
                      </c:pt>
                      <c:pt idx="2072">
                        <c:v>3.0390000000000001</c:v>
                      </c:pt>
                      <c:pt idx="2073">
                        <c:v>3.0169999999999999</c:v>
                      </c:pt>
                      <c:pt idx="2074">
                        <c:v>3.1110000000000002</c:v>
                      </c:pt>
                      <c:pt idx="2075">
                        <c:v>3.1480000000000001</c:v>
                      </c:pt>
                      <c:pt idx="2076">
                        <c:v>3.016</c:v>
                      </c:pt>
                      <c:pt idx="2077">
                        <c:v>2.9820000000000002</c:v>
                      </c:pt>
                      <c:pt idx="2078">
                        <c:v>3.0649999999999999</c:v>
                      </c:pt>
                      <c:pt idx="2079">
                        <c:v>3.105</c:v>
                      </c:pt>
                      <c:pt idx="2080">
                        <c:v>3.105</c:v>
                      </c:pt>
                      <c:pt idx="2081">
                        <c:v>3.0169999999999999</c:v>
                      </c:pt>
                      <c:pt idx="2082">
                        <c:v>2.93</c:v>
                      </c:pt>
                      <c:pt idx="2083">
                        <c:v>2.9329999999999998</c:v>
                      </c:pt>
                      <c:pt idx="2084">
                        <c:v>2.7709999999999999</c:v>
                      </c:pt>
                      <c:pt idx="2085">
                        <c:v>2.61</c:v>
                      </c:pt>
                      <c:pt idx="2086">
                        <c:v>2.552</c:v>
                      </c:pt>
                      <c:pt idx="2087">
                        <c:v>2.4409999999999998</c:v>
                      </c:pt>
                      <c:pt idx="2088">
                        <c:v>2.4239999999999999</c:v>
                      </c:pt>
                      <c:pt idx="2089">
                        <c:v>2.4460000000000002</c:v>
                      </c:pt>
                      <c:pt idx="2090">
                        <c:v>2.5630000000000002</c:v>
                      </c:pt>
                      <c:pt idx="2091">
                        <c:v>2.5779999999999998</c:v>
                      </c:pt>
                      <c:pt idx="2092">
                        <c:v>2.7970000000000002</c:v>
                      </c:pt>
                      <c:pt idx="2093">
                        <c:v>2.843</c:v>
                      </c:pt>
                      <c:pt idx="2094">
                        <c:v>2.952</c:v>
                      </c:pt>
                      <c:pt idx="2095">
                        <c:v>3.1880000000000002</c:v>
                      </c:pt>
                      <c:pt idx="2096">
                        <c:v>3.2690000000000001</c:v>
                      </c:pt>
                      <c:pt idx="2097">
                        <c:v>3.26</c:v>
                      </c:pt>
                      <c:pt idx="2098">
                        <c:v>3.379</c:v>
                      </c:pt>
                      <c:pt idx="2099">
                        <c:v>3.4670000000000001</c:v>
                      </c:pt>
                      <c:pt idx="2100">
                        <c:v>3.5720000000000001</c:v>
                      </c:pt>
                      <c:pt idx="2101">
                        <c:v>3.5880000000000001</c:v>
                      </c:pt>
                      <c:pt idx="2102">
                        <c:v>3.4889999999999999</c:v>
                      </c:pt>
                      <c:pt idx="2103">
                        <c:v>3.496</c:v>
                      </c:pt>
                      <c:pt idx="2104">
                        <c:v>3.492</c:v>
                      </c:pt>
                      <c:pt idx="2105">
                        <c:v>3.38</c:v>
                      </c:pt>
                      <c:pt idx="2106">
                        <c:v>3.202</c:v>
                      </c:pt>
                      <c:pt idx="2107">
                        <c:v>3.1150000000000002</c:v>
                      </c:pt>
                      <c:pt idx="2108">
                        <c:v>2.9740000000000002</c:v>
                      </c:pt>
                      <c:pt idx="2109">
                        <c:v>2.8660000000000001</c:v>
                      </c:pt>
                      <c:pt idx="2110">
                        <c:v>2.7730000000000001</c:v>
                      </c:pt>
                      <c:pt idx="2111">
                        <c:v>2.6840000000000002</c:v>
                      </c:pt>
                      <c:pt idx="2112">
                        <c:v>2.593</c:v>
                      </c:pt>
                      <c:pt idx="2113">
                        <c:v>2.544</c:v>
                      </c:pt>
                      <c:pt idx="2114">
                        <c:v>2.4660000000000002</c:v>
                      </c:pt>
                      <c:pt idx="2115">
                        <c:v>2.36</c:v>
                      </c:pt>
                      <c:pt idx="2116">
                        <c:v>2.524</c:v>
                      </c:pt>
                      <c:pt idx="2117">
                        <c:v>2.6120000000000001</c:v>
                      </c:pt>
                      <c:pt idx="2118">
                        <c:v>2.754</c:v>
                      </c:pt>
                      <c:pt idx="2119">
                        <c:v>2.9830000000000001</c:v>
                      </c:pt>
                      <c:pt idx="2120">
                        <c:v>3.0710000000000002</c:v>
                      </c:pt>
                      <c:pt idx="2121">
                        <c:v>3.03</c:v>
                      </c:pt>
                      <c:pt idx="2122">
                        <c:v>3.04</c:v>
                      </c:pt>
                      <c:pt idx="2123">
                        <c:v>3.298</c:v>
                      </c:pt>
                      <c:pt idx="2124">
                        <c:v>3.3380000000000001</c:v>
                      </c:pt>
                      <c:pt idx="2125">
                        <c:v>3.3839999999999999</c:v>
                      </c:pt>
                      <c:pt idx="2126">
                        <c:v>3.38</c:v>
                      </c:pt>
                      <c:pt idx="2127">
                        <c:v>3.3250000000000002</c:v>
                      </c:pt>
                      <c:pt idx="2128">
                        <c:v>3.2109999999999999</c:v>
                      </c:pt>
                      <c:pt idx="2129">
                        <c:v>3.2090000000000001</c:v>
                      </c:pt>
                      <c:pt idx="2130">
                        <c:v>3.0209999999999999</c:v>
                      </c:pt>
                      <c:pt idx="2131">
                        <c:v>2.9550000000000001</c:v>
                      </c:pt>
                      <c:pt idx="2132">
                        <c:v>2.7759999999999998</c:v>
                      </c:pt>
                      <c:pt idx="2133">
                        <c:v>2.6150000000000002</c:v>
                      </c:pt>
                      <c:pt idx="2134">
                        <c:v>2.5030000000000001</c:v>
                      </c:pt>
                      <c:pt idx="2135">
                        <c:v>2.4180000000000001</c:v>
                      </c:pt>
                      <c:pt idx="2136">
                        <c:v>2.3849999999999998</c:v>
                      </c:pt>
                      <c:pt idx="2137">
                        <c:v>2.3690000000000002</c:v>
                      </c:pt>
                      <c:pt idx="2138">
                        <c:v>2.383</c:v>
                      </c:pt>
                      <c:pt idx="2139">
                        <c:v>2.4460000000000002</c:v>
                      </c:pt>
                      <c:pt idx="2140">
                        <c:v>2.593</c:v>
                      </c:pt>
                      <c:pt idx="2141">
                        <c:v>2.669</c:v>
                      </c:pt>
                      <c:pt idx="2142">
                        <c:v>2.83</c:v>
                      </c:pt>
                      <c:pt idx="2143">
                        <c:v>2.96</c:v>
                      </c:pt>
                      <c:pt idx="2144">
                        <c:v>3.069</c:v>
                      </c:pt>
                      <c:pt idx="2145">
                        <c:v>2.9620000000000002</c:v>
                      </c:pt>
                      <c:pt idx="2146">
                        <c:v>3.0760000000000001</c:v>
                      </c:pt>
                      <c:pt idx="2147">
                        <c:v>3.2549999999999999</c:v>
                      </c:pt>
                      <c:pt idx="2148">
                        <c:v>3.1240000000000001</c:v>
                      </c:pt>
                      <c:pt idx="2149">
                        <c:v>3.2050000000000001</c:v>
                      </c:pt>
                      <c:pt idx="2150">
                        <c:v>3.2189999999999999</c:v>
                      </c:pt>
                      <c:pt idx="2151">
                        <c:v>3.298</c:v>
                      </c:pt>
                      <c:pt idx="2152">
                        <c:v>3.3759999999999999</c:v>
                      </c:pt>
                      <c:pt idx="2153">
                        <c:v>3.351</c:v>
                      </c:pt>
                      <c:pt idx="2154">
                        <c:v>3.1619999999999999</c:v>
                      </c:pt>
                      <c:pt idx="2155">
                        <c:v>2.9319999999999999</c:v>
                      </c:pt>
                      <c:pt idx="2156">
                        <c:v>2.871</c:v>
                      </c:pt>
                      <c:pt idx="2157">
                        <c:v>2.6059999999999999</c:v>
                      </c:pt>
                      <c:pt idx="2158">
                        <c:v>2.4750000000000001</c:v>
                      </c:pt>
                      <c:pt idx="2159">
                        <c:v>2.3650000000000002</c:v>
                      </c:pt>
                      <c:pt idx="2160">
                        <c:v>2.3370000000000002</c:v>
                      </c:pt>
                      <c:pt idx="2161">
                        <c:v>2.3109999999999999</c:v>
                      </c:pt>
                      <c:pt idx="2162">
                        <c:v>2.2480000000000002</c:v>
                      </c:pt>
                      <c:pt idx="2163">
                        <c:v>2.38</c:v>
                      </c:pt>
                      <c:pt idx="2164">
                        <c:v>2.633</c:v>
                      </c:pt>
                      <c:pt idx="2165">
                        <c:v>2.6970000000000001</c:v>
                      </c:pt>
                      <c:pt idx="2166">
                        <c:v>2.85</c:v>
                      </c:pt>
                      <c:pt idx="2167">
                        <c:v>2.8730000000000002</c:v>
                      </c:pt>
                      <c:pt idx="2168">
                        <c:v>2.976</c:v>
                      </c:pt>
                      <c:pt idx="2169">
                        <c:v>2.8959999999999999</c:v>
                      </c:pt>
                      <c:pt idx="2170">
                        <c:v>2.948</c:v>
                      </c:pt>
                      <c:pt idx="2171">
                        <c:v>2.9950000000000001</c:v>
                      </c:pt>
                      <c:pt idx="2172">
                        <c:v>3.05</c:v>
                      </c:pt>
                      <c:pt idx="2173">
                        <c:v>2.9489999999999998</c:v>
                      </c:pt>
                      <c:pt idx="2174">
                        <c:v>2.9460000000000002</c:v>
                      </c:pt>
                      <c:pt idx="2175">
                        <c:v>2.9009999999999998</c:v>
                      </c:pt>
                      <c:pt idx="2176">
                        <c:v>2.8780000000000001</c:v>
                      </c:pt>
                      <c:pt idx="2177">
                        <c:v>2.9039999999999999</c:v>
                      </c:pt>
                      <c:pt idx="2178">
                        <c:v>2.827</c:v>
                      </c:pt>
                      <c:pt idx="2179">
                        <c:v>2.8090000000000002</c:v>
                      </c:pt>
                      <c:pt idx="2180">
                        <c:v>2.6520000000000001</c:v>
                      </c:pt>
                      <c:pt idx="2181">
                        <c:v>2.5449999999999999</c:v>
                      </c:pt>
                      <c:pt idx="2182">
                        <c:v>2.4649999999999999</c:v>
                      </c:pt>
                      <c:pt idx="2183">
                        <c:v>2.3650000000000002</c:v>
                      </c:pt>
                      <c:pt idx="2184">
                        <c:v>2.3370000000000002</c:v>
                      </c:pt>
                      <c:pt idx="2185">
                        <c:v>2.3740000000000001</c:v>
                      </c:pt>
                      <c:pt idx="2186">
                        <c:v>2.3330000000000002</c:v>
                      </c:pt>
                      <c:pt idx="2187">
                        <c:v>2.339</c:v>
                      </c:pt>
                      <c:pt idx="2188">
                        <c:v>2.4540000000000002</c:v>
                      </c:pt>
                      <c:pt idx="2189">
                        <c:v>2.5529999999999999</c:v>
                      </c:pt>
                      <c:pt idx="2190">
                        <c:v>2.6030000000000002</c:v>
                      </c:pt>
                      <c:pt idx="2191">
                        <c:v>2.7280000000000002</c:v>
                      </c:pt>
                      <c:pt idx="2192">
                        <c:v>2.9319999999999999</c:v>
                      </c:pt>
                      <c:pt idx="2193">
                        <c:v>3.129</c:v>
                      </c:pt>
                      <c:pt idx="2194">
                        <c:v>3.0990000000000002</c:v>
                      </c:pt>
                      <c:pt idx="2195">
                        <c:v>3.202</c:v>
                      </c:pt>
                      <c:pt idx="2196">
                        <c:v>3.2690000000000001</c:v>
                      </c:pt>
                      <c:pt idx="2197">
                        <c:v>3.3959999999999999</c:v>
                      </c:pt>
                      <c:pt idx="2198">
                        <c:v>3.3180000000000001</c:v>
                      </c:pt>
                      <c:pt idx="2199">
                        <c:v>3.3780000000000001</c:v>
                      </c:pt>
                      <c:pt idx="2200">
                        <c:v>3.28</c:v>
                      </c:pt>
                      <c:pt idx="2201">
                        <c:v>3.2730000000000001</c:v>
                      </c:pt>
                      <c:pt idx="2202">
                        <c:v>2.9929999999999999</c:v>
                      </c:pt>
                      <c:pt idx="2203">
                        <c:v>2.9</c:v>
                      </c:pt>
                      <c:pt idx="2204">
                        <c:v>2.7559999999999998</c:v>
                      </c:pt>
                      <c:pt idx="2205">
                        <c:v>2.7360000000000002</c:v>
                      </c:pt>
                      <c:pt idx="2206">
                        <c:v>2.5950000000000002</c:v>
                      </c:pt>
                      <c:pt idx="2207">
                        <c:v>2.5150000000000001</c:v>
                      </c:pt>
                      <c:pt idx="2208">
                        <c:v>2.4950000000000001</c:v>
                      </c:pt>
                      <c:pt idx="2209">
                        <c:v>2.42</c:v>
                      </c:pt>
                      <c:pt idx="2210">
                        <c:v>2.33</c:v>
                      </c:pt>
                      <c:pt idx="2211">
                        <c:v>2.3540000000000001</c:v>
                      </c:pt>
                      <c:pt idx="2212">
                        <c:v>2.5579999999999998</c:v>
                      </c:pt>
                      <c:pt idx="2213">
                        <c:v>2.649</c:v>
                      </c:pt>
                      <c:pt idx="2214">
                        <c:v>2.7970000000000002</c:v>
                      </c:pt>
                      <c:pt idx="2215">
                        <c:v>3.0489999999999999</c:v>
                      </c:pt>
                      <c:pt idx="2216">
                        <c:v>3.19</c:v>
                      </c:pt>
                      <c:pt idx="2217">
                        <c:v>3.1040000000000001</c:v>
                      </c:pt>
                      <c:pt idx="2218">
                        <c:v>3.2389999999999999</c:v>
                      </c:pt>
                      <c:pt idx="2219">
                        <c:v>3.339</c:v>
                      </c:pt>
                      <c:pt idx="2220">
                        <c:v>3.3879999999999999</c:v>
                      </c:pt>
                      <c:pt idx="2221">
                        <c:v>3.3149999999999999</c:v>
                      </c:pt>
                      <c:pt idx="2222">
                        <c:v>3.3340000000000001</c:v>
                      </c:pt>
                      <c:pt idx="2223">
                        <c:v>3.3580000000000001</c:v>
                      </c:pt>
                      <c:pt idx="2224">
                        <c:v>3.34</c:v>
                      </c:pt>
                      <c:pt idx="2225">
                        <c:v>3.2429999999999999</c:v>
                      </c:pt>
                      <c:pt idx="2226">
                        <c:v>3.0840000000000001</c:v>
                      </c:pt>
                      <c:pt idx="2227">
                        <c:v>3.1440000000000001</c:v>
                      </c:pt>
                      <c:pt idx="2228">
                        <c:v>2.9359999999999999</c:v>
                      </c:pt>
                      <c:pt idx="2229">
                        <c:v>2.6349999999999998</c:v>
                      </c:pt>
                      <c:pt idx="2230">
                        <c:v>2.5310000000000001</c:v>
                      </c:pt>
                      <c:pt idx="2231">
                        <c:v>2.4289999999999998</c:v>
                      </c:pt>
                      <c:pt idx="2232">
                        <c:v>2.4049999999999998</c:v>
                      </c:pt>
                      <c:pt idx="2233">
                        <c:v>2.3460000000000001</c:v>
                      </c:pt>
                      <c:pt idx="2234">
                        <c:v>2.3199999999999998</c:v>
                      </c:pt>
                      <c:pt idx="2235">
                        <c:v>2.371</c:v>
                      </c:pt>
                      <c:pt idx="2236">
                        <c:v>2.5339999999999998</c:v>
                      </c:pt>
                      <c:pt idx="2237">
                        <c:v>2.657</c:v>
                      </c:pt>
                      <c:pt idx="2238">
                        <c:v>2.863</c:v>
                      </c:pt>
                      <c:pt idx="2239">
                        <c:v>3.024</c:v>
                      </c:pt>
                      <c:pt idx="2240">
                        <c:v>3.2839999999999998</c:v>
                      </c:pt>
                      <c:pt idx="2241">
                        <c:v>3.2010000000000001</c:v>
                      </c:pt>
                      <c:pt idx="2242">
                        <c:v>3.21</c:v>
                      </c:pt>
                      <c:pt idx="2243">
                        <c:v>3.3780000000000001</c:v>
                      </c:pt>
                      <c:pt idx="2244">
                        <c:v>3.4430000000000001</c:v>
                      </c:pt>
                      <c:pt idx="2245">
                        <c:v>3.3929999999999998</c:v>
                      </c:pt>
                      <c:pt idx="2246">
                        <c:v>3.5270000000000001</c:v>
                      </c:pt>
                      <c:pt idx="2247">
                        <c:v>3.492</c:v>
                      </c:pt>
                      <c:pt idx="2248">
                        <c:v>3.4870000000000001</c:v>
                      </c:pt>
                      <c:pt idx="2249">
                        <c:v>3.4420000000000002</c:v>
                      </c:pt>
                      <c:pt idx="2250">
                        <c:v>3.1930000000000001</c:v>
                      </c:pt>
                      <c:pt idx="2251">
                        <c:v>3.1869999999999998</c:v>
                      </c:pt>
                      <c:pt idx="2252">
                        <c:v>3.0030000000000001</c:v>
                      </c:pt>
                      <c:pt idx="2253">
                        <c:v>3.0259999999999998</c:v>
                      </c:pt>
                      <c:pt idx="2254">
                        <c:v>2.7730000000000001</c:v>
                      </c:pt>
                      <c:pt idx="2255">
                        <c:v>2.673</c:v>
                      </c:pt>
                      <c:pt idx="2256">
                        <c:v>2.6680000000000001</c:v>
                      </c:pt>
                      <c:pt idx="2257">
                        <c:v>2.718</c:v>
                      </c:pt>
                      <c:pt idx="2258">
                        <c:v>2.5710000000000002</c:v>
                      </c:pt>
                      <c:pt idx="2259">
                        <c:v>2.62</c:v>
                      </c:pt>
                      <c:pt idx="2260">
                        <c:v>2.798</c:v>
                      </c:pt>
                      <c:pt idx="2261">
                        <c:v>2.8460000000000001</c:v>
                      </c:pt>
                      <c:pt idx="2262">
                        <c:v>2.9380000000000002</c:v>
                      </c:pt>
                      <c:pt idx="2263">
                        <c:v>3.1720000000000002</c:v>
                      </c:pt>
                      <c:pt idx="2264">
                        <c:v>3.2650000000000001</c:v>
                      </c:pt>
                      <c:pt idx="2265">
                        <c:v>3.2109999999999999</c:v>
                      </c:pt>
                      <c:pt idx="2266">
                        <c:v>3.3069999999999999</c:v>
                      </c:pt>
                      <c:pt idx="2267">
                        <c:v>3.3420000000000001</c:v>
                      </c:pt>
                      <c:pt idx="2268">
                        <c:v>3.5259999999999998</c:v>
                      </c:pt>
                      <c:pt idx="2269">
                        <c:v>3.4169999999999998</c:v>
                      </c:pt>
                      <c:pt idx="2270">
                        <c:v>3.3370000000000002</c:v>
                      </c:pt>
                      <c:pt idx="2271">
                        <c:v>3.278</c:v>
                      </c:pt>
                      <c:pt idx="2272">
                        <c:v>3.1970000000000001</c:v>
                      </c:pt>
                      <c:pt idx="2273">
                        <c:v>3.1230000000000002</c:v>
                      </c:pt>
                      <c:pt idx="2274">
                        <c:v>2.9380000000000002</c:v>
                      </c:pt>
                      <c:pt idx="2275">
                        <c:v>2.9889999999999999</c:v>
                      </c:pt>
                      <c:pt idx="2276">
                        <c:v>2.8330000000000002</c:v>
                      </c:pt>
                      <c:pt idx="2277">
                        <c:v>2.6629999999999998</c:v>
                      </c:pt>
                      <c:pt idx="2278">
                        <c:v>2.46</c:v>
                      </c:pt>
                      <c:pt idx="2279">
                        <c:v>2.2589999999999999</c:v>
                      </c:pt>
                      <c:pt idx="2280">
                        <c:v>2.1989999999999998</c:v>
                      </c:pt>
                      <c:pt idx="2281">
                        <c:v>2.23</c:v>
                      </c:pt>
                      <c:pt idx="2282">
                        <c:v>2.1739999999999999</c:v>
                      </c:pt>
                      <c:pt idx="2283">
                        <c:v>2.2280000000000002</c:v>
                      </c:pt>
                      <c:pt idx="2284">
                        <c:v>2.387</c:v>
                      </c:pt>
                      <c:pt idx="2285">
                        <c:v>2.6429999999999998</c:v>
                      </c:pt>
                      <c:pt idx="2286">
                        <c:v>2.7280000000000002</c:v>
                      </c:pt>
                      <c:pt idx="2287">
                        <c:v>2.992</c:v>
                      </c:pt>
                      <c:pt idx="2288">
                        <c:v>3.008</c:v>
                      </c:pt>
                      <c:pt idx="2289">
                        <c:v>3.1669999999999998</c:v>
                      </c:pt>
                      <c:pt idx="2290">
                        <c:v>3.1619999999999999</c:v>
                      </c:pt>
                      <c:pt idx="2291">
                        <c:v>3.286</c:v>
                      </c:pt>
                      <c:pt idx="2292">
                        <c:v>3.2250000000000001</c:v>
                      </c:pt>
                      <c:pt idx="2293">
                        <c:v>3.157</c:v>
                      </c:pt>
                      <c:pt idx="2294">
                        <c:v>3.19</c:v>
                      </c:pt>
                      <c:pt idx="2295">
                        <c:v>3.0859999999999999</c:v>
                      </c:pt>
                      <c:pt idx="2296">
                        <c:v>3.0249999999999999</c:v>
                      </c:pt>
                      <c:pt idx="2297">
                        <c:v>2.9950000000000001</c:v>
                      </c:pt>
                      <c:pt idx="2298">
                        <c:v>2.8319999999999999</c:v>
                      </c:pt>
                      <c:pt idx="2299">
                        <c:v>2.7469999999999999</c:v>
                      </c:pt>
                      <c:pt idx="2300">
                        <c:v>2.5539999999999998</c:v>
                      </c:pt>
                      <c:pt idx="2301">
                        <c:v>2.4950000000000001</c:v>
                      </c:pt>
                      <c:pt idx="2302">
                        <c:v>2.3260000000000001</c:v>
                      </c:pt>
                      <c:pt idx="2303">
                        <c:v>2.2410000000000001</c:v>
                      </c:pt>
                      <c:pt idx="2304">
                        <c:v>2.2349999999999999</c:v>
                      </c:pt>
                      <c:pt idx="2305">
                        <c:v>2.242</c:v>
                      </c:pt>
                      <c:pt idx="2306">
                        <c:v>2.234</c:v>
                      </c:pt>
                      <c:pt idx="2307">
                        <c:v>2.3090000000000002</c:v>
                      </c:pt>
                      <c:pt idx="2308">
                        <c:v>2.4950000000000001</c:v>
                      </c:pt>
                      <c:pt idx="2309">
                        <c:v>2.609</c:v>
                      </c:pt>
                      <c:pt idx="2310">
                        <c:v>2.77</c:v>
                      </c:pt>
                      <c:pt idx="2311">
                        <c:v>2.9950000000000001</c:v>
                      </c:pt>
                      <c:pt idx="2312">
                        <c:v>3.012</c:v>
                      </c:pt>
                      <c:pt idx="2313">
                        <c:v>3.165</c:v>
                      </c:pt>
                      <c:pt idx="2314">
                        <c:v>3.15</c:v>
                      </c:pt>
                      <c:pt idx="2315">
                        <c:v>3.1930000000000001</c:v>
                      </c:pt>
                      <c:pt idx="2316">
                        <c:v>3.23</c:v>
                      </c:pt>
                      <c:pt idx="2317">
                        <c:v>3.2</c:v>
                      </c:pt>
                      <c:pt idx="2318">
                        <c:v>3.1589999999999998</c:v>
                      </c:pt>
                      <c:pt idx="2319">
                        <c:v>3.089</c:v>
                      </c:pt>
                      <c:pt idx="2320">
                        <c:v>3.0209999999999999</c:v>
                      </c:pt>
                      <c:pt idx="2321">
                        <c:v>3.09</c:v>
                      </c:pt>
                      <c:pt idx="2322">
                        <c:v>2.9159999999999999</c:v>
                      </c:pt>
                      <c:pt idx="2323">
                        <c:v>2.8809999999999998</c:v>
                      </c:pt>
                      <c:pt idx="2324">
                        <c:v>2.7490000000000001</c:v>
                      </c:pt>
                      <c:pt idx="2325">
                        <c:v>2.5680000000000001</c:v>
                      </c:pt>
                      <c:pt idx="2326">
                        <c:v>2.4569999999999999</c:v>
                      </c:pt>
                      <c:pt idx="2327">
                        <c:v>2.2970000000000002</c:v>
                      </c:pt>
                      <c:pt idx="2328">
                        <c:v>2.2719999999999998</c:v>
                      </c:pt>
                      <c:pt idx="2329">
                        <c:v>2.298</c:v>
                      </c:pt>
                      <c:pt idx="2330">
                        <c:v>2.2839999999999998</c:v>
                      </c:pt>
                      <c:pt idx="2331">
                        <c:v>2.3490000000000002</c:v>
                      </c:pt>
                      <c:pt idx="2332">
                        <c:v>2.4750000000000001</c:v>
                      </c:pt>
                      <c:pt idx="2333">
                        <c:v>2.552</c:v>
                      </c:pt>
                      <c:pt idx="2334">
                        <c:v>2.8109999999999999</c:v>
                      </c:pt>
                      <c:pt idx="2335">
                        <c:v>2.9159999999999999</c:v>
                      </c:pt>
                      <c:pt idx="2336">
                        <c:v>2.931</c:v>
                      </c:pt>
                      <c:pt idx="2337">
                        <c:v>3.05</c:v>
                      </c:pt>
                      <c:pt idx="2338">
                        <c:v>3.0430000000000001</c:v>
                      </c:pt>
                      <c:pt idx="2339">
                        <c:v>3.0640000000000001</c:v>
                      </c:pt>
                      <c:pt idx="2340">
                        <c:v>3.1459999999999999</c:v>
                      </c:pt>
                      <c:pt idx="2341">
                        <c:v>3.1240000000000001</c:v>
                      </c:pt>
                      <c:pt idx="2342">
                        <c:v>3.0219999999999998</c:v>
                      </c:pt>
                      <c:pt idx="2343">
                        <c:v>3.121</c:v>
                      </c:pt>
                      <c:pt idx="2344">
                        <c:v>3.1280000000000001</c:v>
                      </c:pt>
                      <c:pt idx="2345">
                        <c:v>3.1269999999999998</c:v>
                      </c:pt>
                      <c:pt idx="2346">
                        <c:v>2.899</c:v>
                      </c:pt>
                      <c:pt idx="2347">
                        <c:v>2.919</c:v>
                      </c:pt>
                      <c:pt idx="2348">
                        <c:v>2.7389999999999999</c:v>
                      </c:pt>
                      <c:pt idx="2349">
                        <c:v>2.6640000000000001</c:v>
                      </c:pt>
                      <c:pt idx="2350">
                        <c:v>2.6120000000000001</c:v>
                      </c:pt>
                      <c:pt idx="2351">
                        <c:v>2.5369999999999999</c:v>
                      </c:pt>
                      <c:pt idx="2352">
                        <c:v>2.484</c:v>
                      </c:pt>
                      <c:pt idx="2353">
                        <c:v>2.4729999999999999</c:v>
                      </c:pt>
                      <c:pt idx="2354">
                        <c:v>2.4889999999999999</c:v>
                      </c:pt>
                      <c:pt idx="2355">
                        <c:v>2.4529999999999998</c:v>
                      </c:pt>
                      <c:pt idx="2356">
                        <c:v>2.6539999999999999</c:v>
                      </c:pt>
                      <c:pt idx="2357">
                        <c:v>2.7330000000000001</c:v>
                      </c:pt>
                      <c:pt idx="2358">
                        <c:v>2.6629999999999998</c:v>
                      </c:pt>
                      <c:pt idx="2359">
                        <c:v>2.738</c:v>
                      </c:pt>
                      <c:pt idx="2360">
                        <c:v>2.9060000000000001</c:v>
                      </c:pt>
                      <c:pt idx="2361">
                        <c:v>2.8540000000000001</c:v>
                      </c:pt>
                      <c:pt idx="2362">
                        <c:v>2.8479999999999999</c:v>
                      </c:pt>
                      <c:pt idx="2363">
                        <c:v>2.8780000000000001</c:v>
                      </c:pt>
                      <c:pt idx="2364">
                        <c:v>2.9289999999999998</c:v>
                      </c:pt>
                      <c:pt idx="2365">
                        <c:v>2.9359999999999999</c:v>
                      </c:pt>
                      <c:pt idx="2366">
                        <c:v>2.9</c:v>
                      </c:pt>
                      <c:pt idx="2367">
                        <c:v>2.9689999999999999</c:v>
                      </c:pt>
                      <c:pt idx="2368">
                        <c:v>2.9630000000000001</c:v>
                      </c:pt>
                      <c:pt idx="2369">
                        <c:v>2.85</c:v>
                      </c:pt>
                      <c:pt idx="2370">
                        <c:v>2.681</c:v>
                      </c:pt>
                      <c:pt idx="2371">
                        <c:v>2.6659999999999999</c:v>
                      </c:pt>
                      <c:pt idx="2372">
                        <c:v>2.6070000000000002</c:v>
                      </c:pt>
                      <c:pt idx="2373">
                        <c:v>2.5870000000000002</c:v>
                      </c:pt>
                      <c:pt idx="2374">
                        <c:v>2.5219999999999998</c:v>
                      </c:pt>
                      <c:pt idx="2375">
                        <c:v>2.4860000000000002</c:v>
                      </c:pt>
                      <c:pt idx="2376">
                        <c:v>2.4569999999999999</c:v>
                      </c:pt>
                      <c:pt idx="2377">
                        <c:v>2.4380000000000002</c:v>
                      </c:pt>
                      <c:pt idx="2378">
                        <c:v>2.4350000000000001</c:v>
                      </c:pt>
                      <c:pt idx="2379">
                        <c:v>2.4940000000000002</c:v>
                      </c:pt>
                      <c:pt idx="2380">
                        <c:v>2.7189999999999999</c:v>
                      </c:pt>
                      <c:pt idx="2381">
                        <c:v>2.8090000000000002</c:v>
                      </c:pt>
                      <c:pt idx="2382">
                        <c:v>2.9159999999999999</c:v>
                      </c:pt>
                      <c:pt idx="2383">
                        <c:v>3.04</c:v>
                      </c:pt>
                      <c:pt idx="2384">
                        <c:v>3.1549999999999998</c:v>
                      </c:pt>
                      <c:pt idx="2385">
                        <c:v>3.0960000000000001</c:v>
                      </c:pt>
                      <c:pt idx="2386">
                        <c:v>3.1669999999999998</c:v>
                      </c:pt>
                      <c:pt idx="2387">
                        <c:v>3.218</c:v>
                      </c:pt>
                      <c:pt idx="2388">
                        <c:v>3.1280000000000001</c:v>
                      </c:pt>
                      <c:pt idx="2389">
                        <c:v>3.1909999999999998</c:v>
                      </c:pt>
                      <c:pt idx="2390">
                        <c:v>3.1459999999999999</c:v>
                      </c:pt>
                      <c:pt idx="2391">
                        <c:v>3.1230000000000002</c:v>
                      </c:pt>
                      <c:pt idx="2392">
                        <c:v>3.117</c:v>
                      </c:pt>
                      <c:pt idx="2393">
                        <c:v>3.0739999999999998</c:v>
                      </c:pt>
                      <c:pt idx="2394">
                        <c:v>2.919</c:v>
                      </c:pt>
                      <c:pt idx="2395">
                        <c:v>2.9159999999999999</c:v>
                      </c:pt>
                      <c:pt idx="2396">
                        <c:v>2.7149999999999999</c:v>
                      </c:pt>
                      <c:pt idx="2397">
                        <c:v>2.5840000000000001</c:v>
                      </c:pt>
                      <c:pt idx="2398">
                        <c:v>2.4700000000000002</c:v>
                      </c:pt>
                      <c:pt idx="2399">
                        <c:v>2.4209999999999998</c:v>
                      </c:pt>
                      <c:pt idx="2400">
                        <c:v>2.3740000000000001</c:v>
                      </c:pt>
                      <c:pt idx="2401">
                        <c:v>2.3170000000000002</c:v>
                      </c:pt>
                      <c:pt idx="2402">
                        <c:v>2.2719999999999998</c:v>
                      </c:pt>
                      <c:pt idx="2403">
                        <c:v>2.258</c:v>
                      </c:pt>
                      <c:pt idx="2404">
                        <c:v>2.5049999999999999</c:v>
                      </c:pt>
                      <c:pt idx="2405">
                        <c:v>2.6360000000000001</c:v>
                      </c:pt>
                      <c:pt idx="2406">
                        <c:v>2.76</c:v>
                      </c:pt>
                      <c:pt idx="2407">
                        <c:v>3.0049999999999999</c:v>
                      </c:pt>
                      <c:pt idx="2408">
                        <c:v>3.1349999999999998</c:v>
                      </c:pt>
                      <c:pt idx="2409">
                        <c:v>3.0659999999999998</c:v>
                      </c:pt>
                      <c:pt idx="2410">
                        <c:v>3.05</c:v>
                      </c:pt>
                      <c:pt idx="2411">
                        <c:v>3.0870000000000002</c:v>
                      </c:pt>
                      <c:pt idx="2412">
                        <c:v>3.1360000000000001</c:v>
                      </c:pt>
                      <c:pt idx="2413">
                        <c:v>3.093</c:v>
                      </c:pt>
                      <c:pt idx="2414">
                        <c:v>3.073</c:v>
                      </c:pt>
                      <c:pt idx="2415">
                        <c:v>2.972</c:v>
                      </c:pt>
                      <c:pt idx="2416">
                        <c:v>2.8730000000000002</c:v>
                      </c:pt>
                      <c:pt idx="2417">
                        <c:v>2.8530000000000002</c:v>
                      </c:pt>
                      <c:pt idx="2418">
                        <c:v>2.8050000000000002</c:v>
                      </c:pt>
                      <c:pt idx="2419">
                        <c:v>2.7930000000000001</c:v>
                      </c:pt>
                      <c:pt idx="2420">
                        <c:v>2.7</c:v>
                      </c:pt>
                      <c:pt idx="2421">
                        <c:v>2.573</c:v>
                      </c:pt>
                      <c:pt idx="2422">
                        <c:v>2.4620000000000002</c:v>
                      </c:pt>
                      <c:pt idx="2423">
                        <c:v>2.4169999999999998</c:v>
                      </c:pt>
                      <c:pt idx="2424">
                        <c:v>2.4500000000000002</c:v>
                      </c:pt>
                      <c:pt idx="2425">
                        <c:v>2.4870000000000001</c:v>
                      </c:pt>
                      <c:pt idx="2426">
                        <c:v>2.4079999999999999</c:v>
                      </c:pt>
                      <c:pt idx="2427">
                        <c:v>2.4340000000000002</c:v>
                      </c:pt>
                      <c:pt idx="2428">
                        <c:v>2.6269999999999998</c:v>
                      </c:pt>
                      <c:pt idx="2429">
                        <c:v>2.766</c:v>
                      </c:pt>
                      <c:pt idx="2430">
                        <c:v>2.919</c:v>
                      </c:pt>
                      <c:pt idx="2431">
                        <c:v>3.181</c:v>
                      </c:pt>
                      <c:pt idx="2432">
                        <c:v>3.1819999999999999</c:v>
                      </c:pt>
                      <c:pt idx="2433">
                        <c:v>3.0960000000000001</c:v>
                      </c:pt>
                      <c:pt idx="2434">
                        <c:v>3.0569999999999999</c:v>
                      </c:pt>
                      <c:pt idx="2435">
                        <c:v>3.0459999999999998</c:v>
                      </c:pt>
                      <c:pt idx="2436">
                        <c:v>3.0859999999999999</c:v>
                      </c:pt>
                      <c:pt idx="2437">
                        <c:v>3.2469999999999999</c:v>
                      </c:pt>
                      <c:pt idx="2438">
                        <c:v>3.1779999999999999</c:v>
                      </c:pt>
                      <c:pt idx="2439">
                        <c:v>3.1360000000000001</c:v>
                      </c:pt>
                      <c:pt idx="2440">
                        <c:v>3.0790000000000002</c:v>
                      </c:pt>
                      <c:pt idx="2441">
                        <c:v>2.9940000000000002</c:v>
                      </c:pt>
                      <c:pt idx="2442">
                        <c:v>2.86</c:v>
                      </c:pt>
                      <c:pt idx="2443">
                        <c:v>3.0150000000000001</c:v>
                      </c:pt>
                      <c:pt idx="2444">
                        <c:v>2.7909999999999999</c:v>
                      </c:pt>
                      <c:pt idx="2445">
                        <c:v>2.4889999999999999</c:v>
                      </c:pt>
                      <c:pt idx="2446">
                        <c:v>2.4009999999999998</c:v>
                      </c:pt>
                      <c:pt idx="2447">
                        <c:v>2.33</c:v>
                      </c:pt>
                      <c:pt idx="2448">
                        <c:v>2.3439999999999999</c:v>
                      </c:pt>
                      <c:pt idx="2449">
                        <c:v>2.3849999999999998</c:v>
                      </c:pt>
                      <c:pt idx="2450">
                        <c:v>2.3570000000000002</c:v>
                      </c:pt>
                      <c:pt idx="2451">
                        <c:v>2.3639999999999999</c:v>
                      </c:pt>
                      <c:pt idx="2452">
                        <c:v>2.6440000000000001</c:v>
                      </c:pt>
                      <c:pt idx="2453">
                        <c:v>2.7149999999999999</c:v>
                      </c:pt>
                      <c:pt idx="2454">
                        <c:v>3.04</c:v>
                      </c:pt>
                      <c:pt idx="2455">
                        <c:v>3.1240000000000001</c:v>
                      </c:pt>
                      <c:pt idx="2456">
                        <c:v>3.2589999999999999</c:v>
                      </c:pt>
                      <c:pt idx="2457">
                        <c:v>3.3</c:v>
                      </c:pt>
                      <c:pt idx="2458">
                        <c:v>3.246</c:v>
                      </c:pt>
                      <c:pt idx="2459">
                        <c:v>3.2930000000000001</c:v>
                      </c:pt>
                      <c:pt idx="2460">
                        <c:v>3.2559999999999998</c:v>
                      </c:pt>
                      <c:pt idx="2461">
                        <c:v>3.29</c:v>
                      </c:pt>
                      <c:pt idx="2462">
                        <c:v>3.4039999999999999</c:v>
                      </c:pt>
                      <c:pt idx="2463">
                        <c:v>3.4039999999999999</c:v>
                      </c:pt>
                      <c:pt idx="2464">
                        <c:v>3.2519999999999998</c:v>
                      </c:pt>
                      <c:pt idx="2465">
                        <c:v>3.258</c:v>
                      </c:pt>
                      <c:pt idx="2466">
                        <c:v>3.1059999999999999</c:v>
                      </c:pt>
                      <c:pt idx="2467">
                        <c:v>3.024</c:v>
                      </c:pt>
                      <c:pt idx="2468">
                        <c:v>2.831</c:v>
                      </c:pt>
                      <c:pt idx="2469">
                        <c:v>2.7090000000000001</c:v>
                      </c:pt>
                      <c:pt idx="2470">
                        <c:v>2.633</c:v>
                      </c:pt>
                      <c:pt idx="2471">
                        <c:v>2.5139999999999998</c:v>
                      </c:pt>
                      <c:pt idx="2472">
                        <c:v>2.355</c:v>
                      </c:pt>
                      <c:pt idx="2473">
                        <c:v>2.35</c:v>
                      </c:pt>
                      <c:pt idx="2474">
                        <c:v>2.3330000000000002</c:v>
                      </c:pt>
                      <c:pt idx="2475">
                        <c:v>2.2970000000000002</c:v>
                      </c:pt>
                      <c:pt idx="2476">
                        <c:v>2.4860000000000002</c:v>
                      </c:pt>
                      <c:pt idx="2477">
                        <c:v>2.6339999999999999</c:v>
                      </c:pt>
                      <c:pt idx="2478">
                        <c:v>2.8540000000000001</c:v>
                      </c:pt>
                      <c:pt idx="2479">
                        <c:v>3.0030000000000001</c:v>
                      </c:pt>
                      <c:pt idx="2480">
                        <c:v>3.2280000000000002</c:v>
                      </c:pt>
                      <c:pt idx="2481">
                        <c:v>3.1880000000000002</c:v>
                      </c:pt>
                      <c:pt idx="2482">
                        <c:v>3.2210000000000001</c:v>
                      </c:pt>
                      <c:pt idx="2483">
                        <c:v>3.2509999999999999</c:v>
                      </c:pt>
                      <c:pt idx="2484">
                        <c:v>3.234</c:v>
                      </c:pt>
                      <c:pt idx="2485">
                        <c:v>3.2810000000000001</c:v>
                      </c:pt>
                      <c:pt idx="2486">
                        <c:v>3.274</c:v>
                      </c:pt>
                      <c:pt idx="2487">
                        <c:v>3.3410000000000002</c:v>
                      </c:pt>
                      <c:pt idx="2488">
                        <c:v>3.2930000000000001</c:v>
                      </c:pt>
                      <c:pt idx="2489">
                        <c:v>3.24</c:v>
                      </c:pt>
                      <c:pt idx="2490">
                        <c:v>3.1869999999999998</c:v>
                      </c:pt>
                      <c:pt idx="2491">
                        <c:v>3.0019999999999998</c:v>
                      </c:pt>
                      <c:pt idx="2492">
                        <c:v>2.8180000000000001</c:v>
                      </c:pt>
                      <c:pt idx="2493">
                        <c:v>2.7080000000000002</c:v>
                      </c:pt>
                      <c:pt idx="2494">
                        <c:v>2.5790000000000002</c:v>
                      </c:pt>
                      <c:pt idx="2495">
                        <c:v>2.488</c:v>
                      </c:pt>
                      <c:pt idx="2496">
                        <c:v>2.4750000000000001</c:v>
                      </c:pt>
                      <c:pt idx="2497">
                        <c:v>2.431</c:v>
                      </c:pt>
                      <c:pt idx="2498">
                        <c:v>2.4249999999999998</c:v>
                      </c:pt>
                      <c:pt idx="2499">
                        <c:v>2.415</c:v>
                      </c:pt>
                      <c:pt idx="2500">
                        <c:v>2.629</c:v>
                      </c:pt>
                      <c:pt idx="2501">
                        <c:v>2.7189999999999999</c:v>
                      </c:pt>
                      <c:pt idx="2502">
                        <c:v>2.839</c:v>
                      </c:pt>
                      <c:pt idx="2503">
                        <c:v>3.0430000000000001</c:v>
                      </c:pt>
                      <c:pt idx="2504">
                        <c:v>3.093</c:v>
                      </c:pt>
                      <c:pt idx="2505">
                        <c:v>3.0129999999999999</c:v>
                      </c:pt>
                      <c:pt idx="2506">
                        <c:v>3.0569999999999999</c:v>
                      </c:pt>
                      <c:pt idx="2507">
                        <c:v>3.1459999999999999</c:v>
                      </c:pt>
                      <c:pt idx="2508">
                        <c:v>3.141</c:v>
                      </c:pt>
                      <c:pt idx="2509">
                        <c:v>3.1280000000000001</c:v>
                      </c:pt>
                      <c:pt idx="2510">
                        <c:v>3.1360000000000001</c:v>
                      </c:pt>
                      <c:pt idx="2511">
                        <c:v>3.073</c:v>
                      </c:pt>
                      <c:pt idx="2512">
                        <c:v>3.032</c:v>
                      </c:pt>
                      <c:pt idx="2513">
                        <c:v>2.794</c:v>
                      </c:pt>
                      <c:pt idx="2514">
                        <c:v>2.7330000000000001</c:v>
                      </c:pt>
                      <c:pt idx="2515">
                        <c:v>3.032</c:v>
                      </c:pt>
                      <c:pt idx="2516">
                        <c:v>2.7850000000000001</c:v>
                      </c:pt>
                      <c:pt idx="2517">
                        <c:v>2.641</c:v>
                      </c:pt>
                      <c:pt idx="2518">
                        <c:v>2.5569999999999999</c:v>
                      </c:pt>
                      <c:pt idx="2519">
                        <c:v>2.456</c:v>
                      </c:pt>
                      <c:pt idx="2520">
                        <c:v>2.4430000000000001</c:v>
                      </c:pt>
                      <c:pt idx="2521">
                        <c:v>2.4540000000000002</c:v>
                      </c:pt>
                      <c:pt idx="2522">
                        <c:v>2.444</c:v>
                      </c:pt>
                      <c:pt idx="2523">
                        <c:v>2.5049999999999999</c:v>
                      </c:pt>
                      <c:pt idx="2524">
                        <c:v>2.7360000000000002</c:v>
                      </c:pt>
                      <c:pt idx="2525">
                        <c:v>2.835</c:v>
                      </c:pt>
                      <c:pt idx="2526">
                        <c:v>2.8679999999999999</c:v>
                      </c:pt>
                      <c:pt idx="2527">
                        <c:v>2.9079999999999999</c:v>
                      </c:pt>
                      <c:pt idx="2528">
                        <c:v>3.0019999999999998</c:v>
                      </c:pt>
                      <c:pt idx="2529">
                        <c:v>3.1230000000000002</c:v>
                      </c:pt>
                      <c:pt idx="2530">
                        <c:v>3.28</c:v>
                      </c:pt>
                      <c:pt idx="2531">
                        <c:v>3.4510000000000001</c:v>
                      </c:pt>
                      <c:pt idx="2532">
                        <c:v>3.5939999999999999</c:v>
                      </c:pt>
                      <c:pt idx="2533">
                        <c:v>3.5710000000000002</c:v>
                      </c:pt>
                      <c:pt idx="2534">
                        <c:v>3.6240000000000001</c:v>
                      </c:pt>
                      <c:pt idx="2535">
                        <c:v>3.6669999999999998</c:v>
                      </c:pt>
                      <c:pt idx="2536">
                        <c:v>3.5939999999999999</c:v>
                      </c:pt>
                      <c:pt idx="2537">
                        <c:v>3.5720000000000001</c:v>
                      </c:pt>
                      <c:pt idx="2538">
                        <c:v>3.2589999999999999</c:v>
                      </c:pt>
                      <c:pt idx="2539">
                        <c:v>3.121</c:v>
                      </c:pt>
                      <c:pt idx="2540">
                        <c:v>2.9860000000000002</c:v>
                      </c:pt>
                      <c:pt idx="2541">
                        <c:v>2.9260000000000002</c:v>
                      </c:pt>
                      <c:pt idx="2542">
                        <c:v>2.8029999999999999</c:v>
                      </c:pt>
                      <c:pt idx="2543">
                        <c:v>2.7389999999999999</c:v>
                      </c:pt>
                      <c:pt idx="2544">
                        <c:v>2.698</c:v>
                      </c:pt>
                      <c:pt idx="2545">
                        <c:v>2.706</c:v>
                      </c:pt>
                      <c:pt idx="2546">
                        <c:v>2.64</c:v>
                      </c:pt>
                      <c:pt idx="2547">
                        <c:v>2.6850000000000001</c:v>
                      </c:pt>
                      <c:pt idx="2548">
                        <c:v>2.976</c:v>
                      </c:pt>
                      <c:pt idx="2549">
                        <c:v>2.97</c:v>
                      </c:pt>
                      <c:pt idx="2550">
                        <c:v>3.129</c:v>
                      </c:pt>
                      <c:pt idx="2551">
                        <c:v>3.3410000000000002</c:v>
                      </c:pt>
                      <c:pt idx="2552">
                        <c:v>3.6240000000000001</c:v>
                      </c:pt>
                      <c:pt idx="2553">
                        <c:v>3.7570000000000001</c:v>
                      </c:pt>
                      <c:pt idx="2554">
                        <c:v>3.7120000000000002</c:v>
                      </c:pt>
                      <c:pt idx="2555">
                        <c:v>3.8119999999999998</c:v>
                      </c:pt>
                      <c:pt idx="2556">
                        <c:v>3.8540000000000001</c:v>
                      </c:pt>
                      <c:pt idx="2557">
                        <c:v>3.827</c:v>
                      </c:pt>
                      <c:pt idx="2558">
                        <c:v>3.9260000000000002</c:v>
                      </c:pt>
                      <c:pt idx="2559">
                        <c:v>3.8359999999999999</c:v>
                      </c:pt>
                      <c:pt idx="2560">
                        <c:v>3.7589999999999999</c:v>
                      </c:pt>
                      <c:pt idx="2561">
                        <c:v>3.6659999999999999</c:v>
                      </c:pt>
                      <c:pt idx="2562">
                        <c:v>3.4220000000000002</c:v>
                      </c:pt>
                      <c:pt idx="2563">
                        <c:v>3.2450000000000001</c:v>
                      </c:pt>
                      <c:pt idx="2564">
                        <c:v>3.09</c:v>
                      </c:pt>
                      <c:pt idx="2565">
                        <c:v>2.8039999999999998</c:v>
                      </c:pt>
                      <c:pt idx="2566">
                        <c:v>2.6259999999999999</c:v>
                      </c:pt>
                      <c:pt idx="2567">
                        <c:v>2.5539999999999998</c:v>
                      </c:pt>
                      <c:pt idx="2568">
                        <c:v>2.4780000000000002</c:v>
                      </c:pt>
                      <c:pt idx="2569">
                        <c:v>2.4689999999999999</c:v>
                      </c:pt>
                      <c:pt idx="2570">
                        <c:v>2.375</c:v>
                      </c:pt>
                      <c:pt idx="2571">
                        <c:v>2.5259999999999998</c:v>
                      </c:pt>
                      <c:pt idx="2572">
                        <c:v>2.6619999999999999</c:v>
                      </c:pt>
                      <c:pt idx="2573">
                        <c:v>2.7149999999999999</c:v>
                      </c:pt>
                      <c:pt idx="2574">
                        <c:v>3.02</c:v>
                      </c:pt>
                      <c:pt idx="2575">
                        <c:v>3.169</c:v>
                      </c:pt>
                      <c:pt idx="2576">
                        <c:v>3.2629999999999999</c:v>
                      </c:pt>
                      <c:pt idx="2577">
                        <c:v>3.2389999999999999</c:v>
                      </c:pt>
                      <c:pt idx="2578">
                        <c:v>3.3090000000000002</c:v>
                      </c:pt>
                      <c:pt idx="2579">
                        <c:v>3.3010000000000002</c:v>
                      </c:pt>
                      <c:pt idx="2580">
                        <c:v>3.339</c:v>
                      </c:pt>
                      <c:pt idx="2581">
                        <c:v>3.3839999999999999</c:v>
                      </c:pt>
                      <c:pt idx="2582">
                        <c:v>3.3940000000000001</c:v>
                      </c:pt>
                      <c:pt idx="2583">
                        <c:v>3.3660000000000001</c:v>
                      </c:pt>
                      <c:pt idx="2584">
                        <c:v>3.1789999999999998</c:v>
                      </c:pt>
                      <c:pt idx="2585">
                        <c:v>3.1549999999999998</c:v>
                      </c:pt>
                      <c:pt idx="2586">
                        <c:v>3.0859999999999999</c:v>
                      </c:pt>
                      <c:pt idx="2587">
                        <c:v>2.9929999999999999</c:v>
                      </c:pt>
                      <c:pt idx="2588">
                        <c:v>2.762</c:v>
                      </c:pt>
                      <c:pt idx="2589">
                        <c:v>2.5659999999999998</c:v>
                      </c:pt>
                      <c:pt idx="2590">
                        <c:v>2.492</c:v>
                      </c:pt>
                      <c:pt idx="2591">
                        <c:v>2.391</c:v>
                      </c:pt>
                      <c:pt idx="2592">
                        <c:v>2.38</c:v>
                      </c:pt>
                      <c:pt idx="2593">
                        <c:v>2.3820000000000001</c:v>
                      </c:pt>
                      <c:pt idx="2594">
                        <c:v>2.5209999999999999</c:v>
                      </c:pt>
                      <c:pt idx="2595">
                        <c:v>2.4929999999999999</c:v>
                      </c:pt>
                      <c:pt idx="2596">
                        <c:v>2.532</c:v>
                      </c:pt>
                      <c:pt idx="2597">
                        <c:v>2.5750000000000002</c:v>
                      </c:pt>
                      <c:pt idx="2598">
                        <c:v>2.6930000000000001</c:v>
                      </c:pt>
                      <c:pt idx="2599">
                        <c:v>2.9950000000000001</c:v>
                      </c:pt>
                      <c:pt idx="2600">
                        <c:v>3.2109999999999999</c:v>
                      </c:pt>
                      <c:pt idx="2601">
                        <c:v>3.097</c:v>
                      </c:pt>
                      <c:pt idx="2602">
                        <c:v>3.1680000000000001</c:v>
                      </c:pt>
                      <c:pt idx="2603">
                        <c:v>3.2330000000000001</c:v>
                      </c:pt>
                      <c:pt idx="2604">
                        <c:v>3.38</c:v>
                      </c:pt>
                      <c:pt idx="2605">
                        <c:v>3.4129999999999998</c:v>
                      </c:pt>
                      <c:pt idx="2606">
                        <c:v>3.3690000000000002</c:v>
                      </c:pt>
                      <c:pt idx="2607">
                        <c:v>3.3809999999999998</c:v>
                      </c:pt>
                      <c:pt idx="2608">
                        <c:v>3.355</c:v>
                      </c:pt>
                      <c:pt idx="2609">
                        <c:v>3.3119999999999998</c:v>
                      </c:pt>
                      <c:pt idx="2610">
                        <c:v>3.1909999999999998</c:v>
                      </c:pt>
                      <c:pt idx="2611">
                        <c:v>3.1219999999999999</c:v>
                      </c:pt>
                      <c:pt idx="2612">
                        <c:v>2.843</c:v>
                      </c:pt>
                      <c:pt idx="2613">
                        <c:v>2.633</c:v>
                      </c:pt>
                      <c:pt idx="2614">
                        <c:v>2.5459999999999998</c:v>
                      </c:pt>
                      <c:pt idx="2615">
                        <c:v>2.4540000000000002</c:v>
                      </c:pt>
                      <c:pt idx="2616">
                        <c:v>2.3969999999999998</c:v>
                      </c:pt>
                      <c:pt idx="2617">
                        <c:v>2.4089999999999998</c:v>
                      </c:pt>
                      <c:pt idx="2618">
                        <c:v>2.4279999999999999</c:v>
                      </c:pt>
                      <c:pt idx="2619">
                        <c:v>2.4569999999999999</c:v>
                      </c:pt>
                      <c:pt idx="2620">
                        <c:v>2.6349999999999998</c:v>
                      </c:pt>
                      <c:pt idx="2621">
                        <c:v>2.6379999999999999</c:v>
                      </c:pt>
                      <c:pt idx="2622">
                        <c:v>2.968</c:v>
                      </c:pt>
                      <c:pt idx="2623">
                        <c:v>3.0710000000000002</c:v>
                      </c:pt>
                      <c:pt idx="2624">
                        <c:v>3.2650000000000001</c:v>
                      </c:pt>
                      <c:pt idx="2625">
                        <c:v>3.19</c:v>
                      </c:pt>
                      <c:pt idx="2626">
                        <c:v>3.2749999999999999</c:v>
                      </c:pt>
                      <c:pt idx="2627">
                        <c:v>3.4260000000000002</c:v>
                      </c:pt>
                      <c:pt idx="2628">
                        <c:v>3.5630000000000002</c:v>
                      </c:pt>
                      <c:pt idx="2629">
                        <c:v>3.5939999999999999</c:v>
                      </c:pt>
                      <c:pt idx="2630">
                        <c:v>3.65</c:v>
                      </c:pt>
                      <c:pt idx="2631">
                        <c:v>3.6720000000000002</c:v>
                      </c:pt>
                      <c:pt idx="2632">
                        <c:v>3.6120000000000001</c:v>
                      </c:pt>
                      <c:pt idx="2633">
                        <c:v>3.5569999999999999</c:v>
                      </c:pt>
                      <c:pt idx="2634">
                        <c:v>3.4039999999999999</c:v>
                      </c:pt>
                      <c:pt idx="2635">
                        <c:v>3.371</c:v>
                      </c:pt>
                      <c:pt idx="2636">
                        <c:v>3.0710000000000002</c:v>
                      </c:pt>
                      <c:pt idx="2637">
                        <c:v>2.8</c:v>
                      </c:pt>
                      <c:pt idx="2638">
                        <c:v>2.7639999999999998</c:v>
                      </c:pt>
                      <c:pt idx="2639">
                        <c:v>2.6480000000000001</c:v>
                      </c:pt>
                      <c:pt idx="2640">
                        <c:v>2.5910000000000002</c:v>
                      </c:pt>
                      <c:pt idx="2641">
                        <c:v>2.5049999999999999</c:v>
                      </c:pt>
                      <c:pt idx="2642">
                        <c:v>2.4620000000000002</c:v>
                      </c:pt>
                      <c:pt idx="2643">
                        <c:v>2.4769999999999999</c:v>
                      </c:pt>
                      <c:pt idx="2644">
                        <c:v>2.738</c:v>
                      </c:pt>
                      <c:pt idx="2645">
                        <c:v>2.8450000000000002</c:v>
                      </c:pt>
                      <c:pt idx="2646">
                        <c:v>3.0670000000000002</c:v>
                      </c:pt>
                      <c:pt idx="2647">
                        <c:v>3.238</c:v>
                      </c:pt>
                      <c:pt idx="2648">
                        <c:v>3.3839999999999999</c:v>
                      </c:pt>
                      <c:pt idx="2649">
                        <c:v>3.456</c:v>
                      </c:pt>
                      <c:pt idx="2650">
                        <c:v>3.49</c:v>
                      </c:pt>
                      <c:pt idx="2651">
                        <c:v>3.6760000000000002</c:v>
                      </c:pt>
                      <c:pt idx="2652">
                        <c:v>3.7290000000000001</c:v>
                      </c:pt>
                      <c:pt idx="2653">
                        <c:v>3.7240000000000002</c:v>
                      </c:pt>
                      <c:pt idx="2654">
                        <c:v>3.762</c:v>
                      </c:pt>
                      <c:pt idx="2655">
                        <c:v>3.782</c:v>
                      </c:pt>
                      <c:pt idx="2656">
                        <c:v>3.6760000000000002</c:v>
                      </c:pt>
                      <c:pt idx="2657">
                        <c:v>3.7360000000000002</c:v>
                      </c:pt>
                      <c:pt idx="2658">
                        <c:v>3.5230000000000001</c:v>
                      </c:pt>
                      <c:pt idx="2659">
                        <c:v>3.47</c:v>
                      </c:pt>
                      <c:pt idx="2660">
                        <c:v>3.25</c:v>
                      </c:pt>
                      <c:pt idx="2661">
                        <c:v>3.0270000000000001</c:v>
                      </c:pt>
                      <c:pt idx="2662">
                        <c:v>2.8530000000000002</c:v>
                      </c:pt>
                      <c:pt idx="2663">
                        <c:v>2.742</c:v>
                      </c:pt>
                      <c:pt idx="2664">
                        <c:v>2.6619999999999999</c:v>
                      </c:pt>
                      <c:pt idx="2665">
                        <c:v>2.6240000000000001</c:v>
                      </c:pt>
                      <c:pt idx="2666">
                        <c:v>2.4300000000000002</c:v>
                      </c:pt>
                      <c:pt idx="2667">
                        <c:v>2.3319999999999999</c:v>
                      </c:pt>
                      <c:pt idx="2668">
                        <c:v>2.552</c:v>
                      </c:pt>
                      <c:pt idx="2669">
                        <c:v>2.5920000000000001</c:v>
                      </c:pt>
                      <c:pt idx="2670">
                        <c:v>2.73</c:v>
                      </c:pt>
                      <c:pt idx="2671">
                        <c:v>2.9580000000000002</c:v>
                      </c:pt>
                      <c:pt idx="2672">
                        <c:v>3.016</c:v>
                      </c:pt>
                      <c:pt idx="2673">
                        <c:v>3.0179999999999998</c:v>
                      </c:pt>
                      <c:pt idx="2674">
                        <c:v>3.0059999999999998</c:v>
                      </c:pt>
                      <c:pt idx="2675">
                        <c:v>3.0070000000000001</c:v>
                      </c:pt>
                      <c:pt idx="2676">
                        <c:v>3.0339999999999998</c:v>
                      </c:pt>
                      <c:pt idx="2677">
                        <c:v>2.8610000000000002</c:v>
                      </c:pt>
                      <c:pt idx="2678">
                        <c:v>2.8679999999999999</c:v>
                      </c:pt>
                      <c:pt idx="2679">
                        <c:v>2.855</c:v>
                      </c:pt>
                      <c:pt idx="2680">
                        <c:v>3.024</c:v>
                      </c:pt>
                      <c:pt idx="2681">
                        <c:v>3.0739999999999998</c:v>
                      </c:pt>
                      <c:pt idx="2682">
                        <c:v>3.004</c:v>
                      </c:pt>
                      <c:pt idx="2683">
                        <c:v>2.9239999999999999</c:v>
                      </c:pt>
                      <c:pt idx="2684">
                        <c:v>2.758</c:v>
                      </c:pt>
                      <c:pt idx="2685">
                        <c:v>2.6230000000000002</c:v>
                      </c:pt>
                      <c:pt idx="2686">
                        <c:v>2.4489999999999998</c:v>
                      </c:pt>
                      <c:pt idx="2687">
                        <c:v>2.3290000000000002</c:v>
                      </c:pt>
                      <c:pt idx="2688">
                        <c:v>2.3290000000000002</c:v>
                      </c:pt>
                      <c:pt idx="2689">
                        <c:v>2.306</c:v>
                      </c:pt>
                      <c:pt idx="2690">
                        <c:v>2.2949999999999999</c:v>
                      </c:pt>
                      <c:pt idx="2691">
                        <c:v>2.3180000000000001</c:v>
                      </c:pt>
                      <c:pt idx="2692">
                        <c:v>2.468</c:v>
                      </c:pt>
                      <c:pt idx="2693">
                        <c:v>2.5990000000000002</c:v>
                      </c:pt>
                      <c:pt idx="2694">
                        <c:v>2.6749999999999998</c:v>
                      </c:pt>
                      <c:pt idx="2695">
                        <c:v>2.702</c:v>
                      </c:pt>
                      <c:pt idx="2696">
                        <c:v>2.7789999999999999</c:v>
                      </c:pt>
                      <c:pt idx="2697">
                        <c:v>2.8519999999999999</c:v>
                      </c:pt>
                      <c:pt idx="2698">
                        <c:v>2.9569999999999999</c:v>
                      </c:pt>
                      <c:pt idx="2699">
                        <c:v>3.02</c:v>
                      </c:pt>
                      <c:pt idx="2700">
                        <c:v>2.9550000000000001</c:v>
                      </c:pt>
                      <c:pt idx="2701">
                        <c:v>2.923</c:v>
                      </c:pt>
                      <c:pt idx="2702">
                        <c:v>2.9740000000000002</c:v>
                      </c:pt>
                      <c:pt idx="2703">
                        <c:v>3.0680000000000001</c:v>
                      </c:pt>
                      <c:pt idx="2704">
                        <c:v>2.9980000000000002</c:v>
                      </c:pt>
                      <c:pt idx="2705">
                        <c:v>3.028</c:v>
                      </c:pt>
                      <c:pt idx="2706">
                        <c:v>2.8530000000000002</c:v>
                      </c:pt>
                      <c:pt idx="2707">
                        <c:v>2.68</c:v>
                      </c:pt>
                      <c:pt idx="2708">
                        <c:v>2.5350000000000001</c:v>
                      </c:pt>
                      <c:pt idx="2709">
                        <c:v>2.5049999999999999</c:v>
                      </c:pt>
                      <c:pt idx="2710">
                        <c:v>2.431</c:v>
                      </c:pt>
                      <c:pt idx="2711">
                        <c:v>2.4300000000000002</c:v>
                      </c:pt>
                      <c:pt idx="2712">
                        <c:v>2.3889999999999998</c:v>
                      </c:pt>
                      <c:pt idx="2713">
                        <c:v>2.3940000000000001</c:v>
                      </c:pt>
                      <c:pt idx="2714">
                        <c:v>2.3929999999999998</c:v>
                      </c:pt>
                      <c:pt idx="2715">
                        <c:v>2.415</c:v>
                      </c:pt>
                      <c:pt idx="2716">
                        <c:v>2.645</c:v>
                      </c:pt>
                      <c:pt idx="2717">
                        <c:v>2.778</c:v>
                      </c:pt>
                      <c:pt idx="2718">
                        <c:v>3.0489999999999999</c:v>
                      </c:pt>
                      <c:pt idx="2719">
                        <c:v>3.1619999999999999</c:v>
                      </c:pt>
                      <c:pt idx="2720">
                        <c:v>3.161</c:v>
                      </c:pt>
                      <c:pt idx="2721">
                        <c:v>3.258</c:v>
                      </c:pt>
                      <c:pt idx="2722">
                        <c:v>3.1930000000000001</c:v>
                      </c:pt>
                      <c:pt idx="2723">
                        <c:v>3.0590000000000002</c:v>
                      </c:pt>
                      <c:pt idx="2724">
                        <c:v>3.056</c:v>
                      </c:pt>
                      <c:pt idx="2725">
                        <c:v>2.9569999999999999</c:v>
                      </c:pt>
                      <c:pt idx="2726">
                        <c:v>2.97</c:v>
                      </c:pt>
                      <c:pt idx="2727">
                        <c:v>2.9249999999999998</c:v>
                      </c:pt>
                      <c:pt idx="2728">
                        <c:v>2.9129999999999998</c:v>
                      </c:pt>
                      <c:pt idx="2729">
                        <c:v>2.831</c:v>
                      </c:pt>
                      <c:pt idx="2730">
                        <c:v>2.7970000000000002</c:v>
                      </c:pt>
                      <c:pt idx="2731">
                        <c:v>2.7839999999999998</c:v>
                      </c:pt>
                      <c:pt idx="2732">
                        <c:v>2.6309999999999998</c:v>
                      </c:pt>
                      <c:pt idx="2733">
                        <c:v>2.5939999999999999</c:v>
                      </c:pt>
                      <c:pt idx="2734">
                        <c:v>2.4079999999999999</c:v>
                      </c:pt>
                      <c:pt idx="2735">
                        <c:v>2.2370000000000001</c:v>
                      </c:pt>
                      <c:pt idx="2736">
                        <c:v>2.214</c:v>
                      </c:pt>
                      <c:pt idx="2737">
                        <c:v>2.153</c:v>
                      </c:pt>
                      <c:pt idx="2738">
                        <c:v>2.137</c:v>
                      </c:pt>
                      <c:pt idx="2739">
                        <c:v>2.1469999999999998</c:v>
                      </c:pt>
                      <c:pt idx="2740">
                        <c:v>2.5819999999999999</c:v>
                      </c:pt>
                      <c:pt idx="2741">
                        <c:v>2.6869999999999998</c:v>
                      </c:pt>
                      <c:pt idx="2742">
                        <c:v>2.9380000000000002</c:v>
                      </c:pt>
                      <c:pt idx="2743">
                        <c:v>3.149</c:v>
                      </c:pt>
                      <c:pt idx="2744">
                        <c:v>3.2480000000000002</c:v>
                      </c:pt>
                      <c:pt idx="2745">
                        <c:v>3.2410000000000001</c:v>
                      </c:pt>
                      <c:pt idx="2746">
                        <c:v>3.2440000000000002</c:v>
                      </c:pt>
                      <c:pt idx="2747">
                        <c:v>3.2589999999999999</c:v>
                      </c:pt>
                      <c:pt idx="2748">
                        <c:v>3.31</c:v>
                      </c:pt>
                      <c:pt idx="2749">
                        <c:v>3.2410000000000001</c:v>
                      </c:pt>
                      <c:pt idx="2750">
                        <c:v>3.2509999999999999</c:v>
                      </c:pt>
                      <c:pt idx="2751">
                        <c:v>3.2450000000000001</c:v>
                      </c:pt>
                      <c:pt idx="2752">
                        <c:v>3.2</c:v>
                      </c:pt>
                      <c:pt idx="2753">
                        <c:v>3.1219999999999999</c:v>
                      </c:pt>
                      <c:pt idx="2754">
                        <c:v>3.0680000000000001</c:v>
                      </c:pt>
                      <c:pt idx="2755">
                        <c:v>3.024</c:v>
                      </c:pt>
                      <c:pt idx="2756">
                        <c:v>2.8719999999999999</c:v>
                      </c:pt>
                      <c:pt idx="2757">
                        <c:v>2.7090000000000001</c:v>
                      </c:pt>
                      <c:pt idx="2758">
                        <c:v>2.593</c:v>
                      </c:pt>
                      <c:pt idx="2759">
                        <c:v>2.5750000000000002</c:v>
                      </c:pt>
                      <c:pt idx="2760">
                        <c:v>2.5379999999999998</c:v>
                      </c:pt>
                      <c:pt idx="2761">
                        <c:v>2.5350000000000001</c:v>
                      </c:pt>
                      <c:pt idx="2762">
                        <c:v>2.665</c:v>
                      </c:pt>
                      <c:pt idx="2763">
                        <c:v>2.6019999999999999</c:v>
                      </c:pt>
                      <c:pt idx="2764">
                        <c:v>2.8570000000000002</c:v>
                      </c:pt>
                      <c:pt idx="2765">
                        <c:v>2.7530000000000001</c:v>
                      </c:pt>
                      <c:pt idx="2766">
                        <c:v>2.8479999999999999</c:v>
                      </c:pt>
                      <c:pt idx="2767">
                        <c:v>3.202</c:v>
                      </c:pt>
                      <c:pt idx="2768">
                        <c:v>3.363</c:v>
                      </c:pt>
                      <c:pt idx="2769">
                        <c:v>3.331</c:v>
                      </c:pt>
                      <c:pt idx="2770">
                        <c:v>3.335</c:v>
                      </c:pt>
                      <c:pt idx="2771">
                        <c:v>3.42</c:v>
                      </c:pt>
                      <c:pt idx="2772">
                        <c:v>3.496</c:v>
                      </c:pt>
                      <c:pt idx="2773">
                        <c:v>3.3969999999999998</c:v>
                      </c:pt>
                      <c:pt idx="2774">
                        <c:v>3.3620000000000001</c:v>
                      </c:pt>
                      <c:pt idx="2775">
                        <c:v>3.3119999999999998</c:v>
                      </c:pt>
                      <c:pt idx="2776">
                        <c:v>3.2410000000000001</c:v>
                      </c:pt>
                      <c:pt idx="2777">
                        <c:v>3.214</c:v>
                      </c:pt>
                      <c:pt idx="2778">
                        <c:v>3.125</c:v>
                      </c:pt>
                      <c:pt idx="2779">
                        <c:v>3.085</c:v>
                      </c:pt>
                      <c:pt idx="2780">
                        <c:v>2.9590000000000001</c:v>
                      </c:pt>
                      <c:pt idx="2781">
                        <c:v>2.7410000000000001</c:v>
                      </c:pt>
                      <c:pt idx="2782">
                        <c:v>2.6629999999999998</c:v>
                      </c:pt>
                      <c:pt idx="2783">
                        <c:v>2.58</c:v>
                      </c:pt>
                      <c:pt idx="2784">
                        <c:v>2.5289999999999999</c:v>
                      </c:pt>
                      <c:pt idx="2785">
                        <c:v>2.5310000000000001</c:v>
                      </c:pt>
                      <c:pt idx="2786">
                        <c:v>2.4809999999999999</c:v>
                      </c:pt>
                      <c:pt idx="2787">
                        <c:v>2.524</c:v>
                      </c:pt>
                      <c:pt idx="2788">
                        <c:v>2.73</c:v>
                      </c:pt>
                      <c:pt idx="2789">
                        <c:v>3.0459999999999998</c:v>
                      </c:pt>
                      <c:pt idx="2790">
                        <c:v>3.12</c:v>
                      </c:pt>
                      <c:pt idx="2791">
                        <c:v>3.2869999999999999</c:v>
                      </c:pt>
                      <c:pt idx="2792">
                        <c:v>3.4279999999999999</c:v>
                      </c:pt>
                      <c:pt idx="2793">
                        <c:v>3.383</c:v>
                      </c:pt>
                      <c:pt idx="2794">
                        <c:v>3.3359999999999999</c:v>
                      </c:pt>
                      <c:pt idx="2795">
                        <c:v>3.4390000000000001</c:v>
                      </c:pt>
                      <c:pt idx="2796">
                        <c:v>3.5209999999999999</c:v>
                      </c:pt>
                      <c:pt idx="2797">
                        <c:v>3.4740000000000002</c:v>
                      </c:pt>
                      <c:pt idx="2798">
                        <c:v>3.5089999999999999</c:v>
                      </c:pt>
                      <c:pt idx="2799">
                        <c:v>3.4649999999999999</c:v>
                      </c:pt>
                      <c:pt idx="2800">
                        <c:v>3.3359999999999999</c:v>
                      </c:pt>
                      <c:pt idx="2801">
                        <c:v>3.2189999999999999</c:v>
                      </c:pt>
                      <c:pt idx="2802">
                        <c:v>3.0710000000000002</c:v>
                      </c:pt>
                      <c:pt idx="2803">
                        <c:v>3.0390000000000001</c:v>
                      </c:pt>
                      <c:pt idx="2804">
                        <c:v>2.8239999999999998</c:v>
                      </c:pt>
                      <c:pt idx="2805">
                        <c:v>2.6619999999999999</c:v>
                      </c:pt>
                      <c:pt idx="2806">
                        <c:v>2.5430000000000001</c:v>
                      </c:pt>
                      <c:pt idx="2807">
                        <c:v>2.39</c:v>
                      </c:pt>
                      <c:pt idx="2808">
                        <c:v>2.3959999999999999</c:v>
                      </c:pt>
                      <c:pt idx="2809">
                        <c:v>2.278</c:v>
                      </c:pt>
                      <c:pt idx="2810">
                        <c:v>2.3260000000000001</c:v>
                      </c:pt>
                      <c:pt idx="2811">
                        <c:v>2.3109999999999999</c:v>
                      </c:pt>
                      <c:pt idx="2812">
                        <c:v>2.6139999999999999</c:v>
                      </c:pt>
                      <c:pt idx="2813">
                        <c:v>2.6619999999999999</c:v>
                      </c:pt>
                      <c:pt idx="2814">
                        <c:v>2.9860000000000002</c:v>
                      </c:pt>
                      <c:pt idx="2815">
                        <c:v>3.0670000000000002</c:v>
                      </c:pt>
                      <c:pt idx="2816">
                        <c:v>3.14</c:v>
                      </c:pt>
                      <c:pt idx="2817">
                        <c:v>3.1850000000000001</c:v>
                      </c:pt>
                      <c:pt idx="2818">
                        <c:v>3.2480000000000002</c:v>
                      </c:pt>
                      <c:pt idx="2819">
                        <c:v>3.2829999999999999</c:v>
                      </c:pt>
                      <c:pt idx="2820">
                        <c:v>3.3660000000000001</c:v>
                      </c:pt>
                      <c:pt idx="2821">
                        <c:v>3.3079999999999998</c:v>
                      </c:pt>
                      <c:pt idx="2822">
                        <c:v>3.3210000000000002</c:v>
                      </c:pt>
                      <c:pt idx="2823">
                        <c:v>3.226</c:v>
                      </c:pt>
                      <c:pt idx="2824">
                        <c:v>3.22</c:v>
                      </c:pt>
                      <c:pt idx="2825">
                        <c:v>3.1739999999999999</c:v>
                      </c:pt>
                      <c:pt idx="2826">
                        <c:v>3.0870000000000002</c:v>
                      </c:pt>
                      <c:pt idx="2827">
                        <c:v>2.9529999999999998</c:v>
                      </c:pt>
                      <c:pt idx="2828">
                        <c:v>2.9350000000000001</c:v>
                      </c:pt>
                      <c:pt idx="2829">
                        <c:v>2.782</c:v>
                      </c:pt>
                      <c:pt idx="2830">
                        <c:v>2.6789999999999998</c:v>
                      </c:pt>
                      <c:pt idx="2831">
                        <c:v>2.5510000000000002</c:v>
                      </c:pt>
                      <c:pt idx="2832">
                        <c:v>2.5</c:v>
                      </c:pt>
                      <c:pt idx="2833">
                        <c:v>2.5089999999999999</c:v>
                      </c:pt>
                      <c:pt idx="2834">
                        <c:v>2.4620000000000002</c:v>
                      </c:pt>
                      <c:pt idx="2835">
                        <c:v>2.464</c:v>
                      </c:pt>
                      <c:pt idx="2836">
                        <c:v>2.7959999999999998</c:v>
                      </c:pt>
                      <c:pt idx="2837">
                        <c:v>2.83</c:v>
                      </c:pt>
                      <c:pt idx="2838">
                        <c:v>3.0049999999999999</c:v>
                      </c:pt>
                      <c:pt idx="2839">
                        <c:v>2.9209999999999998</c:v>
                      </c:pt>
                      <c:pt idx="2840">
                        <c:v>3.0049999999999999</c:v>
                      </c:pt>
                      <c:pt idx="2841">
                        <c:v>3.105</c:v>
                      </c:pt>
                      <c:pt idx="2842">
                        <c:v>3.1019999999999999</c:v>
                      </c:pt>
                      <c:pt idx="2843">
                        <c:v>2.9990000000000001</c:v>
                      </c:pt>
                      <c:pt idx="2844">
                        <c:v>3.0470000000000002</c:v>
                      </c:pt>
                      <c:pt idx="2845">
                        <c:v>2.9540000000000002</c:v>
                      </c:pt>
                      <c:pt idx="2846">
                        <c:v>2.8820000000000001</c:v>
                      </c:pt>
                      <c:pt idx="2847">
                        <c:v>2.9239999999999999</c:v>
                      </c:pt>
                      <c:pt idx="2848">
                        <c:v>2.9239999999999999</c:v>
                      </c:pt>
                      <c:pt idx="2849">
                        <c:v>2.903</c:v>
                      </c:pt>
                      <c:pt idx="2850">
                        <c:v>2.8919999999999999</c:v>
                      </c:pt>
                      <c:pt idx="2851">
                        <c:v>2.8260000000000001</c:v>
                      </c:pt>
                      <c:pt idx="2852">
                        <c:v>2.6389999999999998</c:v>
                      </c:pt>
                      <c:pt idx="2853">
                        <c:v>2.5310000000000001</c:v>
                      </c:pt>
                      <c:pt idx="2854">
                        <c:v>2.484</c:v>
                      </c:pt>
                      <c:pt idx="2855">
                        <c:v>2.4039999999999999</c:v>
                      </c:pt>
                      <c:pt idx="2856">
                        <c:v>2.415</c:v>
                      </c:pt>
                      <c:pt idx="2857">
                        <c:v>2.363</c:v>
                      </c:pt>
                      <c:pt idx="2858">
                        <c:v>2.3359999999999999</c:v>
                      </c:pt>
                      <c:pt idx="2859">
                        <c:v>2.35</c:v>
                      </c:pt>
                      <c:pt idx="2860">
                        <c:v>2.5830000000000002</c:v>
                      </c:pt>
                      <c:pt idx="2861">
                        <c:v>2.6709999999999998</c:v>
                      </c:pt>
                      <c:pt idx="2862">
                        <c:v>2.665</c:v>
                      </c:pt>
                      <c:pt idx="2863">
                        <c:v>2.738</c:v>
                      </c:pt>
                      <c:pt idx="2864">
                        <c:v>3.024</c:v>
                      </c:pt>
                      <c:pt idx="2865">
                        <c:v>3.073</c:v>
                      </c:pt>
                      <c:pt idx="2866">
                        <c:v>3.1190000000000002</c:v>
                      </c:pt>
                      <c:pt idx="2867">
                        <c:v>3.1480000000000001</c:v>
                      </c:pt>
                      <c:pt idx="2868">
                        <c:v>3.1680000000000001</c:v>
                      </c:pt>
                      <c:pt idx="2869">
                        <c:v>3.1259999999999999</c:v>
                      </c:pt>
                      <c:pt idx="2870">
                        <c:v>3.1440000000000001</c:v>
                      </c:pt>
                      <c:pt idx="2871">
                        <c:v>3.1360000000000001</c:v>
                      </c:pt>
                      <c:pt idx="2872">
                        <c:v>3.085</c:v>
                      </c:pt>
                      <c:pt idx="2873">
                        <c:v>3.1120000000000001</c:v>
                      </c:pt>
                      <c:pt idx="2874">
                        <c:v>2.9820000000000002</c:v>
                      </c:pt>
                      <c:pt idx="2875">
                        <c:v>2.831</c:v>
                      </c:pt>
                      <c:pt idx="2876">
                        <c:v>2.7280000000000002</c:v>
                      </c:pt>
                      <c:pt idx="2877">
                        <c:v>2.73</c:v>
                      </c:pt>
                      <c:pt idx="2878">
                        <c:v>2.62</c:v>
                      </c:pt>
                      <c:pt idx="2879">
                        <c:v>2.5819999999999999</c:v>
                      </c:pt>
                      <c:pt idx="2880">
                        <c:v>2.6030000000000002</c:v>
                      </c:pt>
                      <c:pt idx="2881">
                        <c:v>2.5920000000000001</c:v>
                      </c:pt>
                      <c:pt idx="2882">
                        <c:v>2.5230000000000001</c:v>
                      </c:pt>
                      <c:pt idx="2883">
                        <c:v>2.5230000000000001</c:v>
                      </c:pt>
                      <c:pt idx="2884">
                        <c:v>2.7090000000000001</c:v>
                      </c:pt>
                      <c:pt idx="2885">
                        <c:v>2.7930000000000001</c:v>
                      </c:pt>
                      <c:pt idx="2886">
                        <c:v>2.9740000000000002</c:v>
                      </c:pt>
                      <c:pt idx="2887">
                        <c:v>3.1059999999999999</c:v>
                      </c:pt>
                      <c:pt idx="2888">
                        <c:v>3.2050000000000001</c:v>
                      </c:pt>
                      <c:pt idx="2889">
                        <c:v>3.2730000000000001</c:v>
                      </c:pt>
                      <c:pt idx="2890">
                        <c:v>3.3849999999999998</c:v>
                      </c:pt>
                      <c:pt idx="2891">
                        <c:v>3.5169999999999999</c:v>
                      </c:pt>
                      <c:pt idx="2892">
                        <c:v>3.7789999999999999</c:v>
                      </c:pt>
                      <c:pt idx="2893">
                        <c:v>3.9169999999999998</c:v>
                      </c:pt>
                      <c:pt idx="2894">
                        <c:v>3.8980000000000001</c:v>
                      </c:pt>
                      <c:pt idx="2895">
                        <c:v>3.931</c:v>
                      </c:pt>
                      <c:pt idx="2896">
                        <c:v>3.7589999999999999</c:v>
                      </c:pt>
                      <c:pt idx="2897">
                        <c:v>3.6709999999999998</c:v>
                      </c:pt>
                      <c:pt idx="2898">
                        <c:v>3.552</c:v>
                      </c:pt>
                      <c:pt idx="2899">
                        <c:v>3.512</c:v>
                      </c:pt>
                      <c:pt idx="2900">
                        <c:v>3.2890000000000001</c:v>
                      </c:pt>
                      <c:pt idx="2901">
                        <c:v>3.0030000000000001</c:v>
                      </c:pt>
                      <c:pt idx="2902">
                        <c:v>2.798</c:v>
                      </c:pt>
                      <c:pt idx="2903">
                        <c:v>2.5819999999999999</c:v>
                      </c:pt>
                      <c:pt idx="2904">
                        <c:v>2.7229999999999999</c:v>
                      </c:pt>
                      <c:pt idx="2905">
                        <c:v>2.7010000000000001</c:v>
                      </c:pt>
                      <c:pt idx="2906">
                        <c:v>2.6709999999999998</c:v>
                      </c:pt>
                      <c:pt idx="2907">
                        <c:v>2.7109999999999999</c:v>
                      </c:pt>
                      <c:pt idx="2908">
                        <c:v>2.9510000000000001</c:v>
                      </c:pt>
                      <c:pt idx="2909">
                        <c:v>3.036</c:v>
                      </c:pt>
                      <c:pt idx="2910">
                        <c:v>3.2080000000000002</c:v>
                      </c:pt>
                      <c:pt idx="2911">
                        <c:v>3.456</c:v>
                      </c:pt>
                      <c:pt idx="2912">
                        <c:v>3.6579999999999999</c:v>
                      </c:pt>
                      <c:pt idx="2913">
                        <c:v>3.6459999999999999</c:v>
                      </c:pt>
                      <c:pt idx="2914">
                        <c:v>3.6880000000000002</c:v>
                      </c:pt>
                      <c:pt idx="2915">
                        <c:v>3.798</c:v>
                      </c:pt>
                      <c:pt idx="2916">
                        <c:v>3.8570000000000002</c:v>
                      </c:pt>
                      <c:pt idx="2917">
                        <c:v>3.992</c:v>
                      </c:pt>
                      <c:pt idx="2918">
                        <c:v>3.9710000000000001</c:v>
                      </c:pt>
                      <c:pt idx="2919">
                        <c:v>4.01</c:v>
                      </c:pt>
                      <c:pt idx="2920">
                        <c:v>3.8839999999999999</c:v>
                      </c:pt>
                      <c:pt idx="2921">
                        <c:v>3.7989999999999999</c:v>
                      </c:pt>
                      <c:pt idx="2922">
                        <c:v>3.629</c:v>
                      </c:pt>
                      <c:pt idx="2923">
                        <c:v>3.4889999999999999</c:v>
                      </c:pt>
                      <c:pt idx="2924">
                        <c:v>3.286</c:v>
                      </c:pt>
                      <c:pt idx="2925">
                        <c:v>3.0750000000000002</c:v>
                      </c:pt>
                      <c:pt idx="2926">
                        <c:v>2.8719999999999999</c:v>
                      </c:pt>
                      <c:pt idx="2927">
                        <c:v>2.74</c:v>
                      </c:pt>
                      <c:pt idx="2928">
                        <c:v>2.6829999999999998</c:v>
                      </c:pt>
                      <c:pt idx="2929">
                        <c:v>2.6640000000000001</c:v>
                      </c:pt>
                      <c:pt idx="2930">
                        <c:v>2.7690000000000001</c:v>
                      </c:pt>
                      <c:pt idx="2931">
                        <c:v>2.7450000000000001</c:v>
                      </c:pt>
                      <c:pt idx="2932">
                        <c:v>2.992</c:v>
                      </c:pt>
                      <c:pt idx="2933">
                        <c:v>3.0670000000000002</c:v>
                      </c:pt>
                      <c:pt idx="2934">
                        <c:v>3.1619999999999999</c:v>
                      </c:pt>
                      <c:pt idx="2935">
                        <c:v>3.395</c:v>
                      </c:pt>
                      <c:pt idx="2936">
                        <c:v>3.6920000000000002</c:v>
                      </c:pt>
                      <c:pt idx="2937">
                        <c:v>3.7869999999999999</c:v>
                      </c:pt>
                      <c:pt idx="2938">
                        <c:v>4.0149999999999997</c:v>
                      </c:pt>
                      <c:pt idx="2939">
                        <c:v>4.0830000000000002</c:v>
                      </c:pt>
                      <c:pt idx="2940">
                        <c:v>4.2359999999999998</c:v>
                      </c:pt>
                      <c:pt idx="2941">
                        <c:v>4.2430000000000003</c:v>
                      </c:pt>
                      <c:pt idx="2942">
                        <c:v>4.2350000000000003</c:v>
                      </c:pt>
                      <c:pt idx="2943">
                        <c:v>4.2690000000000001</c:v>
                      </c:pt>
                      <c:pt idx="2944">
                        <c:v>4.1189999999999998</c:v>
                      </c:pt>
                      <c:pt idx="2945">
                        <c:v>4.0389999999999997</c:v>
                      </c:pt>
                      <c:pt idx="2946">
                        <c:v>3.956</c:v>
                      </c:pt>
                      <c:pt idx="2947">
                        <c:v>3.762</c:v>
                      </c:pt>
                      <c:pt idx="2948">
                        <c:v>3.5470000000000002</c:v>
                      </c:pt>
                      <c:pt idx="2949">
                        <c:v>3.2919999999999998</c:v>
                      </c:pt>
                      <c:pt idx="2950">
                        <c:v>3.0539999999999998</c:v>
                      </c:pt>
                      <c:pt idx="2951">
                        <c:v>2.988</c:v>
                      </c:pt>
                      <c:pt idx="2952">
                        <c:v>2.9009999999999998</c:v>
                      </c:pt>
                      <c:pt idx="2953">
                        <c:v>2.794</c:v>
                      </c:pt>
                      <c:pt idx="2954">
                        <c:v>2.823</c:v>
                      </c:pt>
                      <c:pt idx="2955">
                        <c:v>2.7749999999999999</c:v>
                      </c:pt>
                      <c:pt idx="2956">
                        <c:v>2.9870000000000001</c:v>
                      </c:pt>
                      <c:pt idx="2957">
                        <c:v>2.9580000000000002</c:v>
                      </c:pt>
                      <c:pt idx="2958">
                        <c:v>3.202</c:v>
                      </c:pt>
                      <c:pt idx="2959">
                        <c:v>3.556</c:v>
                      </c:pt>
                      <c:pt idx="2960">
                        <c:v>3.9460000000000002</c:v>
                      </c:pt>
                      <c:pt idx="2961">
                        <c:v>4.1120000000000001</c:v>
                      </c:pt>
                      <c:pt idx="2962">
                        <c:v>4.181</c:v>
                      </c:pt>
                      <c:pt idx="2963">
                        <c:v>4.3099999999999996</c:v>
                      </c:pt>
                      <c:pt idx="2964">
                        <c:v>4.4539999999999997</c:v>
                      </c:pt>
                      <c:pt idx="2965">
                        <c:v>4.556</c:v>
                      </c:pt>
                      <c:pt idx="2966">
                        <c:v>4.4790000000000001</c:v>
                      </c:pt>
                      <c:pt idx="2967">
                        <c:v>4.49</c:v>
                      </c:pt>
                      <c:pt idx="2968">
                        <c:v>4.38</c:v>
                      </c:pt>
                      <c:pt idx="2969">
                        <c:v>4.2270000000000003</c:v>
                      </c:pt>
                      <c:pt idx="2970">
                        <c:v>4.1070000000000002</c:v>
                      </c:pt>
                      <c:pt idx="2971">
                        <c:v>3.9750000000000001</c:v>
                      </c:pt>
                      <c:pt idx="2972">
                        <c:v>3.738</c:v>
                      </c:pt>
                      <c:pt idx="2973">
                        <c:v>3.7069999999999999</c:v>
                      </c:pt>
                      <c:pt idx="2974">
                        <c:v>3.5249999999999999</c:v>
                      </c:pt>
                      <c:pt idx="2975">
                        <c:v>3.3769999999999998</c:v>
                      </c:pt>
                      <c:pt idx="2976">
                        <c:v>3.3420000000000001</c:v>
                      </c:pt>
                      <c:pt idx="2977">
                        <c:v>3.2890000000000001</c:v>
                      </c:pt>
                      <c:pt idx="2978">
                        <c:v>3.202</c:v>
                      </c:pt>
                      <c:pt idx="2979">
                        <c:v>3.153</c:v>
                      </c:pt>
                      <c:pt idx="2980">
                        <c:v>3.407</c:v>
                      </c:pt>
                      <c:pt idx="2981">
                        <c:v>3.2709999999999999</c:v>
                      </c:pt>
                      <c:pt idx="2982">
                        <c:v>3.4279999999999999</c:v>
                      </c:pt>
                      <c:pt idx="2983">
                        <c:v>3.67</c:v>
                      </c:pt>
                      <c:pt idx="2984">
                        <c:v>3.8439999999999999</c:v>
                      </c:pt>
                      <c:pt idx="2985">
                        <c:v>3.8980000000000001</c:v>
                      </c:pt>
                      <c:pt idx="2986">
                        <c:v>3.9980000000000002</c:v>
                      </c:pt>
                      <c:pt idx="2987">
                        <c:v>4.0999999999999996</c:v>
                      </c:pt>
                      <c:pt idx="2988">
                        <c:v>4.1970000000000001</c:v>
                      </c:pt>
                      <c:pt idx="2989">
                        <c:v>4.2610000000000001</c:v>
                      </c:pt>
                      <c:pt idx="2990">
                        <c:v>4.1900000000000004</c:v>
                      </c:pt>
                      <c:pt idx="2991">
                        <c:v>4.0759999999999996</c:v>
                      </c:pt>
                      <c:pt idx="2992">
                        <c:v>3.92</c:v>
                      </c:pt>
                      <c:pt idx="2993">
                        <c:v>3.823</c:v>
                      </c:pt>
                      <c:pt idx="2994">
                        <c:v>3.7530000000000001</c:v>
                      </c:pt>
                      <c:pt idx="2995">
                        <c:v>3.6619999999999999</c:v>
                      </c:pt>
                      <c:pt idx="2996">
                        <c:v>3.5779999999999998</c:v>
                      </c:pt>
                      <c:pt idx="2997">
                        <c:v>3.5550000000000002</c:v>
                      </c:pt>
                      <c:pt idx="2998">
                        <c:v>3.2829999999999999</c:v>
                      </c:pt>
                      <c:pt idx="2999">
                        <c:v>3.1659999999999999</c:v>
                      </c:pt>
                      <c:pt idx="3000">
                        <c:v>3.1429999999999998</c:v>
                      </c:pt>
                      <c:pt idx="3001">
                        <c:v>3.0510000000000002</c:v>
                      </c:pt>
                      <c:pt idx="3002">
                        <c:v>2.99</c:v>
                      </c:pt>
                      <c:pt idx="3003">
                        <c:v>3.0209999999999999</c:v>
                      </c:pt>
                      <c:pt idx="3004">
                        <c:v>3.2320000000000002</c:v>
                      </c:pt>
                      <c:pt idx="3005">
                        <c:v>3.246</c:v>
                      </c:pt>
                      <c:pt idx="3006">
                        <c:v>3.2610000000000001</c:v>
                      </c:pt>
                      <c:pt idx="3007">
                        <c:v>3.3940000000000001</c:v>
                      </c:pt>
                      <c:pt idx="3008">
                        <c:v>3.496</c:v>
                      </c:pt>
                      <c:pt idx="3009">
                        <c:v>3.4630000000000001</c:v>
                      </c:pt>
                      <c:pt idx="3010">
                        <c:v>3.5350000000000001</c:v>
                      </c:pt>
                      <c:pt idx="3011">
                        <c:v>3.669</c:v>
                      </c:pt>
                      <c:pt idx="3012">
                        <c:v>3.758</c:v>
                      </c:pt>
                      <c:pt idx="3013">
                        <c:v>3.7040000000000002</c:v>
                      </c:pt>
                      <c:pt idx="3014">
                        <c:v>3.7589999999999999</c:v>
                      </c:pt>
                      <c:pt idx="3015">
                        <c:v>3.7549999999999999</c:v>
                      </c:pt>
                      <c:pt idx="3016">
                        <c:v>3.7909999999999999</c:v>
                      </c:pt>
                      <c:pt idx="3017">
                        <c:v>3.7349999999999999</c:v>
                      </c:pt>
                      <c:pt idx="3018">
                        <c:v>3.6480000000000001</c:v>
                      </c:pt>
                      <c:pt idx="3019">
                        <c:v>3.4769999999999999</c:v>
                      </c:pt>
                      <c:pt idx="3020">
                        <c:v>3.35</c:v>
                      </c:pt>
                      <c:pt idx="3021">
                        <c:v>3.1680000000000001</c:v>
                      </c:pt>
                      <c:pt idx="3022">
                        <c:v>2.9039999999999999</c:v>
                      </c:pt>
                      <c:pt idx="3023">
                        <c:v>2.746</c:v>
                      </c:pt>
                      <c:pt idx="3024">
                        <c:v>2.6920000000000002</c:v>
                      </c:pt>
                      <c:pt idx="3025">
                        <c:v>2.6619999999999999</c:v>
                      </c:pt>
                      <c:pt idx="3026">
                        <c:v>2.6179999999999999</c:v>
                      </c:pt>
                      <c:pt idx="3027">
                        <c:v>2.657</c:v>
                      </c:pt>
                      <c:pt idx="3028">
                        <c:v>2.8010000000000002</c:v>
                      </c:pt>
                      <c:pt idx="3029">
                        <c:v>2.823</c:v>
                      </c:pt>
                      <c:pt idx="3030">
                        <c:v>2.9449999999999998</c:v>
                      </c:pt>
                      <c:pt idx="3031">
                        <c:v>3.0369999999999999</c:v>
                      </c:pt>
                      <c:pt idx="3032">
                        <c:v>3.1230000000000002</c:v>
                      </c:pt>
                      <c:pt idx="3033">
                        <c:v>3.2970000000000002</c:v>
                      </c:pt>
                      <c:pt idx="3034">
                        <c:v>3.49</c:v>
                      </c:pt>
                      <c:pt idx="3035">
                        <c:v>3.6269999999999998</c:v>
                      </c:pt>
                      <c:pt idx="3036">
                        <c:v>3.6749999999999998</c:v>
                      </c:pt>
                      <c:pt idx="3037">
                        <c:v>3.7519999999999998</c:v>
                      </c:pt>
                      <c:pt idx="3038">
                        <c:v>3.7290000000000001</c:v>
                      </c:pt>
                      <c:pt idx="3039">
                        <c:v>3.7709999999999999</c:v>
                      </c:pt>
                      <c:pt idx="3040">
                        <c:v>3.6539999999999999</c:v>
                      </c:pt>
                      <c:pt idx="3041">
                        <c:v>3.7010000000000001</c:v>
                      </c:pt>
                      <c:pt idx="3042">
                        <c:v>3.44</c:v>
                      </c:pt>
                      <c:pt idx="3043">
                        <c:v>3.226</c:v>
                      </c:pt>
                      <c:pt idx="3044">
                        <c:v>3.0870000000000002</c:v>
                      </c:pt>
                      <c:pt idx="3045">
                        <c:v>3.0379999999999998</c:v>
                      </c:pt>
                      <c:pt idx="3046">
                        <c:v>2.8279999999999998</c:v>
                      </c:pt>
                      <c:pt idx="3047">
                        <c:v>2.7519999999999998</c:v>
                      </c:pt>
                      <c:pt idx="3048">
                        <c:v>2.7229999999999999</c:v>
                      </c:pt>
                      <c:pt idx="3049">
                        <c:v>2.6890000000000001</c:v>
                      </c:pt>
                      <c:pt idx="3050">
                        <c:v>2.6480000000000001</c:v>
                      </c:pt>
                      <c:pt idx="3051">
                        <c:v>2.6720000000000002</c:v>
                      </c:pt>
                      <c:pt idx="3052">
                        <c:v>2.8660000000000001</c:v>
                      </c:pt>
                      <c:pt idx="3053">
                        <c:v>2.9319999999999999</c:v>
                      </c:pt>
                      <c:pt idx="3054">
                        <c:v>3.1520000000000001</c:v>
                      </c:pt>
                      <c:pt idx="3055">
                        <c:v>3.3759999999999999</c:v>
                      </c:pt>
                      <c:pt idx="3056">
                        <c:v>3.6030000000000002</c:v>
                      </c:pt>
                      <c:pt idx="3057">
                        <c:v>3.6930000000000001</c:v>
                      </c:pt>
                      <c:pt idx="3058">
                        <c:v>3.8159999999999998</c:v>
                      </c:pt>
                      <c:pt idx="3059">
                        <c:v>3.9529999999999998</c:v>
                      </c:pt>
                      <c:pt idx="3060">
                        <c:v>4.085</c:v>
                      </c:pt>
                      <c:pt idx="3061">
                        <c:v>4.2069999999999999</c:v>
                      </c:pt>
                      <c:pt idx="3062">
                        <c:v>4.2370000000000001</c:v>
                      </c:pt>
                      <c:pt idx="3063">
                        <c:v>4.1870000000000003</c:v>
                      </c:pt>
                      <c:pt idx="3064">
                        <c:v>4.0609999999999999</c:v>
                      </c:pt>
                      <c:pt idx="3065">
                        <c:v>3.931</c:v>
                      </c:pt>
                      <c:pt idx="3066">
                        <c:v>3.7959999999999998</c:v>
                      </c:pt>
                      <c:pt idx="3067">
                        <c:v>3.669</c:v>
                      </c:pt>
                      <c:pt idx="3068">
                        <c:v>3.3290000000000002</c:v>
                      </c:pt>
                      <c:pt idx="3069">
                        <c:v>3.149</c:v>
                      </c:pt>
                      <c:pt idx="3070">
                        <c:v>2.95</c:v>
                      </c:pt>
                      <c:pt idx="3071">
                        <c:v>2.8620000000000001</c:v>
                      </c:pt>
                      <c:pt idx="3072">
                        <c:v>2.8479999999999999</c:v>
                      </c:pt>
                      <c:pt idx="3073">
                        <c:v>2.8319999999999999</c:v>
                      </c:pt>
                      <c:pt idx="3074">
                        <c:v>2.819</c:v>
                      </c:pt>
                      <c:pt idx="3075">
                        <c:v>2.8109999999999999</c:v>
                      </c:pt>
                      <c:pt idx="3076">
                        <c:v>2.9889999999999999</c:v>
                      </c:pt>
                      <c:pt idx="3077">
                        <c:v>2.9950000000000001</c:v>
                      </c:pt>
                      <c:pt idx="3078">
                        <c:v>3.1589999999999998</c:v>
                      </c:pt>
                      <c:pt idx="3079">
                        <c:v>3.4769999999999999</c:v>
                      </c:pt>
                      <c:pt idx="3080">
                        <c:v>3.6909999999999998</c:v>
                      </c:pt>
                      <c:pt idx="3081">
                        <c:v>3.605</c:v>
                      </c:pt>
                      <c:pt idx="3082">
                        <c:v>3.597</c:v>
                      </c:pt>
                      <c:pt idx="3083">
                        <c:v>3.6429999999999998</c:v>
                      </c:pt>
                      <c:pt idx="3084">
                        <c:v>3.806</c:v>
                      </c:pt>
                      <c:pt idx="3085">
                        <c:v>3.839</c:v>
                      </c:pt>
                      <c:pt idx="3086">
                        <c:v>3.8450000000000002</c:v>
                      </c:pt>
                      <c:pt idx="3087">
                        <c:v>3.867</c:v>
                      </c:pt>
                      <c:pt idx="3088">
                        <c:v>3.6930000000000001</c:v>
                      </c:pt>
                      <c:pt idx="3089">
                        <c:v>3.6419999999999999</c:v>
                      </c:pt>
                      <c:pt idx="3090">
                        <c:v>3.4740000000000002</c:v>
                      </c:pt>
                      <c:pt idx="3091">
                        <c:v>3.3730000000000002</c:v>
                      </c:pt>
                      <c:pt idx="3092">
                        <c:v>3.1419999999999999</c:v>
                      </c:pt>
                      <c:pt idx="3093">
                        <c:v>3.2210000000000001</c:v>
                      </c:pt>
                      <c:pt idx="3094">
                        <c:v>2.88</c:v>
                      </c:pt>
                      <c:pt idx="3095">
                        <c:v>2.7360000000000002</c:v>
                      </c:pt>
                      <c:pt idx="3096">
                        <c:v>2.6379999999999999</c:v>
                      </c:pt>
                      <c:pt idx="3097">
                        <c:v>2.4700000000000002</c:v>
                      </c:pt>
                      <c:pt idx="3098">
                        <c:v>2.6150000000000002</c:v>
                      </c:pt>
                      <c:pt idx="3099">
                        <c:v>2.6720000000000002</c:v>
                      </c:pt>
                      <c:pt idx="3100">
                        <c:v>2.86</c:v>
                      </c:pt>
                      <c:pt idx="3101">
                        <c:v>2.9729999999999999</c:v>
                      </c:pt>
                      <c:pt idx="3102">
                        <c:v>3.073</c:v>
                      </c:pt>
                      <c:pt idx="3103">
                        <c:v>3.2829999999999999</c:v>
                      </c:pt>
                      <c:pt idx="3104">
                        <c:v>3.3679999999999999</c:v>
                      </c:pt>
                      <c:pt idx="3105">
                        <c:v>3.4289999999999998</c:v>
                      </c:pt>
                      <c:pt idx="3106">
                        <c:v>3.5779999999999998</c:v>
                      </c:pt>
                      <c:pt idx="3107">
                        <c:v>3.6110000000000002</c:v>
                      </c:pt>
                      <c:pt idx="3108">
                        <c:v>3.694</c:v>
                      </c:pt>
                      <c:pt idx="3109">
                        <c:v>3.6280000000000001</c:v>
                      </c:pt>
                      <c:pt idx="3110">
                        <c:v>3.5960000000000001</c:v>
                      </c:pt>
                      <c:pt idx="3111">
                        <c:v>3.6179999999999999</c:v>
                      </c:pt>
                      <c:pt idx="3112">
                        <c:v>3.51</c:v>
                      </c:pt>
                      <c:pt idx="3113">
                        <c:v>3.3820000000000001</c:v>
                      </c:pt>
                      <c:pt idx="3114">
                        <c:v>3.218</c:v>
                      </c:pt>
                      <c:pt idx="3115">
                        <c:v>3.081</c:v>
                      </c:pt>
                      <c:pt idx="3116">
                        <c:v>2.9359999999999999</c:v>
                      </c:pt>
                      <c:pt idx="3117">
                        <c:v>2.7160000000000002</c:v>
                      </c:pt>
                      <c:pt idx="3118">
                        <c:v>2.5129999999999999</c:v>
                      </c:pt>
                      <c:pt idx="3119">
                        <c:v>2.4350000000000001</c:v>
                      </c:pt>
                      <c:pt idx="3120">
                        <c:v>2.419</c:v>
                      </c:pt>
                      <c:pt idx="3121">
                        <c:v>2.3570000000000002</c:v>
                      </c:pt>
                      <c:pt idx="3122">
                        <c:v>2.3530000000000002</c:v>
                      </c:pt>
                      <c:pt idx="3123">
                        <c:v>2.3679999999999999</c:v>
                      </c:pt>
                      <c:pt idx="3124">
                        <c:v>2.5529999999999999</c:v>
                      </c:pt>
                      <c:pt idx="3125">
                        <c:v>2.6819999999999999</c:v>
                      </c:pt>
                      <c:pt idx="3126">
                        <c:v>2.843</c:v>
                      </c:pt>
                      <c:pt idx="3127">
                        <c:v>3.0630000000000002</c:v>
                      </c:pt>
                      <c:pt idx="3128">
                        <c:v>3.2530000000000001</c:v>
                      </c:pt>
                      <c:pt idx="3129">
                        <c:v>3.2970000000000002</c:v>
                      </c:pt>
                      <c:pt idx="3130">
                        <c:v>3.2879999999999998</c:v>
                      </c:pt>
                      <c:pt idx="3131">
                        <c:v>3.2789999999999999</c:v>
                      </c:pt>
                      <c:pt idx="3132">
                        <c:v>3.3650000000000002</c:v>
                      </c:pt>
                      <c:pt idx="3133">
                        <c:v>3.3639999999999999</c:v>
                      </c:pt>
                      <c:pt idx="3134">
                        <c:v>3.4119999999999999</c:v>
                      </c:pt>
                      <c:pt idx="3135">
                        <c:v>3.4020000000000001</c:v>
                      </c:pt>
                      <c:pt idx="3136">
                        <c:v>3.286</c:v>
                      </c:pt>
                      <c:pt idx="3137">
                        <c:v>3.2770000000000001</c:v>
                      </c:pt>
                      <c:pt idx="3138">
                        <c:v>3.1480000000000001</c:v>
                      </c:pt>
                      <c:pt idx="3139">
                        <c:v>2.9830000000000001</c:v>
                      </c:pt>
                      <c:pt idx="3140">
                        <c:v>2.907</c:v>
                      </c:pt>
                      <c:pt idx="3141">
                        <c:v>2.83</c:v>
                      </c:pt>
                      <c:pt idx="3142">
                        <c:v>2.6579999999999999</c:v>
                      </c:pt>
                      <c:pt idx="3143">
                        <c:v>2.5819999999999999</c:v>
                      </c:pt>
                      <c:pt idx="3144">
                        <c:v>2.5819999999999999</c:v>
                      </c:pt>
                      <c:pt idx="3145">
                        <c:v>2.548</c:v>
                      </c:pt>
                      <c:pt idx="3146">
                        <c:v>2.548</c:v>
                      </c:pt>
                      <c:pt idx="3147">
                        <c:v>2.5840000000000001</c:v>
                      </c:pt>
                      <c:pt idx="3148">
                        <c:v>2.7559999999999998</c:v>
                      </c:pt>
                      <c:pt idx="3149">
                        <c:v>2.7869999999999999</c:v>
                      </c:pt>
                      <c:pt idx="3150">
                        <c:v>2.911</c:v>
                      </c:pt>
                      <c:pt idx="3151">
                        <c:v>3.0640000000000001</c:v>
                      </c:pt>
                      <c:pt idx="3152">
                        <c:v>3.1560000000000001</c:v>
                      </c:pt>
                      <c:pt idx="3153">
                        <c:v>3.2989999999999999</c:v>
                      </c:pt>
                      <c:pt idx="3154">
                        <c:v>3.2909999999999999</c:v>
                      </c:pt>
                      <c:pt idx="3155">
                        <c:v>3.4319999999999999</c:v>
                      </c:pt>
                      <c:pt idx="3156">
                        <c:v>3.4750000000000001</c:v>
                      </c:pt>
                      <c:pt idx="3157">
                        <c:v>3.5019999999999998</c:v>
                      </c:pt>
                      <c:pt idx="3158">
                        <c:v>3.5489999999999999</c:v>
                      </c:pt>
                      <c:pt idx="3159">
                        <c:v>3.5230000000000001</c:v>
                      </c:pt>
                      <c:pt idx="3160">
                        <c:v>3.5270000000000001</c:v>
                      </c:pt>
                      <c:pt idx="3161">
                        <c:v>3.5249999999999999</c:v>
                      </c:pt>
                      <c:pt idx="3162">
                        <c:v>3.3759999999999999</c:v>
                      </c:pt>
                      <c:pt idx="3163">
                        <c:v>3.2090000000000001</c:v>
                      </c:pt>
                      <c:pt idx="3164">
                        <c:v>3.0249999999999999</c:v>
                      </c:pt>
                      <c:pt idx="3165">
                        <c:v>2.8159999999999998</c:v>
                      </c:pt>
                      <c:pt idx="3166">
                        <c:v>2.6890000000000001</c:v>
                      </c:pt>
                      <c:pt idx="3167">
                        <c:v>2.5790000000000002</c:v>
                      </c:pt>
                      <c:pt idx="3168">
                        <c:v>2.5139999999999998</c:v>
                      </c:pt>
                      <c:pt idx="3169">
                        <c:v>2.468</c:v>
                      </c:pt>
                      <c:pt idx="3170">
                        <c:v>2.4540000000000002</c:v>
                      </c:pt>
                      <c:pt idx="3171">
                        <c:v>2.536</c:v>
                      </c:pt>
                      <c:pt idx="3172">
                        <c:v>2.6469999999999998</c:v>
                      </c:pt>
                      <c:pt idx="3173">
                        <c:v>2.6869999999999998</c:v>
                      </c:pt>
                      <c:pt idx="3174">
                        <c:v>2.9420000000000002</c:v>
                      </c:pt>
                      <c:pt idx="3175">
                        <c:v>3.0939999999999999</c:v>
                      </c:pt>
                      <c:pt idx="3176">
                        <c:v>3.1669999999999998</c:v>
                      </c:pt>
                      <c:pt idx="3177">
                        <c:v>3.2050000000000001</c:v>
                      </c:pt>
                      <c:pt idx="3178">
                        <c:v>3.2490000000000001</c:v>
                      </c:pt>
                      <c:pt idx="3179">
                        <c:v>3.3759999999999999</c:v>
                      </c:pt>
                      <c:pt idx="3180">
                        <c:v>3.4729999999999999</c:v>
                      </c:pt>
                      <c:pt idx="3181">
                        <c:v>3.47</c:v>
                      </c:pt>
                      <c:pt idx="3182">
                        <c:v>3.5259999999999998</c:v>
                      </c:pt>
                      <c:pt idx="3183">
                        <c:v>3.56</c:v>
                      </c:pt>
                      <c:pt idx="3184">
                        <c:v>3.399</c:v>
                      </c:pt>
                      <c:pt idx="3185">
                        <c:v>3.4060000000000001</c:v>
                      </c:pt>
                      <c:pt idx="3186">
                        <c:v>3.302</c:v>
                      </c:pt>
                      <c:pt idx="3187">
                        <c:v>3.2690000000000001</c:v>
                      </c:pt>
                      <c:pt idx="3188">
                        <c:v>3.089</c:v>
                      </c:pt>
                      <c:pt idx="3189">
                        <c:v>2.8809999999999998</c:v>
                      </c:pt>
                      <c:pt idx="3190">
                        <c:v>2.7610000000000001</c:v>
                      </c:pt>
                      <c:pt idx="3191">
                        <c:v>2.681</c:v>
                      </c:pt>
                      <c:pt idx="3192">
                        <c:v>2.597</c:v>
                      </c:pt>
                      <c:pt idx="3193">
                        <c:v>2.5920000000000001</c:v>
                      </c:pt>
                      <c:pt idx="3194">
                        <c:v>2.5750000000000002</c:v>
                      </c:pt>
                      <c:pt idx="3195">
                        <c:v>2.5670000000000002</c:v>
                      </c:pt>
                      <c:pt idx="3196">
                        <c:v>2.7320000000000002</c:v>
                      </c:pt>
                      <c:pt idx="3197">
                        <c:v>2.8210000000000002</c:v>
                      </c:pt>
                      <c:pt idx="3198">
                        <c:v>2.8919999999999999</c:v>
                      </c:pt>
                      <c:pt idx="3199">
                        <c:v>2.9969999999999999</c:v>
                      </c:pt>
                      <c:pt idx="3200">
                        <c:v>3.2109999999999999</c:v>
                      </c:pt>
                      <c:pt idx="3201">
                        <c:v>3.125</c:v>
                      </c:pt>
                      <c:pt idx="3202">
                        <c:v>3.1949999999999998</c:v>
                      </c:pt>
                      <c:pt idx="3203">
                        <c:v>3.2290000000000001</c:v>
                      </c:pt>
                      <c:pt idx="3204">
                        <c:v>3.2210000000000001</c:v>
                      </c:pt>
                      <c:pt idx="3205">
                        <c:v>3.1629999999999998</c:v>
                      </c:pt>
                      <c:pt idx="3206">
                        <c:v>3.1850000000000001</c:v>
                      </c:pt>
                      <c:pt idx="3207">
                        <c:v>3.2210000000000001</c:v>
                      </c:pt>
                      <c:pt idx="3208">
                        <c:v>3.218</c:v>
                      </c:pt>
                      <c:pt idx="3209">
                        <c:v>3.1739999999999999</c:v>
                      </c:pt>
                      <c:pt idx="3210">
                        <c:v>2.9710000000000001</c:v>
                      </c:pt>
                      <c:pt idx="3211">
                        <c:v>2.8</c:v>
                      </c:pt>
                      <c:pt idx="3212">
                        <c:v>2.7090000000000001</c:v>
                      </c:pt>
                      <c:pt idx="3213">
                        <c:v>2.6480000000000001</c:v>
                      </c:pt>
                      <c:pt idx="3214">
                        <c:v>2.5630000000000002</c:v>
                      </c:pt>
                      <c:pt idx="3215">
                        <c:v>2.4809999999999999</c:v>
                      </c:pt>
                      <c:pt idx="3216">
                        <c:v>2.4500000000000002</c:v>
                      </c:pt>
                      <c:pt idx="3217">
                        <c:v>2.44</c:v>
                      </c:pt>
                      <c:pt idx="3218">
                        <c:v>2.4569999999999999</c:v>
                      </c:pt>
                      <c:pt idx="3219">
                        <c:v>2.4129999999999998</c:v>
                      </c:pt>
                      <c:pt idx="3220">
                        <c:v>2.6259999999999999</c:v>
                      </c:pt>
                      <c:pt idx="3221">
                        <c:v>2.7839999999999998</c:v>
                      </c:pt>
                      <c:pt idx="3222">
                        <c:v>2.94</c:v>
                      </c:pt>
                      <c:pt idx="3223">
                        <c:v>3.2410000000000001</c:v>
                      </c:pt>
                      <c:pt idx="3224">
                        <c:v>3.2970000000000002</c:v>
                      </c:pt>
                      <c:pt idx="3225">
                        <c:v>3.23</c:v>
                      </c:pt>
                      <c:pt idx="3226">
                        <c:v>3.2669999999999999</c:v>
                      </c:pt>
                      <c:pt idx="3227">
                        <c:v>3.38</c:v>
                      </c:pt>
                      <c:pt idx="3228">
                        <c:v>3.484</c:v>
                      </c:pt>
                      <c:pt idx="3229">
                        <c:v>3.5270000000000001</c:v>
                      </c:pt>
                      <c:pt idx="3230">
                        <c:v>3.5339999999999998</c:v>
                      </c:pt>
                      <c:pt idx="3231">
                        <c:v>3.5459999999999998</c:v>
                      </c:pt>
                      <c:pt idx="3232">
                        <c:v>3.4249999999999998</c:v>
                      </c:pt>
                      <c:pt idx="3233">
                        <c:v>3.3620000000000001</c:v>
                      </c:pt>
                      <c:pt idx="3234">
                        <c:v>3.2759999999999998</c:v>
                      </c:pt>
                      <c:pt idx="3235">
                        <c:v>3.1429999999999998</c:v>
                      </c:pt>
                      <c:pt idx="3236">
                        <c:v>2.9830000000000001</c:v>
                      </c:pt>
                      <c:pt idx="3237">
                        <c:v>2.7330000000000001</c:v>
                      </c:pt>
                      <c:pt idx="3238">
                        <c:v>2.6280000000000001</c:v>
                      </c:pt>
                      <c:pt idx="3239">
                        <c:v>2.5539999999999998</c:v>
                      </c:pt>
                      <c:pt idx="3240">
                        <c:v>2.4689999999999999</c:v>
                      </c:pt>
                      <c:pt idx="3241">
                        <c:v>2.42</c:v>
                      </c:pt>
                      <c:pt idx="3242">
                        <c:v>2.4209999999999998</c:v>
                      </c:pt>
                      <c:pt idx="3243">
                        <c:v>2.4340000000000002</c:v>
                      </c:pt>
                      <c:pt idx="3244">
                        <c:v>2.6680000000000001</c:v>
                      </c:pt>
                      <c:pt idx="3245">
                        <c:v>2.7330000000000001</c:v>
                      </c:pt>
                      <c:pt idx="3246">
                        <c:v>3.0339999999999998</c:v>
                      </c:pt>
                      <c:pt idx="3247">
                        <c:v>3.3130000000000002</c:v>
                      </c:pt>
                      <c:pt idx="3248">
                        <c:v>3.411</c:v>
                      </c:pt>
                      <c:pt idx="3249">
                        <c:v>3.399</c:v>
                      </c:pt>
                      <c:pt idx="3250">
                        <c:v>3.5070000000000001</c:v>
                      </c:pt>
                      <c:pt idx="3251">
                        <c:v>3.67</c:v>
                      </c:pt>
                      <c:pt idx="3252">
                        <c:v>3.79</c:v>
                      </c:pt>
                      <c:pt idx="3253">
                        <c:v>3.8730000000000002</c:v>
                      </c:pt>
                      <c:pt idx="3254">
                        <c:v>3.8929999999999998</c:v>
                      </c:pt>
                      <c:pt idx="3255">
                        <c:v>3.9020000000000001</c:v>
                      </c:pt>
                      <c:pt idx="3256">
                        <c:v>3.7679999999999998</c:v>
                      </c:pt>
                      <c:pt idx="3257">
                        <c:v>3.7730000000000001</c:v>
                      </c:pt>
                      <c:pt idx="3258">
                        <c:v>3.605</c:v>
                      </c:pt>
                      <c:pt idx="3259">
                        <c:v>3.4569999999999999</c:v>
                      </c:pt>
                      <c:pt idx="3260">
                        <c:v>3.2109999999999999</c:v>
                      </c:pt>
                      <c:pt idx="3261">
                        <c:v>3.0510000000000002</c:v>
                      </c:pt>
                      <c:pt idx="3262">
                        <c:v>2.819</c:v>
                      </c:pt>
                      <c:pt idx="3263">
                        <c:v>2.6640000000000001</c:v>
                      </c:pt>
                      <c:pt idx="3264">
                        <c:v>2.641</c:v>
                      </c:pt>
                      <c:pt idx="3265">
                        <c:v>2.6269999999999998</c:v>
                      </c:pt>
                      <c:pt idx="3266">
                        <c:v>2.76</c:v>
                      </c:pt>
                      <c:pt idx="3267">
                        <c:v>2.6640000000000001</c:v>
                      </c:pt>
                      <c:pt idx="3268">
                        <c:v>2.8180000000000001</c:v>
                      </c:pt>
                      <c:pt idx="3269">
                        <c:v>2.8889999999999998</c:v>
                      </c:pt>
                      <c:pt idx="3270">
                        <c:v>3.0139999999999998</c:v>
                      </c:pt>
                      <c:pt idx="3271">
                        <c:v>3.2519999999999998</c:v>
                      </c:pt>
                      <c:pt idx="3272">
                        <c:v>3.3490000000000002</c:v>
                      </c:pt>
                      <c:pt idx="3273">
                        <c:v>3.4129999999999998</c:v>
                      </c:pt>
                      <c:pt idx="3274">
                        <c:v>3.601</c:v>
                      </c:pt>
                      <c:pt idx="3275">
                        <c:v>3.6819999999999999</c:v>
                      </c:pt>
                      <c:pt idx="3276">
                        <c:v>3.839</c:v>
                      </c:pt>
                      <c:pt idx="3277">
                        <c:v>3.72</c:v>
                      </c:pt>
                      <c:pt idx="3278">
                        <c:v>3.718</c:v>
                      </c:pt>
                      <c:pt idx="3279">
                        <c:v>3.7330000000000001</c:v>
                      </c:pt>
                      <c:pt idx="3280">
                        <c:v>3.5910000000000002</c:v>
                      </c:pt>
                      <c:pt idx="3281">
                        <c:v>3.5249999999999999</c:v>
                      </c:pt>
                      <c:pt idx="3282">
                        <c:v>3.3119999999999998</c:v>
                      </c:pt>
                      <c:pt idx="3283">
                        <c:v>3.2069999999999999</c:v>
                      </c:pt>
                      <c:pt idx="3284">
                        <c:v>3.0339999999999998</c:v>
                      </c:pt>
                      <c:pt idx="3285">
                        <c:v>2.7370000000000001</c:v>
                      </c:pt>
                      <c:pt idx="3286">
                        <c:v>2.4089999999999998</c:v>
                      </c:pt>
                      <c:pt idx="3287">
                        <c:v>2.331</c:v>
                      </c:pt>
                      <c:pt idx="3288">
                        <c:v>2.262</c:v>
                      </c:pt>
                      <c:pt idx="3289">
                        <c:v>2.2320000000000002</c:v>
                      </c:pt>
                      <c:pt idx="3290">
                        <c:v>2.2130000000000001</c:v>
                      </c:pt>
                      <c:pt idx="3291">
                        <c:v>2.29</c:v>
                      </c:pt>
                      <c:pt idx="3292">
                        <c:v>2.5169999999999999</c:v>
                      </c:pt>
                      <c:pt idx="3293">
                        <c:v>2.5459999999999998</c:v>
                      </c:pt>
                      <c:pt idx="3294">
                        <c:v>2.875</c:v>
                      </c:pt>
                      <c:pt idx="3295">
                        <c:v>2.9790000000000001</c:v>
                      </c:pt>
                      <c:pt idx="3296">
                        <c:v>3.048</c:v>
                      </c:pt>
                      <c:pt idx="3297">
                        <c:v>3.1629999999999998</c:v>
                      </c:pt>
                      <c:pt idx="3298">
                        <c:v>3.246</c:v>
                      </c:pt>
                      <c:pt idx="3299">
                        <c:v>3.3809999999999998</c:v>
                      </c:pt>
                      <c:pt idx="3300">
                        <c:v>3.484</c:v>
                      </c:pt>
                      <c:pt idx="3301">
                        <c:v>3.4889999999999999</c:v>
                      </c:pt>
                      <c:pt idx="3302">
                        <c:v>3.5339999999999998</c:v>
                      </c:pt>
                      <c:pt idx="3303">
                        <c:v>3.5489999999999999</c:v>
                      </c:pt>
                      <c:pt idx="3304">
                        <c:v>3.5179999999999998</c:v>
                      </c:pt>
                      <c:pt idx="3305">
                        <c:v>3.43</c:v>
                      </c:pt>
                      <c:pt idx="3306">
                        <c:v>3.2570000000000001</c:v>
                      </c:pt>
                      <c:pt idx="3307">
                        <c:v>3.1539999999999999</c:v>
                      </c:pt>
                      <c:pt idx="3308">
                        <c:v>2.9119999999999999</c:v>
                      </c:pt>
                      <c:pt idx="3309">
                        <c:v>2.6709999999999998</c:v>
                      </c:pt>
                      <c:pt idx="3310">
                        <c:v>2.5550000000000002</c:v>
                      </c:pt>
                      <c:pt idx="3311">
                        <c:v>2.411</c:v>
                      </c:pt>
                      <c:pt idx="3312">
                        <c:v>2.427</c:v>
                      </c:pt>
                      <c:pt idx="3313">
                        <c:v>2.3660000000000001</c:v>
                      </c:pt>
                      <c:pt idx="3314">
                        <c:v>2.3839999999999999</c:v>
                      </c:pt>
                      <c:pt idx="3315">
                        <c:v>2.38</c:v>
                      </c:pt>
                      <c:pt idx="3316">
                        <c:v>2.5579999999999998</c:v>
                      </c:pt>
                      <c:pt idx="3317">
                        <c:v>2.6110000000000002</c:v>
                      </c:pt>
                      <c:pt idx="3318">
                        <c:v>2.798</c:v>
                      </c:pt>
                      <c:pt idx="3319">
                        <c:v>3.0590000000000002</c:v>
                      </c:pt>
                      <c:pt idx="3320">
                        <c:v>3.2669999999999999</c:v>
                      </c:pt>
                      <c:pt idx="3321">
                        <c:v>3.3839999999999999</c:v>
                      </c:pt>
                      <c:pt idx="3322">
                        <c:v>3.3980000000000001</c:v>
                      </c:pt>
                      <c:pt idx="3323">
                        <c:v>3.58</c:v>
                      </c:pt>
                      <c:pt idx="3324">
                        <c:v>3.7240000000000002</c:v>
                      </c:pt>
                      <c:pt idx="3325">
                        <c:v>3.74</c:v>
                      </c:pt>
                      <c:pt idx="3326">
                        <c:v>3.7490000000000001</c:v>
                      </c:pt>
                      <c:pt idx="3327">
                        <c:v>3.85</c:v>
                      </c:pt>
                      <c:pt idx="3328">
                        <c:v>3.734</c:v>
                      </c:pt>
                      <c:pt idx="3329">
                        <c:v>3.7349999999999999</c:v>
                      </c:pt>
                      <c:pt idx="3330">
                        <c:v>3.5830000000000002</c:v>
                      </c:pt>
                      <c:pt idx="3331">
                        <c:v>3.419</c:v>
                      </c:pt>
                      <c:pt idx="3332">
                        <c:v>3.1389999999999998</c:v>
                      </c:pt>
                      <c:pt idx="3333">
                        <c:v>2.9039999999999999</c:v>
                      </c:pt>
                      <c:pt idx="3334">
                        <c:v>2.7709999999999999</c:v>
                      </c:pt>
                      <c:pt idx="3335">
                        <c:v>2.66</c:v>
                      </c:pt>
                      <c:pt idx="3336">
                        <c:v>2.63</c:v>
                      </c:pt>
                      <c:pt idx="3337">
                        <c:v>2.57</c:v>
                      </c:pt>
                      <c:pt idx="3338">
                        <c:v>2.5259999999999998</c:v>
                      </c:pt>
                      <c:pt idx="3339">
                        <c:v>2.5259999999999998</c:v>
                      </c:pt>
                      <c:pt idx="3340">
                        <c:v>2.7069999999999999</c:v>
                      </c:pt>
                      <c:pt idx="3341">
                        <c:v>2.7570000000000001</c:v>
                      </c:pt>
                      <c:pt idx="3342">
                        <c:v>2.956</c:v>
                      </c:pt>
                      <c:pt idx="3343">
                        <c:v>3.2549999999999999</c:v>
                      </c:pt>
                      <c:pt idx="3344">
                        <c:v>3.3570000000000002</c:v>
                      </c:pt>
                      <c:pt idx="3345">
                        <c:v>3.5139999999999998</c:v>
                      </c:pt>
                      <c:pt idx="3346">
                        <c:v>3.6259999999999999</c:v>
                      </c:pt>
                      <c:pt idx="3347">
                        <c:v>3.7229999999999999</c:v>
                      </c:pt>
                      <c:pt idx="3348">
                        <c:v>3.88</c:v>
                      </c:pt>
                      <c:pt idx="3349">
                        <c:v>3.8439999999999999</c:v>
                      </c:pt>
                      <c:pt idx="3350">
                        <c:v>3.9649999999999999</c:v>
                      </c:pt>
                      <c:pt idx="3351">
                        <c:v>3.9369999999999998</c:v>
                      </c:pt>
                      <c:pt idx="3352">
                        <c:v>3.9590000000000001</c:v>
                      </c:pt>
                      <c:pt idx="3353">
                        <c:v>3.9510000000000001</c:v>
                      </c:pt>
                      <c:pt idx="3354">
                        <c:v>3.7890000000000001</c:v>
                      </c:pt>
                      <c:pt idx="3355">
                        <c:v>3.6629999999999998</c:v>
                      </c:pt>
                      <c:pt idx="3356">
                        <c:v>3.4239999999999999</c:v>
                      </c:pt>
                      <c:pt idx="3357">
                        <c:v>3.1970000000000001</c:v>
                      </c:pt>
                      <c:pt idx="3358">
                        <c:v>3.0390000000000001</c:v>
                      </c:pt>
                      <c:pt idx="3359">
                        <c:v>2.8359999999999999</c:v>
                      </c:pt>
                      <c:pt idx="3360">
                        <c:v>2.7730000000000001</c:v>
                      </c:pt>
                      <c:pt idx="3361">
                        <c:v>2.7450000000000001</c:v>
                      </c:pt>
                      <c:pt idx="3362">
                        <c:v>2.7240000000000002</c:v>
                      </c:pt>
                      <c:pt idx="3363">
                        <c:v>2.762</c:v>
                      </c:pt>
                      <c:pt idx="3364">
                        <c:v>2.9119999999999999</c:v>
                      </c:pt>
                      <c:pt idx="3365">
                        <c:v>2.9</c:v>
                      </c:pt>
                      <c:pt idx="3366">
                        <c:v>2.956</c:v>
                      </c:pt>
                      <c:pt idx="3367">
                        <c:v>3.18</c:v>
                      </c:pt>
                      <c:pt idx="3368">
                        <c:v>3.4159999999999999</c:v>
                      </c:pt>
                      <c:pt idx="3369">
                        <c:v>3.5110000000000001</c:v>
                      </c:pt>
                      <c:pt idx="3370">
                        <c:v>3.649</c:v>
                      </c:pt>
                      <c:pt idx="3371">
                        <c:v>3.7890000000000001</c:v>
                      </c:pt>
                      <c:pt idx="3372">
                        <c:v>3.907</c:v>
                      </c:pt>
                      <c:pt idx="3373">
                        <c:v>3.9359999999999999</c:v>
                      </c:pt>
                      <c:pt idx="3374">
                        <c:v>3.94</c:v>
                      </c:pt>
                      <c:pt idx="3375">
                        <c:v>3.97</c:v>
                      </c:pt>
                      <c:pt idx="3376">
                        <c:v>3.9489999999999998</c:v>
                      </c:pt>
                      <c:pt idx="3377">
                        <c:v>3.927</c:v>
                      </c:pt>
                      <c:pt idx="3378">
                        <c:v>3.6739999999999999</c:v>
                      </c:pt>
                      <c:pt idx="3379">
                        <c:v>3.4550000000000001</c:v>
                      </c:pt>
                      <c:pt idx="3380">
                        <c:v>3.234</c:v>
                      </c:pt>
                      <c:pt idx="3381">
                        <c:v>3.18</c:v>
                      </c:pt>
                      <c:pt idx="3382">
                        <c:v>2.9809999999999999</c:v>
                      </c:pt>
                      <c:pt idx="3383">
                        <c:v>2.8439999999999999</c:v>
                      </c:pt>
                      <c:pt idx="3384">
                        <c:v>2.74</c:v>
                      </c:pt>
                      <c:pt idx="3385">
                        <c:v>2.74</c:v>
                      </c:pt>
                      <c:pt idx="3386">
                        <c:v>2.6749999999999998</c:v>
                      </c:pt>
                      <c:pt idx="3387">
                        <c:v>2.6840000000000002</c:v>
                      </c:pt>
                      <c:pt idx="3388">
                        <c:v>2.9060000000000001</c:v>
                      </c:pt>
                      <c:pt idx="3389">
                        <c:v>2.94</c:v>
                      </c:pt>
                      <c:pt idx="3390">
                        <c:v>3.2040000000000002</c:v>
                      </c:pt>
                      <c:pt idx="3391">
                        <c:v>3.4249999999999998</c:v>
                      </c:pt>
                      <c:pt idx="3392">
                        <c:v>3.7370000000000001</c:v>
                      </c:pt>
                      <c:pt idx="3393">
                        <c:v>3.8069999999999999</c:v>
                      </c:pt>
                      <c:pt idx="3394">
                        <c:v>3.9260000000000002</c:v>
                      </c:pt>
                      <c:pt idx="3395">
                        <c:v>4.09</c:v>
                      </c:pt>
                      <c:pt idx="3396">
                        <c:v>4.2779999999999996</c:v>
                      </c:pt>
                      <c:pt idx="3397">
                        <c:v>4.2069999999999999</c:v>
                      </c:pt>
                      <c:pt idx="3398">
                        <c:v>4.0810000000000004</c:v>
                      </c:pt>
                      <c:pt idx="3399">
                        <c:v>4.0350000000000001</c:v>
                      </c:pt>
                      <c:pt idx="3400">
                        <c:v>3.9580000000000002</c:v>
                      </c:pt>
                      <c:pt idx="3401">
                        <c:v>3.8069999999999999</c:v>
                      </c:pt>
                      <c:pt idx="3402">
                        <c:v>3.5870000000000002</c:v>
                      </c:pt>
                      <c:pt idx="3403">
                        <c:v>3.5019999999999998</c:v>
                      </c:pt>
                      <c:pt idx="3404">
                        <c:v>3.2309999999999999</c:v>
                      </c:pt>
                      <c:pt idx="3405">
                        <c:v>3.0710000000000002</c:v>
                      </c:pt>
                      <c:pt idx="3406">
                        <c:v>2.88</c:v>
                      </c:pt>
                      <c:pt idx="3407">
                        <c:v>2.7170000000000001</c:v>
                      </c:pt>
                      <c:pt idx="3408">
                        <c:v>2.6920000000000002</c:v>
                      </c:pt>
                      <c:pt idx="3409">
                        <c:v>2.6840000000000002</c:v>
                      </c:pt>
                      <c:pt idx="3410">
                        <c:v>2.5790000000000002</c:v>
                      </c:pt>
                      <c:pt idx="3411">
                        <c:v>2.5819999999999999</c:v>
                      </c:pt>
                      <c:pt idx="3412">
                        <c:v>2.7450000000000001</c:v>
                      </c:pt>
                      <c:pt idx="3413">
                        <c:v>2.7930000000000001</c:v>
                      </c:pt>
                      <c:pt idx="3414">
                        <c:v>3.1589999999999998</c:v>
                      </c:pt>
                      <c:pt idx="3415">
                        <c:v>3.282</c:v>
                      </c:pt>
                      <c:pt idx="3416">
                        <c:v>3.5070000000000001</c:v>
                      </c:pt>
                      <c:pt idx="3417">
                        <c:v>3.431</c:v>
                      </c:pt>
                      <c:pt idx="3418">
                        <c:v>3.286</c:v>
                      </c:pt>
                      <c:pt idx="3419">
                        <c:v>3.36</c:v>
                      </c:pt>
                      <c:pt idx="3420">
                        <c:v>3.5009999999999999</c:v>
                      </c:pt>
                      <c:pt idx="3421">
                        <c:v>3.5</c:v>
                      </c:pt>
                      <c:pt idx="3422">
                        <c:v>3.49</c:v>
                      </c:pt>
                      <c:pt idx="3423">
                        <c:v>3.452</c:v>
                      </c:pt>
                      <c:pt idx="3424">
                        <c:v>3.4209999999999998</c:v>
                      </c:pt>
                      <c:pt idx="3425">
                        <c:v>3.4119999999999999</c:v>
                      </c:pt>
                      <c:pt idx="3426">
                        <c:v>3.3260000000000001</c:v>
                      </c:pt>
                      <c:pt idx="3427">
                        <c:v>3.2149999999999999</c:v>
                      </c:pt>
                      <c:pt idx="3428">
                        <c:v>2.9609999999999999</c:v>
                      </c:pt>
                      <c:pt idx="3429">
                        <c:v>2.7330000000000001</c:v>
                      </c:pt>
                      <c:pt idx="3430">
                        <c:v>2.63</c:v>
                      </c:pt>
                      <c:pt idx="3431">
                        <c:v>2.5</c:v>
                      </c:pt>
                      <c:pt idx="3432">
                        <c:v>2.4289999999999998</c:v>
                      </c:pt>
                      <c:pt idx="3433">
                        <c:v>2.3860000000000001</c:v>
                      </c:pt>
                      <c:pt idx="3434">
                        <c:v>2.5019999999999998</c:v>
                      </c:pt>
                      <c:pt idx="3435">
                        <c:v>2.5299999999999998</c:v>
                      </c:pt>
                      <c:pt idx="3436">
                        <c:v>2.72</c:v>
                      </c:pt>
                      <c:pt idx="3437">
                        <c:v>2.8940000000000001</c:v>
                      </c:pt>
                      <c:pt idx="3438">
                        <c:v>3.1070000000000002</c:v>
                      </c:pt>
                      <c:pt idx="3439">
                        <c:v>3.26</c:v>
                      </c:pt>
                      <c:pt idx="3440">
                        <c:v>3.4289999999999998</c:v>
                      </c:pt>
                      <c:pt idx="3441">
                        <c:v>3.532</c:v>
                      </c:pt>
                      <c:pt idx="3442">
                        <c:v>3.5619999999999998</c:v>
                      </c:pt>
                      <c:pt idx="3443">
                        <c:v>3.7149999999999999</c:v>
                      </c:pt>
                      <c:pt idx="3444">
                        <c:v>3.7949999999999999</c:v>
                      </c:pt>
                      <c:pt idx="3445">
                        <c:v>3.891</c:v>
                      </c:pt>
                      <c:pt idx="3446">
                        <c:v>3.9260000000000002</c:v>
                      </c:pt>
                      <c:pt idx="3447">
                        <c:v>3.9159999999999999</c:v>
                      </c:pt>
                      <c:pt idx="3448">
                        <c:v>3.8</c:v>
                      </c:pt>
                      <c:pt idx="3449">
                        <c:v>3.7469999999999999</c:v>
                      </c:pt>
                      <c:pt idx="3450">
                        <c:v>3.5649999999999999</c:v>
                      </c:pt>
                      <c:pt idx="3451">
                        <c:v>3.4470000000000001</c:v>
                      </c:pt>
                      <c:pt idx="3452">
                        <c:v>3.1840000000000002</c:v>
                      </c:pt>
                      <c:pt idx="3453">
                        <c:v>2.9369999999999998</c:v>
                      </c:pt>
                      <c:pt idx="3454">
                        <c:v>2.6589999999999998</c:v>
                      </c:pt>
                      <c:pt idx="3455">
                        <c:v>2.5830000000000002</c:v>
                      </c:pt>
                      <c:pt idx="3456">
                        <c:v>2.5299999999999998</c:v>
                      </c:pt>
                      <c:pt idx="3457">
                        <c:v>2.504</c:v>
                      </c:pt>
                      <c:pt idx="3458">
                        <c:v>2.4649999999999999</c:v>
                      </c:pt>
                      <c:pt idx="3459">
                        <c:v>2.4540000000000002</c:v>
                      </c:pt>
                      <c:pt idx="3460">
                        <c:v>2.6850000000000001</c:v>
                      </c:pt>
                      <c:pt idx="3461">
                        <c:v>2.84</c:v>
                      </c:pt>
                      <c:pt idx="3462">
                        <c:v>3.2519999999999998</c:v>
                      </c:pt>
                      <c:pt idx="3463">
                        <c:v>3.4780000000000002</c:v>
                      </c:pt>
                      <c:pt idx="3464">
                        <c:v>3.7080000000000002</c:v>
                      </c:pt>
                      <c:pt idx="3465">
                        <c:v>3.7250000000000001</c:v>
                      </c:pt>
                      <c:pt idx="3466">
                        <c:v>3.8540000000000001</c:v>
                      </c:pt>
                      <c:pt idx="3467">
                        <c:v>3.9670000000000001</c:v>
                      </c:pt>
                      <c:pt idx="3468">
                        <c:v>4.3419999999999996</c:v>
                      </c:pt>
                      <c:pt idx="3469">
                        <c:v>4.4249999999999998</c:v>
                      </c:pt>
                      <c:pt idx="3470">
                        <c:v>4.4080000000000004</c:v>
                      </c:pt>
                      <c:pt idx="3471">
                        <c:v>4.4180000000000001</c:v>
                      </c:pt>
                      <c:pt idx="3472">
                        <c:v>4.2450000000000001</c:v>
                      </c:pt>
                      <c:pt idx="3473">
                        <c:v>4.1379999999999999</c:v>
                      </c:pt>
                      <c:pt idx="3474">
                        <c:v>3.948</c:v>
                      </c:pt>
                      <c:pt idx="3475">
                        <c:v>3.73</c:v>
                      </c:pt>
                      <c:pt idx="3476">
                        <c:v>3.383</c:v>
                      </c:pt>
                      <c:pt idx="3477">
                        <c:v>3.2589999999999999</c:v>
                      </c:pt>
                      <c:pt idx="3478">
                        <c:v>3.0760000000000001</c:v>
                      </c:pt>
                      <c:pt idx="3479">
                        <c:v>2.899</c:v>
                      </c:pt>
                      <c:pt idx="3480">
                        <c:v>2.8460000000000001</c:v>
                      </c:pt>
                      <c:pt idx="3481">
                        <c:v>2.7480000000000002</c:v>
                      </c:pt>
                      <c:pt idx="3482">
                        <c:v>2.7130000000000001</c:v>
                      </c:pt>
                      <c:pt idx="3483">
                        <c:v>2.7040000000000002</c:v>
                      </c:pt>
                      <c:pt idx="3484">
                        <c:v>3.0030000000000001</c:v>
                      </c:pt>
                      <c:pt idx="3485">
                        <c:v>3.1179999999999999</c:v>
                      </c:pt>
                      <c:pt idx="3486">
                        <c:v>3.4209999999999998</c:v>
                      </c:pt>
                      <c:pt idx="3487">
                        <c:v>3.6949999999999998</c:v>
                      </c:pt>
                      <c:pt idx="3488">
                        <c:v>3.8660000000000001</c:v>
                      </c:pt>
                      <c:pt idx="3489">
                        <c:v>3.9510000000000001</c:v>
                      </c:pt>
                      <c:pt idx="3490">
                        <c:v>4.0979999999999999</c:v>
                      </c:pt>
                      <c:pt idx="3491">
                        <c:v>4.1950000000000003</c:v>
                      </c:pt>
                      <c:pt idx="3492">
                        <c:v>4.4589999999999996</c:v>
                      </c:pt>
                      <c:pt idx="3493">
                        <c:v>4.4770000000000003</c:v>
                      </c:pt>
                      <c:pt idx="3494">
                        <c:v>4.4459999999999997</c:v>
                      </c:pt>
                      <c:pt idx="3495">
                        <c:v>4.4459999999999997</c:v>
                      </c:pt>
                      <c:pt idx="3496">
                        <c:v>4.2859999999999996</c:v>
                      </c:pt>
                      <c:pt idx="3497">
                        <c:v>4.2409999999999997</c:v>
                      </c:pt>
                      <c:pt idx="3498">
                        <c:v>4.1150000000000002</c:v>
                      </c:pt>
                      <c:pt idx="3499">
                        <c:v>3.9470000000000001</c:v>
                      </c:pt>
                      <c:pt idx="3500">
                        <c:v>3.6829999999999998</c:v>
                      </c:pt>
                      <c:pt idx="3501">
                        <c:v>3.4119999999999999</c:v>
                      </c:pt>
                      <c:pt idx="3502">
                        <c:v>3.2280000000000002</c:v>
                      </c:pt>
                      <c:pt idx="3503">
                        <c:v>3.0459999999999998</c:v>
                      </c:pt>
                      <c:pt idx="3504">
                        <c:v>3.02</c:v>
                      </c:pt>
                      <c:pt idx="3505">
                        <c:v>2.923</c:v>
                      </c:pt>
                      <c:pt idx="3506">
                        <c:v>2.8140000000000001</c:v>
                      </c:pt>
                      <c:pt idx="3507">
                        <c:v>2.8210000000000002</c:v>
                      </c:pt>
                      <c:pt idx="3508">
                        <c:v>3.008</c:v>
                      </c:pt>
                      <c:pt idx="3509">
                        <c:v>3.0289999999999999</c:v>
                      </c:pt>
                      <c:pt idx="3510">
                        <c:v>3.238</c:v>
                      </c:pt>
                      <c:pt idx="3511">
                        <c:v>3.5720000000000001</c:v>
                      </c:pt>
                      <c:pt idx="3512">
                        <c:v>3.8929999999999998</c:v>
                      </c:pt>
                      <c:pt idx="3513">
                        <c:v>3.8730000000000002</c:v>
                      </c:pt>
                      <c:pt idx="3514">
                        <c:v>3.9529999999999998</c:v>
                      </c:pt>
                      <c:pt idx="3515">
                        <c:v>4.077</c:v>
                      </c:pt>
                      <c:pt idx="3516">
                        <c:v>4.1539999999999999</c:v>
                      </c:pt>
                      <c:pt idx="3517">
                        <c:v>4.2069999999999999</c:v>
                      </c:pt>
                      <c:pt idx="3518">
                        <c:v>4.2640000000000002</c:v>
                      </c:pt>
                      <c:pt idx="3519">
                        <c:v>4.2240000000000002</c:v>
                      </c:pt>
                      <c:pt idx="3520">
                        <c:v>4.1319999999999997</c:v>
                      </c:pt>
                      <c:pt idx="3521">
                        <c:v>4.1760000000000002</c:v>
                      </c:pt>
                      <c:pt idx="3522">
                        <c:v>3.9489999999999998</c:v>
                      </c:pt>
                      <c:pt idx="3523">
                        <c:v>3.778</c:v>
                      </c:pt>
                      <c:pt idx="3524">
                        <c:v>3.4969999999999999</c:v>
                      </c:pt>
                      <c:pt idx="3525">
                        <c:v>3.2869999999999999</c:v>
                      </c:pt>
                      <c:pt idx="3526">
                        <c:v>3.1539999999999999</c:v>
                      </c:pt>
                      <c:pt idx="3527">
                        <c:v>2.972</c:v>
                      </c:pt>
                      <c:pt idx="3528">
                        <c:v>2.9249999999999998</c:v>
                      </c:pt>
                      <c:pt idx="3529">
                        <c:v>2.8580000000000001</c:v>
                      </c:pt>
                      <c:pt idx="3530">
                        <c:v>2.7930000000000001</c:v>
                      </c:pt>
                      <c:pt idx="3531">
                        <c:v>2.782</c:v>
                      </c:pt>
                      <c:pt idx="3532">
                        <c:v>2.948</c:v>
                      </c:pt>
                      <c:pt idx="3533">
                        <c:v>3.0409999999999999</c:v>
                      </c:pt>
                      <c:pt idx="3534">
                        <c:v>3.0550000000000002</c:v>
                      </c:pt>
                      <c:pt idx="3535">
                        <c:v>3.4119999999999999</c:v>
                      </c:pt>
                      <c:pt idx="3536">
                        <c:v>3.6920000000000002</c:v>
                      </c:pt>
                      <c:pt idx="3537">
                        <c:v>3.9550000000000001</c:v>
                      </c:pt>
                      <c:pt idx="3538">
                        <c:v>4.1260000000000003</c:v>
                      </c:pt>
                      <c:pt idx="3539">
                        <c:v>4.234</c:v>
                      </c:pt>
                      <c:pt idx="3540">
                        <c:v>4.3739999999999997</c:v>
                      </c:pt>
                      <c:pt idx="3541">
                        <c:v>4.3520000000000003</c:v>
                      </c:pt>
                      <c:pt idx="3542">
                        <c:v>4.4269999999999996</c:v>
                      </c:pt>
                      <c:pt idx="3543">
                        <c:v>4.3310000000000004</c:v>
                      </c:pt>
                      <c:pt idx="3544">
                        <c:v>4.1680000000000001</c:v>
                      </c:pt>
                      <c:pt idx="3545">
                        <c:v>4.1550000000000002</c:v>
                      </c:pt>
                      <c:pt idx="3546">
                        <c:v>3.9279999999999999</c:v>
                      </c:pt>
                      <c:pt idx="3547">
                        <c:v>3.8170000000000002</c:v>
                      </c:pt>
                      <c:pt idx="3548">
                        <c:v>3.4980000000000002</c:v>
                      </c:pt>
                      <c:pt idx="3549">
                        <c:v>3.4340000000000002</c:v>
                      </c:pt>
                      <c:pt idx="3550">
                        <c:v>3.2090000000000001</c:v>
                      </c:pt>
                      <c:pt idx="3551">
                        <c:v>3.1480000000000001</c:v>
                      </c:pt>
                      <c:pt idx="3552">
                        <c:v>3.113</c:v>
                      </c:pt>
                      <c:pt idx="3553">
                        <c:v>3.052</c:v>
                      </c:pt>
                      <c:pt idx="3554">
                        <c:v>2.9830000000000001</c:v>
                      </c:pt>
                      <c:pt idx="3555">
                        <c:v>2.956</c:v>
                      </c:pt>
                      <c:pt idx="3556">
                        <c:v>3.1680000000000001</c:v>
                      </c:pt>
                      <c:pt idx="3557">
                        <c:v>3.2349999999999999</c:v>
                      </c:pt>
                      <c:pt idx="3558">
                        <c:v>3.3889999999999998</c:v>
                      </c:pt>
                      <c:pt idx="3559">
                        <c:v>3.5430000000000001</c:v>
                      </c:pt>
                      <c:pt idx="3560">
                        <c:v>3.9950000000000001</c:v>
                      </c:pt>
                      <c:pt idx="3561">
                        <c:v>4.1230000000000002</c:v>
                      </c:pt>
                      <c:pt idx="3562">
                        <c:v>4.2530000000000001</c:v>
                      </c:pt>
                      <c:pt idx="3563">
                        <c:v>4.4290000000000003</c:v>
                      </c:pt>
                      <c:pt idx="3564">
                        <c:v>4.3920000000000003</c:v>
                      </c:pt>
                      <c:pt idx="3565">
                        <c:v>4.3840000000000003</c:v>
                      </c:pt>
                      <c:pt idx="3566">
                        <c:v>4.3730000000000002</c:v>
                      </c:pt>
                      <c:pt idx="3567">
                        <c:v>4.2720000000000002</c:v>
                      </c:pt>
                      <c:pt idx="3568">
                        <c:v>4.2320000000000002</c:v>
                      </c:pt>
                      <c:pt idx="3569">
                        <c:v>4.2210000000000001</c:v>
                      </c:pt>
                      <c:pt idx="3570">
                        <c:v>3.952</c:v>
                      </c:pt>
                      <c:pt idx="3571">
                        <c:v>3.798</c:v>
                      </c:pt>
                      <c:pt idx="3572">
                        <c:v>3.6139999999999999</c:v>
                      </c:pt>
                      <c:pt idx="3573">
                        <c:v>3.46</c:v>
                      </c:pt>
                      <c:pt idx="3574">
                        <c:v>3.3069999999999999</c:v>
                      </c:pt>
                      <c:pt idx="3575">
                        <c:v>3.238</c:v>
                      </c:pt>
                      <c:pt idx="3576">
                        <c:v>3.1219999999999999</c:v>
                      </c:pt>
                      <c:pt idx="3577">
                        <c:v>3.125</c:v>
                      </c:pt>
                      <c:pt idx="3578">
                        <c:v>3.0030000000000001</c:v>
                      </c:pt>
                      <c:pt idx="3579">
                        <c:v>3.008</c:v>
                      </c:pt>
                      <c:pt idx="3580">
                        <c:v>3.4660000000000002</c:v>
                      </c:pt>
                      <c:pt idx="3581">
                        <c:v>3.4569999999999999</c:v>
                      </c:pt>
                      <c:pt idx="3582">
                        <c:v>3.681</c:v>
                      </c:pt>
                      <c:pt idx="3583">
                        <c:v>4.048</c:v>
                      </c:pt>
                      <c:pt idx="3584">
                        <c:v>4.2249999999999996</c:v>
                      </c:pt>
                      <c:pt idx="3585">
                        <c:v>4.093</c:v>
                      </c:pt>
                      <c:pt idx="3586">
                        <c:v>3.806</c:v>
                      </c:pt>
                      <c:pt idx="3587">
                        <c:v>4.032</c:v>
                      </c:pt>
                      <c:pt idx="3588">
                        <c:v>4.1360000000000001</c:v>
                      </c:pt>
                      <c:pt idx="3589">
                        <c:v>4.109</c:v>
                      </c:pt>
                      <c:pt idx="3590">
                        <c:v>4.173</c:v>
                      </c:pt>
                      <c:pt idx="3591">
                        <c:v>4.0839999999999996</c:v>
                      </c:pt>
                      <c:pt idx="3592">
                        <c:v>3.89</c:v>
                      </c:pt>
                      <c:pt idx="3593">
                        <c:v>3.7549999999999999</c:v>
                      </c:pt>
                      <c:pt idx="3594">
                        <c:v>3.6440000000000001</c:v>
                      </c:pt>
                      <c:pt idx="3595">
                        <c:v>3.6379999999999999</c:v>
                      </c:pt>
                      <c:pt idx="3596">
                        <c:v>3.3079999999999998</c:v>
                      </c:pt>
                      <c:pt idx="3597">
                        <c:v>3.1179999999999999</c:v>
                      </c:pt>
                      <c:pt idx="3598">
                        <c:v>2.8759999999999999</c:v>
                      </c:pt>
                      <c:pt idx="3599">
                        <c:v>2.677</c:v>
                      </c:pt>
                      <c:pt idx="3600">
                        <c:v>2.625</c:v>
                      </c:pt>
                      <c:pt idx="3601">
                        <c:v>2.68</c:v>
                      </c:pt>
                      <c:pt idx="3602">
                        <c:v>2.8220000000000001</c:v>
                      </c:pt>
                      <c:pt idx="3603">
                        <c:v>2.7330000000000001</c:v>
                      </c:pt>
                      <c:pt idx="3604">
                        <c:v>2.93</c:v>
                      </c:pt>
                      <c:pt idx="3605">
                        <c:v>3.0990000000000002</c:v>
                      </c:pt>
                      <c:pt idx="3606">
                        <c:v>3.2679999999999998</c:v>
                      </c:pt>
                      <c:pt idx="3607">
                        <c:v>3.5019999999999998</c:v>
                      </c:pt>
                      <c:pt idx="3608">
                        <c:v>3.7240000000000002</c:v>
                      </c:pt>
                      <c:pt idx="3609">
                        <c:v>3.8210000000000002</c:v>
                      </c:pt>
                      <c:pt idx="3610">
                        <c:v>3.8450000000000002</c:v>
                      </c:pt>
                      <c:pt idx="3611">
                        <c:v>3.9849999999999999</c:v>
                      </c:pt>
                      <c:pt idx="3612">
                        <c:v>4.0709999999999997</c:v>
                      </c:pt>
                      <c:pt idx="3613">
                        <c:v>4.0119999999999996</c:v>
                      </c:pt>
                      <c:pt idx="3614">
                        <c:v>3.9319999999999999</c:v>
                      </c:pt>
                      <c:pt idx="3615">
                        <c:v>3.9380000000000002</c:v>
                      </c:pt>
                      <c:pt idx="3616">
                        <c:v>3.7970000000000002</c:v>
                      </c:pt>
                      <c:pt idx="3617">
                        <c:v>3.7509999999999999</c:v>
                      </c:pt>
                      <c:pt idx="3618">
                        <c:v>3.5659999999999998</c:v>
                      </c:pt>
                      <c:pt idx="3619">
                        <c:v>3.3610000000000002</c:v>
                      </c:pt>
                      <c:pt idx="3620">
                        <c:v>3.0939999999999999</c:v>
                      </c:pt>
                      <c:pt idx="3621">
                        <c:v>3.0459999999999998</c:v>
                      </c:pt>
                      <c:pt idx="3622">
                        <c:v>2.786</c:v>
                      </c:pt>
                      <c:pt idx="3623">
                        <c:v>2.593</c:v>
                      </c:pt>
                      <c:pt idx="3624">
                        <c:v>2.57</c:v>
                      </c:pt>
                      <c:pt idx="3625">
                        <c:v>2.4500000000000002</c:v>
                      </c:pt>
                      <c:pt idx="3626">
                        <c:v>2.5209999999999999</c:v>
                      </c:pt>
                      <c:pt idx="3627">
                        <c:v>2.5089999999999999</c:v>
                      </c:pt>
                      <c:pt idx="3628">
                        <c:v>2.7690000000000001</c:v>
                      </c:pt>
                      <c:pt idx="3629">
                        <c:v>2.774</c:v>
                      </c:pt>
                      <c:pt idx="3630">
                        <c:v>2.927</c:v>
                      </c:pt>
                      <c:pt idx="3631">
                        <c:v>3.1280000000000001</c:v>
                      </c:pt>
                      <c:pt idx="3632">
                        <c:v>3.4409999999999998</c:v>
                      </c:pt>
                      <c:pt idx="3633">
                        <c:v>3.52</c:v>
                      </c:pt>
                      <c:pt idx="3634">
                        <c:v>3.5750000000000002</c:v>
                      </c:pt>
                      <c:pt idx="3635">
                        <c:v>3.6920000000000002</c:v>
                      </c:pt>
                      <c:pt idx="3636">
                        <c:v>3.7919999999999998</c:v>
                      </c:pt>
                      <c:pt idx="3637">
                        <c:v>3.823</c:v>
                      </c:pt>
                      <c:pt idx="3638">
                        <c:v>3.867</c:v>
                      </c:pt>
                      <c:pt idx="3639">
                        <c:v>3.8860000000000001</c:v>
                      </c:pt>
                      <c:pt idx="3640">
                        <c:v>3.782</c:v>
                      </c:pt>
                      <c:pt idx="3641">
                        <c:v>3.7719999999999998</c:v>
                      </c:pt>
                      <c:pt idx="3642">
                        <c:v>3.5680000000000001</c:v>
                      </c:pt>
                      <c:pt idx="3643">
                        <c:v>3.4540000000000002</c:v>
                      </c:pt>
                      <c:pt idx="3644">
                        <c:v>3.113</c:v>
                      </c:pt>
                      <c:pt idx="3645">
                        <c:v>2.9039999999999999</c:v>
                      </c:pt>
                      <c:pt idx="3646">
                        <c:v>2.6869999999999998</c:v>
                      </c:pt>
                      <c:pt idx="3647">
                        <c:v>2.593</c:v>
                      </c:pt>
                      <c:pt idx="3648">
                        <c:v>2.4569999999999999</c:v>
                      </c:pt>
                      <c:pt idx="3649">
                        <c:v>2.504</c:v>
                      </c:pt>
                      <c:pt idx="3650">
                        <c:v>2.4249999999999998</c:v>
                      </c:pt>
                      <c:pt idx="3651">
                        <c:v>2.4449999999999998</c:v>
                      </c:pt>
                      <c:pt idx="3652">
                        <c:v>2.653</c:v>
                      </c:pt>
                      <c:pt idx="3653">
                        <c:v>3.0369999999999999</c:v>
                      </c:pt>
                      <c:pt idx="3654">
                        <c:v>3.12</c:v>
                      </c:pt>
                      <c:pt idx="3655">
                        <c:v>3.4420000000000002</c:v>
                      </c:pt>
                      <c:pt idx="3656">
                        <c:v>3.5009999999999999</c:v>
                      </c:pt>
                      <c:pt idx="3657">
                        <c:v>3.5030000000000001</c:v>
                      </c:pt>
                      <c:pt idx="3658">
                        <c:v>3.4529999999999998</c:v>
                      </c:pt>
                      <c:pt idx="3659">
                        <c:v>3.4460000000000002</c:v>
                      </c:pt>
                      <c:pt idx="3660">
                        <c:v>3.5779999999999998</c:v>
                      </c:pt>
                      <c:pt idx="3661">
                        <c:v>3.359</c:v>
                      </c:pt>
                      <c:pt idx="3662">
                        <c:v>3.21</c:v>
                      </c:pt>
                      <c:pt idx="3663">
                        <c:v>3.2050000000000001</c:v>
                      </c:pt>
                      <c:pt idx="3664">
                        <c:v>3.024</c:v>
                      </c:pt>
                      <c:pt idx="3665">
                        <c:v>2.9870000000000001</c:v>
                      </c:pt>
                      <c:pt idx="3666">
                        <c:v>2.8980000000000001</c:v>
                      </c:pt>
                      <c:pt idx="3667">
                        <c:v>2.7639999999999998</c:v>
                      </c:pt>
                      <c:pt idx="3668">
                        <c:v>2.5760000000000001</c:v>
                      </c:pt>
                      <c:pt idx="3669">
                        <c:v>2.6240000000000001</c:v>
                      </c:pt>
                      <c:pt idx="3670">
                        <c:v>2.4950000000000001</c:v>
                      </c:pt>
                      <c:pt idx="3671">
                        <c:v>2.4020000000000001</c:v>
                      </c:pt>
                      <c:pt idx="3672">
                        <c:v>2.3690000000000002</c:v>
                      </c:pt>
                      <c:pt idx="3673">
                        <c:v>2.2639999999999998</c:v>
                      </c:pt>
                      <c:pt idx="3674">
                        <c:v>2.286</c:v>
                      </c:pt>
                      <c:pt idx="3675">
                        <c:v>2.282</c:v>
                      </c:pt>
                      <c:pt idx="3676">
                        <c:v>2.411</c:v>
                      </c:pt>
                      <c:pt idx="3677">
                        <c:v>2.657</c:v>
                      </c:pt>
                      <c:pt idx="3678">
                        <c:v>2.7789999999999999</c:v>
                      </c:pt>
                      <c:pt idx="3679">
                        <c:v>2.97</c:v>
                      </c:pt>
                      <c:pt idx="3680">
                        <c:v>3.1070000000000002</c:v>
                      </c:pt>
                      <c:pt idx="3681">
                        <c:v>3.02</c:v>
                      </c:pt>
                      <c:pt idx="3682">
                        <c:v>3.024</c:v>
                      </c:pt>
                      <c:pt idx="3683">
                        <c:v>3.1509999999999998</c:v>
                      </c:pt>
                      <c:pt idx="3684">
                        <c:v>3.242</c:v>
                      </c:pt>
                      <c:pt idx="3685">
                        <c:v>3.101</c:v>
                      </c:pt>
                      <c:pt idx="3686">
                        <c:v>3.1920000000000002</c:v>
                      </c:pt>
                      <c:pt idx="3687">
                        <c:v>3.2189999999999999</c:v>
                      </c:pt>
                      <c:pt idx="3688">
                        <c:v>3.1669999999999998</c:v>
                      </c:pt>
                      <c:pt idx="3689">
                        <c:v>3.2080000000000002</c:v>
                      </c:pt>
                      <c:pt idx="3690">
                        <c:v>3.0409999999999999</c:v>
                      </c:pt>
                      <c:pt idx="3691">
                        <c:v>3.0110000000000001</c:v>
                      </c:pt>
                      <c:pt idx="3692">
                        <c:v>2.76</c:v>
                      </c:pt>
                      <c:pt idx="3693">
                        <c:v>2.5609999999999999</c:v>
                      </c:pt>
                      <c:pt idx="3694">
                        <c:v>2.5150000000000001</c:v>
                      </c:pt>
                      <c:pt idx="3695">
                        <c:v>2.4140000000000001</c:v>
                      </c:pt>
                      <c:pt idx="3696">
                        <c:v>2.3530000000000002</c:v>
                      </c:pt>
                      <c:pt idx="3697">
                        <c:v>2.3380000000000001</c:v>
                      </c:pt>
                      <c:pt idx="3698">
                        <c:v>2.3250000000000002</c:v>
                      </c:pt>
                      <c:pt idx="3699">
                        <c:v>2.2829999999999999</c:v>
                      </c:pt>
                      <c:pt idx="3700">
                        <c:v>2.528</c:v>
                      </c:pt>
                      <c:pt idx="3701">
                        <c:v>2.5760000000000001</c:v>
                      </c:pt>
                      <c:pt idx="3702">
                        <c:v>2.67</c:v>
                      </c:pt>
                      <c:pt idx="3703">
                        <c:v>2.8220000000000001</c:v>
                      </c:pt>
                      <c:pt idx="3704">
                        <c:v>3.0169999999999999</c:v>
                      </c:pt>
                      <c:pt idx="3705">
                        <c:v>3.0649999999999999</c:v>
                      </c:pt>
                      <c:pt idx="3706">
                        <c:v>3.08</c:v>
                      </c:pt>
                      <c:pt idx="3707">
                        <c:v>3.278</c:v>
                      </c:pt>
                      <c:pt idx="3708">
                        <c:v>3.359</c:v>
                      </c:pt>
                      <c:pt idx="3709">
                        <c:v>3.3889999999999998</c:v>
                      </c:pt>
                      <c:pt idx="3710">
                        <c:v>3.4009999999999998</c:v>
                      </c:pt>
                      <c:pt idx="3711">
                        <c:v>3.3820000000000001</c:v>
                      </c:pt>
                      <c:pt idx="3712">
                        <c:v>3.4209999999999998</c:v>
                      </c:pt>
                      <c:pt idx="3713">
                        <c:v>3.5310000000000001</c:v>
                      </c:pt>
                      <c:pt idx="3714">
                        <c:v>3.2610000000000001</c:v>
                      </c:pt>
                      <c:pt idx="3715">
                        <c:v>2.9569999999999999</c:v>
                      </c:pt>
                      <c:pt idx="3716">
                        <c:v>2.7749999999999999</c:v>
                      </c:pt>
                      <c:pt idx="3717">
                        <c:v>2.677</c:v>
                      </c:pt>
                      <c:pt idx="3718">
                        <c:v>2.492</c:v>
                      </c:pt>
                      <c:pt idx="3719">
                        <c:v>2.37</c:v>
                      </c:pt>
                      <c:pt idx="3720">
                        <c:v>2.3319999999999999</c:v>
                      </c:pt>
                      <c:pt idx="3721">
                        <c:v>2.3340000000000001</c:v>
                      </c:pt>
                      <c:pt idx="3722">
                        <c:v>2.2989999999999999</c:v>
                      </c:pt>
                      <c:pt idx="3723">
                        <c:v>2.306</c:v>
                      </c:pt>
                      <c:pt idx="3724">
                        <c:v>2.6019999999999999</c:v>
                      </c:pt>
                      <c:pt idx="3725">
                        <c:v>2.8029999999999999</c:v>
                      </c:pt>
                      <c:pt idx="3726">
                        <c:v>2.8730000000000002</c:v>
                      </c:pt>
                      <c:pt idx="3727">
                        <c:v>3.15</c:v>
                      </c:pt>
                      <c:pt idx="3728">
                        <c:v>3.2909999999999999</c:v>
                      </c:pt>
                      <c:pt idx="3729">
                        <c:v>3.3809999999999998</c:v>
                      </c:pt>
                      <c:pt idx="3730">
                        <c:v>3.4910000000000001</c:v>
                      </c:pt>
                      <c:pt idx="3731">
                        <c:v>3.6579999999999999</c:v>
                      </c:pt>
                      <c:pt idx="3732">
                        <c:v>3.6920000000000002</c:v>
                      </c:pt>
                      <c:pt idx="3733">
                        <c:v>3.6349999999999998</c:v>
                      </c:pt>
                      <c:pt idx="3734">
                        <c:v>3.6779999999999999</c:v>
                      </c:pt>
                      <c:pt idx="3735">
                        <c:v>3.55</c:v>
                      </c:pt>
                      <c:pt idx="3736">
                        <c:v>3.4289999999999998</c:v>
                      </c:pt>
                      <c:pt idx="3737">
                        <c:v>3.4</c:v>
                      </c:pt>
                      <c:pt idx="3738">
                        <c:v>3.2829999999999999</c:v>
                      </c:pt>
                      <c:pt idx="3739">
                        <c:v>3.1880000000000002</c:v>
                      </c:pt>
                      <c:pt idx="3740">
                        <c:v>2.8759999999999999</c:v>
                      </c:pt>
                      <c:pt idx="3741">
                        <c:v>2.738</c:v>
                      </c:pt>
                      <c:pt idx="3742">
                        <c:v>2.5259999999999998</c:v>
                      </c:pt>
                      <c:pt idx="3743">
                        <c:v>2.4329999999999998</c:v>
                      </c:pt>
                      <c:pt idx="3744">
                        <c:v>2.4260000000000002</c:v>
                      </c:pt>
                      <c:pt idx="3745">
                        <c:v>2.34</c:v>
                      </c:pt>
                      <c:pt idx="3746">
                        <c:v>2.298</c:v>
                      </c:pt>
                      <c:pt idx="3747">
                        <c:v>2.3490000000000002</c:v>
                      </c:pt>
                      <c:pt idx="3748">
                        <c:v>2.5390000000000001</c:v>
                      </c:pt>
                      <c:pt idx="3749">
                        <c:v>2.6640000000000001</c:v>
                      </c:pt>
                      <c:pt idx="3750">
                        <c:v>2.9460000000000002</c:v>
                      </c:pt>
                      <c:pt idx="3751">
                        <c:v>3.1829999999999998</c:v>
                      </c:pt>
                      <c:pt idx="3752">
                        <c:v>3.286</c:v>
                      </c:pt>
                      <c:pt idx="3753">
                        <c:v>3.32</c:v>
                      </c:pt>
                      <c:pt idx="3754">
                        <c:v>3.28</c:v>
                      </c:pt>
                      <c:pt idx="3755">
                        <c:v>3.3239999999999998</c:v>
                      </c:pt>
                      <c:pt idx="3756">
                        <c:v>3.3580000000000001</c:v>
                      </c:pt>
                      <c:pt idx="3757">
                        <c:v>3.298</c:v>
                      </c:pt>
                      <c:pt idx="3758">
                        <c:v>3.2789999999999999</c:v>
                      </c:pt>
                      <c:pt idx="3759">
                        <c:v>3.1760000000000002</c:v>
                      </c:pt>
                      <c:pt idx="3760">
                        <c:v>3.0880000000000001</c:v>
                      </c:pt>
                      <c:pt idx="3761">
                        <c:v>3.032</c:v>
                      </c:pt>
                      <c:pt idx="3762">
                        <c:v>2.9340000000000002</c:v>
                      </c:pt>
                      <c:pt idx="3763">
                        <c:v>2.83</c:v>
                      </c:pt>
                      <c:pt idx="3764">
                        <c:v>2.5409999999999999</c:v>
                      </c:pt>
                      <c:pt idx="3765">
                        <c:v>2.5009999999999999</c:v>
                      </c:pt>
                      <c:pt idx="3766">
                        <c:v>2.347</c:v>
                      </c:pt>
                      <c:pt idx="3767">
                        <c:v>2.2770000000000001</c:v>
                      </c:pt>
                      <c:pt idx="3768">
                        <c:v>2.286</c:v>
                      </c:pt>
                      <c:pt idx="3769">
                        <c:v>2.2050000000000001</c:v>
                      </c:pt>
                      <c:pt idx="3770">
                        <c:v>2.1640000000000001</c:v>
                      </c:pt>
                      <c:pt idx="3771">
                        <c:v>2.2629999999999999</c:v>
                      </c:pt>
                      <c:pt idx="3772">
                        <c:v>2.52</c:v>
                      </c:pt>
                      <c:pt idx="3773">
                        <c:v>2.6110000000000002</c:v>
                      </c:pt>
                      <c:pt idx="3774">
                        <c:v>2.7330000000000001</c:v>
                      </c:pt>
                      <c:pt idx="3775">
                        <c:v>2.9710000000000001</c:v>
                      </c:pt>
                      <c:pt idx="3776">
                        <c:v>3.125</c:v>
                      </c:pt>
                      <c:pt idx="3777">
                        <c:v>3.0979999999999999</c:v>
                      </c:pt>
                      <c:pt idx="3778">
                        <c:v>3.1360000000000001</c:v>
                      </c:pt>
                      <c:pt idx="3779">
                        <c:v>3.2360000000000002</c:v>
                      </c:pt>
                      <c:pt idx="3780">
                        <c:v>3.3479999999999999</c:v>
                      </c:pt>
                      <c:pt idx="3781">
                        <c:v>3.3610000000000002</c:v>
                      </c:pt>
                      <c:pt idx="3782">
                        <c:v>3.427</c:v>
                      </c:pt>
                      <c:pt idx="3783">
                        <c:v>3.488</c:v>
                      </c:pt>
                      <c:pt idx="3784">
                        <c:v>3.3980000000000001</c:v>
                      </c:pt>
                      <c:pt idx="3785">
                        <c:v>3.39</c:v>
                      </c:pt>
                      <c:pt idx="3786">
                        <c:v>3.2719999999999998</c:v>
                      </c:pt>
                      <c:pt idx="3787">
                        <c:v>3.1680000000000001</c:v>
                      </c:pt>
                      <c:pt idx="3788">
                        <c:v>2.88</c:v>
                      </c:pt>
                      <c:pt idx="3789">
                        <c:v>2.6480000000000001</c:v>
                      </c:pt>
                      <c:pt idx="3790">
                        <c:v>2.4660000000000002</c:v>
                      </c:pt>
                      <c:pt idx="3791">
                        <c:v>2.2789999999999999</c:v>
                      </c:pt>
                      <c:pt idx="3792">
                        <c:v>2.2770000000000001</c:v>
                      </c:pt>
                      <c:pt idx="3793">
                        <c:v>2.254</c:v>
                      </c:pt>
                      <c:pt idx="3794">
                        <c:v>2.25</c:v>
                      </c:pt>
                      <c:pt idx="3795">
                        <c:v>2.2559999999999998</c:v>
                      </c:pt>
                      <c:pt idx="3796">
                        <c:v>2.508</c:v>
                      </c:pt>
                      <c:pt idx="3797">
                        <c:v>2.7170000000000001</c:v>
                      </c:pt>
                      <c:pt idx="3798">
                        <c:v>2.8929999999999998</c:v>
                      </c:pt>
                      <c:pt idx="3799">
                        <c:v>3.0910000000000002</c:v>
                      </c:pt>
                      <c:pt idx="3800">
                        <c:v>3.2989999999999999</c:v>
                      </c:pt>
                      <c:pt idx="3801">
                        <c:v>3.347</c:v>
                      </c:pt>
                      <c:pt idx="3802">
                        <c:v>3.45</c:v>
                      </c:pt>
                      <c:pt idx="3803">
                        <c:v>3.6160000000000001</c:v>
                      </c:pt>
                      <c:pt idx="3804">
                        <c:v>3.67</c:v>
                      </c:pt>
                      <c:pt idx="3805">
                        <c:v>3.6520000000000001</c:v>
                      </c:pt>
                      <c:pt idx="3806">
                        <c:v>3.649</c:v>
                      </c:pt>
                      <c:pt idx="3807">
                        <c:v>3.637</c:v>
                      </c:pt>
                      <c:pt idx="3808">
                        <c:v>3.5009999999999999</c:v>
                      </c:pt>
                      <c:pt idx="3809">
                        <c:v>3.4990000000000001</c:v>
                      </c:pt>
                      <c:pt idx="3810">
                        <c:v>3.427</c:v>
                      </c:pt>
                      <c:pt idx="3811">
                        <c:v>3.2280000000000002</c:v>
                      </c:pt>
                      <c:pt idx="3812">
                        <c:v>3.073</c:v>
                      </c:pt>
                      <c:pt idx="3813">
                        <c:v>2.8889999999999998</c:v>
                      </c:pt>
                      <c:pt idx="3814">
                        <c:v>2.742</c:v>
                      </c:pt>
                      <c:pt idx="3815">
                        <c:v>2.5630000000000002</c:v>
                      </c:pt>
                      <c:pt idx="3816">
                        <c:v>2.4889999999999999</c:v>
                      </c:pt>
                      <c:pt idx="3817">
                        <c:v>2.4809999999999999</c:v>
                      </c:pt>
                      <c:pt idx="3818">
                        <c:v>2.4020000000000001</c:v>
                      </c:pt>
                      <c:pt idx="3819">
                        <c:v>2.4470000000000001</c:v>
                      </c:pt>
                      <c:pt idx="3820">
                        <c:v>2.65</c:v>
                      </c:pt>
                      <c:pt idx="3821">
                        <c:v>2.718</c:v>
                      </c:pt>
                      <c:pt idx="3822">
                        <c:v>2.85</c:v>
                      </c:pt>
                      <c:pt idx="3823">
                        <c:v>3.05</c:v>
                      </c:pt>
                      <c:pt idx="3824">
                        <c:v>3.327</c:v>
                      </c:pt>
                      <c:pt idx="3825">
                        <c:v>3.4430000000000001</c:v>
                      </c:pt>
                      <c:pt idx="3826">
                        <c:v>3.62</c:v>
                      </c:pt>
                      <c:pt idx="3827">
                        <c:v>3.7330000000000001</c:v>
                      </c:pt>
                      <c:pt idx="3828">
                        <c:v>3.7850000000000001</c:v>
                      </c:pt>
                      <c:pt idx="3829">
                        <c:v>3.8130000000000002</c:v>
                      </c:pt>
                      <c:pt idx="3830">
                        <c:v>3.903</c:v>
                      </c:pt>
                      <c:pt idx="3831">
                        <c:v>3.8929999999999998</c:v>
                      </c:pt>
                      <c:pt idx="3832">
                        <c:v>3.7949999999999999</c:v>
                      </c:pt>
                      <c:pt idx="3833">
                        <c:v>3.7789999999999999</c:v>
                      </c:pt>
                      <c:pt idx="3834">
                        <c:v>3.5790000000000002</c:v>
                      </c:pt>
                      <c:pt idx="3835">
                        <c:v>3.4569999999999999</c:v>
                      </c:pt>
                      <c:pt idx="3836">
                        <c:v>3.121</c:v>
                      </c:pt>
                      <c:pt idx="3837">
                        <c:v>2.911</c:v>
                      </c:pt>
                      <c:pt idx="3838">
                        <c:v>2.7360000000000002</c:v>
                      </c:pt>
                      <c:pt idx="3839">
                        <c:v>2.5150000000000001</c:v>
                      </c:pt>
                      <c:pt idx="3840">
                        <c:v>2.4510000000000001</c:v>
                      </c:pt>
                      <c:pt idx="3841">
                        <c:v>2.423</c:v>
                      </c:pt>
                      <c:pt idx="3842">
                        <c:v>2.33</c:v>
                      </c:pt>
                      <c:pt idx="3843">
                        <c:v>2.3410000000000002</c:v>
                      </c:pt>
                      <c:pt idx="3844">
                        <c:v>2.5329999999999999</c:v>
                      </c:pt>
                      <c:pt idx="3845">
                        <c:v>2.653</c:v>
                      </c:pt>
                      <c:pt idx="3846">
                        <c:v>2.952</c:v>
                      </c:pt>
                      <c:pt idx="3847">
                        <c:v>3.0880000000000001</c:v>
                      </c:pt>
                      <c:pt idx="3848">
                        <c:v>3.3079999999999998</c:v>
                      </c:pt>
                      <c:pt idx="3849">
                        <c:v>3.4049999999999998</c:v>
                      </c:pt>
                      <c:pt idx="3850">
                        <c:v>3.6040000000000001</c:v>
                      </c:pt>
                      <c:pt idx="3851">
                        <c:v>3.7149999999999999</c:v>
                      </c:pt>
                      <c:pt idx="3852">
                        <c:v>3.907</c:v>
                      </c:pt>
                      <c:pt idx="3853">
                        <c:v>3.9319999999999999</c:v>
                      </c:pt>
                      <c:pt idx="3854">
                        <c:v>3.9860000000000002</c:v>
                      </c:pt>
                      <c:pt idx="3855">
                        <c:v>4.0049999999999999</c:v>
                      </c:pt>
                      <c:pt idx="3856">
                        <c:v>3.8969999999999998</c:v>
                      </c:pt>
                      <c:pt idx="3857">
                        <c:v>3.9039999999999999</c:v>
                      </c:pt>
                      <c:pt idx="3858">
                        <c:v>3.7839999999999998</c:v>
                      </c:pt>
                      <c:pt idx="3859">
                        <c:v>3.6019999999999999</c:v>
                      </c:pt>
                      <c:pt idx="3860">
                        <c:v>3.242</c:v>
                      </c:pt>
                      <c:pt idx="3861">
                        <c:v>3.0289999999999999</c:v>
                      </c:pt>
                      <c:pt idx="3862">
                        <c:v>2.8359999999999999</c:v>
                      </c:pt>
                      <c:pt idx="3863">
                        <c:v>2.6970000000000001</c:v>
                      </c:pt>
                      <c:pt idx="3864">
                        <c:v>2.65</c:v>
                      </c:pt>
                      <c:pt idx="3865">
                        <c:v>2.5569999999999999</c:v>
                      </c:pt>
                      <c:pt idx="3866">
                        <c:v>2.52</c:v>
                      </c:pt>
                      <c:pt idx="3867">
                        <c:v>2.464</c:v>
                      </c:pt>
                      <c:pt idx="3868">
                        <c:v>2.6360000000000001</c:v>
                      </c:pt>
                      <c:pt idx="3869">
                        <c:v>2.6619999999999999</c:v>
                      </c:pt>
                      <c:pt idx="3870">
                        <c:v>3.02</c:v>
                      </c:pt>
                      <c:pt idx="3871">
                        <c:v>3.3039999999999998</c:v>
                      </c:pt>
                      <c:pt idx="3872">
                        <c:v>3.44</c:v>
                      </c:pt>
                      <c:pt idx="3873">
                        <c:v>3.5070000000000001</c:v>
                      </c:pt>
                      <c:pt idx="3874">
                        <c:v>3.633</c:v>
                      </c:pt>
                      <c:pt idx="3875">
                        <c:v>3.802</c:v>
                      </c:pt>
                      <c:pt idx="3876">
                        <c:v>3.9369999999999998</c:v>
                      </c:pt>
                      <c:pt idx="3877">
                        <c:v>3.9609999999999999</c:v>
                      </c:pt>
                      <c:pt idx="3878">
                        <c:v>4.0359999999999996</c:v>
                      </c:pt>
                      <c:pt idx="3879">
                        <c:v>3.9929999999999999</c:v>
                      </c:pt>
                      <c:pt idx="3880">
                        <c:v>3.9929999999999999</c:v>
                      </c:pt>
                      <c:pt idx="3881">
                        <c:v>3.9820000000000002</c:v>
                      </c:pt>
                      <c:pt idx="3882">
                        <c:v>3.698</c:v>
                      </c:pt>
                      <c:pt idx="3883">
                        <c:v>3.4670000000000001</c:v>
                      </c:pt>
                      <c:pt idx="3884">
                        <c:v>3.41</c:v>
                      </c:pt>
                      <c:pt idx="3885">
                        <c:v>3.3159999999999998</c:v>
                      </c:pt>
                      <c:pt idx="3886">
                        <c:v>3.1960000000000002</c:v>
                      </c:pt>
                      <c:pt idx="3887">
                        <c:v>3.08</c:v>
                      </c:pt>
                      <c:pt idx="3888">
                        <c:v>2.855</c:v>
                      </c:pt>
                      <c:pt idx="3889">
                        <c:v>2.78</c:v>
                      </c:pt>
                      <c:pt idx="3890">
                        <c:v>2.7589999999999999</c:v>
                      </c:pt>
                      <c:pt idx="3891">
                        <c:v>2.7570000000000001</c:v>
                      </c:pt>
                      <c:pt idx="3892">
                        <c:v>3.0369999999999999</c:v>
                      </c:pt>
                      <c:pt idx="3893">
                        <c:v>3.0619999999999998</c:v>
                      </c:pt>
                      <c:pt idx="3894">
                        <c:v>3.3839999999999999</c:v>
                      </c:pt>
                      <c:pt idx="3895">
                        <c:v>3.395</c:v>
                      </c:pt>
                      <c:pt idx="3896">
                        <c:v>3.5880000000000001</c:v>
                      </c:pt>
                      <c:pt idx="3897">
                        <c:v>3.5750000000000002</c:v>
                      </c:pt>
                      <c:pt idx="3898">
                        <c:v>3.637</c:v>
                      </c:pt>
                      <c:pt idx="3899">
                        <c:v>3.7730000000000001</c:v>
                      </c:pt>
                      <c:pt idx="3900">
                        <c:v>3.82</c:v>
                      </c:pt>
                      <c:pt idx="3901">
                        <c:v>3.8460000000000001</c:v>
                      </c:pt>
                      <c:pt idx="3902">
                        <c:v>3.879</c:v>
                      </c:pt>
                      <c:pt idx="3903">
                        <c:v>3.8530000000000002</c:v>
                      </c:pt>
                      <c:pt idx="3904">
                        <c:v>3.722</c:v>
                      </c:pt>
                      <c:pt idx="3905">
                        <c:v>3.61</c:v>
                      </c:pt>
                      <c:pt idx="3906">
                        <c:v>3.528</c:v>
                      </c:pt>
                      <c:pt idx="3907">
                        <c:v>3.4860000000000002</c:v>
                      </c:pt>
                      <c:pt idx="3908">
                        <c:v>3.2970000000000002</c:v>
                      </c:pt>
                      <c:pt idx="3909">
                        <c:v>3.2090000000000001</c:v>
                      </c:pt>
                      <c:pt idx="3910">
                        <c:v>3.0419999999999998</c:v>
                      </c:pt>
                      <c:pt idx="3911">
                        <c:v>2.798</c:v>
                      </c:pt>
                      <c:pt idx="3912">
                        <c:v>2.8420000000000001</c:v>
                      </c:pt>
                      <c:pt idx="3913">
                        <c:v>2.7919999999999998</c:v>
                      </c:pt>
                      <c:pt idx="3914">
                        <c:v>2.633</c:v>
                      </c:pt>
                      <c:pt idx="3915">
                        <c:v>2.7090000000000001</c:v>
                      </c:pt>
                      <c:pt idx="3916">
                        <c:v>2.972</c:v>
                      </c:pt>
                      <c:pt idx="3917">
                        <c:v>2.9820000000000002</c:v>
                      </c:pt>
                      <c:pt idx="3918">
                        <c:v>3.3919999999999999</c:v>
                      </c:pt>
                      <c:pt idx="3919">
                        <c:v>3.407</c:v>
                      </c:pt>
                      <c:pt idx="3920">
                        <c:v>3.6920000000000002</c:v>
                      </c:pt>
                      <c:pt idx="3921">
                        <c:v>3.8069999999999999</c:v>
                      </c:pt>
                      <c:pt idx="3922">
                        <c:v>3.8839999999999999</c:v>
                      </c:pt>
                      <c:pt idx="3923">
                        <c:v>4.1890000000000001</c:v>
                      </c:pt>
                      <c:pt idx="3924">
                        <c:v>4.2850000000000001</c:v>
                      </c:pt>
                      <c:pt idx="3925">
                        <c:v>4.2619999999999996</c:v>
                      </c:pt>
                      <c:pt idx="3926">
                        <c:v>4.3330000000000002</c:v>
                      </c:pt>
                      <c:pt idx="3927">
                        <c:v>4.258</c:v>
                      </c:pt>
                      <c:pt idx="3928">
                        <c:v>4.0940000000000003</c:v>
                      </c:pt>
                      <c:pt idx="3929">
                        <c:v>4.008</c:v>
                      </c:pt>
                      <c:pt idx="3930">
                        <c:v>3.8519999999999999</c:v>
                      </c:pt>
                      <c:pt idx="3931">
                        <c:v>3.6349999999999998</c:v>
                      </c:pt>
                      <c:pt idx="3932">
                        <c:v>3.3519999999999999</c:v>
                      </c:pt>
                      <c:pt idx="3933">
                        <c:v>3.153</c:v>
                      </c:pt>
                      <c:pt idx="3934">
                        <c:v>2.952</c:v>
                      </c:pt>
                      <c:pt idx="3935">
                        <c:v>2.7250000000000001</c:v>
                      </c:pt>
                      <c:pt idx="3936">
                        <c:v>2.59</c:v>
                      </c:pt>
                      <c:pt idx="3937">
                        <c:v>2.5099999999999998</c:v>
                      </c:pt>
                      <c:pt idx="3938">
                        <c:v>2.68</c:v>
                      </c:pt>
                      <c:pt idx="3939">
                        <c:v>2.5510000000000002</c:v>
                      </c:pt>
                      <c:pt idx="3940">
                        <c:v>2.7210000000000001</c:v>
                      </c:pt>
                      <c:pt idx="3941">
                        <c:v>2.8380000000000001</c:v>
                      </c:pt>
                      <c:pt idx="3942">
                        <c:v>2.911</c:v>
                      </c:pt>
                      <c:pt idx="3943">
                        <c:v>3.044</c:v>
                      </c:pt>
                      <c:pt idx="3944">
                        <c:v>3.2519999999999998</c:v>
                      </c:pt>
                      <c:pt idx="3945">
                        <c:v>3.2949999999999999</c:v>
                      </c:pt>
                      <c:pt idx="3946">
                        <c:v>3.415</c:v>
                      </c:pt>
                      <c:pt idx="3947">
                        <c:v>3.5430000000000001</c:v>
                      </c:pt>
                      <c:pt idx="3948">
                        <c:v>3.694</c:v>
                      </c:pt>
                      <c:pt idx="3949">
                        <c:v>3.6819999999999999</c:v>
                      </c:pt>
                      <c:pt idx="3950">
                        <c:v>3.7349999999999999</c:v>
                      </c:pt>
                      <c:pt idx="3951">
                        <c:v>3.7050000000000001</c:v>
                      </c:pt>
                      <c:pt idx="3952">
                        <c:v>3.6230000000000002</c:v>
                      </c:pt>
                      <c:pt idx="3953">
                        <c:v>3.6230000000000002</c:v>
                      </c:pt>
                      <c:pt idx="3954">
                        <c:v>3.4049999999999998</c:v>
                      </c:pt>
                      <c:pt idx="3955">
                        <c:v>3.2589999999999999</c:v>
                      </c:pt>
                      <c:pt idx="3956">
                        <c:v>2.8820000000000001</c:v>
                      </c:pt>
                      <c:pt idx="3957">
                        <c:v>2.7530000000000001</c:v>
                      </c:pt>
                      <c:pt idx="3958">
                        <c:v>2.4969999999999999</c:v>
                      </c:pt>
                      <c:pt idx="3959">
                        <c:v>2.407</c:v>
                      </c:pt>
                      <c:pt idx="3960">
                        <c:v>2.3919999999999999</c:v>
                      </c:pt>
                      <c:pt idx="3961">
                        <c:v>2.2930000000000001</c:v>
                      </c:pt>
                      <c:pt idx="3962">
                        <c:v>2.2949999999999999</c:v>
                      </c:pt>
                      <c:pt idx="3963">
                        <c:v>2.319</c:v>
                      </c:pt>
                      <c:pt idx="3964">
                        <c:v>2.5499999999999998</c:v>
                      </c:pt>
                      <c:pt idx="3965">
                        <c:v>2.5449999999999999</c:v>
                      </c:pt>
                      <c:pt idx="3966">
                        <c:v>2.8029999999999999</c:v>
                      </c:pt>
                      <c:pt idx="3967">
                        <c:v>3.0329999999999999</c:v>
                      </c:pt>
                      <c:pt idx="3968">
                        <c:v>3.2290000000000001</c:v>
                      </c:pt>
                      <c:pt idx="3969">
                        <c:v>3.2690000000000001</c:v>
                      </c:pt>
                      <c:pt idx="3970">
                        <c:v>3.3969999999999998</c:v>
                      </c:pt>
                      <c:pt idx="3971">
                        <c:v>3.4969999999999999</c:v>
                      </c:pt>
                      <c:pt idx="3972">
                        <c:v>3.7269999999999999</c:v>
                      </c:pt>
                      <c:pt idx="3973">
                        <c:v>3.8519999999999999</c:v>
                      </c:pt>
                      <c:pt idx="3974">
                        <c:v>3.9590000000000001</c:v>
                      </c:pt>
                      <c:pt idx="3975">
                        <c:v>3.9529999999999998</c:v>
                      </c:pt>
                      <c:pt idx="3976">
                        <c:v>3.8180000000000001</c:v>
                      </c:pt>
                      <c:pt idx="3977">
                        <c:v>3.8610000000000002</c:v>
                      </c:pt>
                      <c:pt idx="3978">
                        <c:v>3.7389999999999999</c:v>
                      </c:pt>
                      <c:pt idx="3979">
                        <c:v>3.5419999999999998</c:v>
                      </c:pt>
                      <c:pt idx="3980">
                        <c:v>3.194</c:v>
                      </c:pt>
                      <c:pt idx="3981">
                        <c:v>2.9159999999999999</c:v>
                      </c:pt>
                      <c:pt idx="3982">
                        <c:v>2.79</c:v>
                      </c:pt>
                      <c:pt idx="3983">
                        <c:v>2.6419999999999999</c:v>
                      </c:pt>
                      <c:pt idx="3984">
                        <c:v>2.6080000000000001</c:v>
                      </c:pt>
                      <c:pt idx="3985">
                        <c:v>2.5049999999999999</c:v>
                      </c:pt>
                      <c:pt idx="3986">
                        <c:v>2.496</c:v>
                      </c:pt>
                      <c:pt idx="3987">
                        <c:v>2.387</c:v>
                      </c:pt>
                      <c:pt idx="3988">
                        <c:v>2.6669999999999998</c:v>
                      </c:pt>
                      <c:pt idx="3989">
                        <c:v>2.6909999999999998</c:v>
                      </c:pt>
                      <c:pt idx="3990">
                        <c:v>2.9729999999999999</c:v>
                      </c:pt>
                      <c:pt idx="3991">
                        <c:v>3.266</c:v>
                      </c:pt>
                      <c:pt idx="3992">
                        <c:v>3.59</c:v>
                      </c:pt>
                      <c:pt idx="3993">
                        <c:v>3.6640000000000001</c:v>
                      </c:pt>
                      <c:pt idx="3994">
                        <c:v>3.754</c:v>
                      </c:pt>
                      <c:pt idx="3995">
                        <c:v>3.9790000000000001</c:v>
                      </c:pt>
                      <c:pt idx="3996">
                        <c:v>4.1139999999999999</c:v>
                      </c:pt>
                      <c:pt idx="3997">
                        <c:v>4.1619999999999999</c:v>
                      </c:pt>
                      <c:pt idx="3998">
                        <c:v>4.1989999999999998</c:v>
                      </c:pt>
                      <c:pt idx="3999">
                        <c:v>4.202</c:v>
                      </c:pt>
                      <c:pt idx="4000">
                        <c:v>4.1130000000000004</c:v>
                      </c:pt>
                      <c:pt idx="4001">
                        <c:v>4.0359999999999996</c:v>
                      </c:pt>
                      <c:pt idx="4002">
                        <c:v>3.8479999999999999</c:v>
                      </c:pt>
                      <c:pt idx="4003">
                        <c:v>3.7330000000000001</c:v>
                      </c:pt>
                      <c:pt idx="4004">
                        <c:v>3.395</c:v>
                      </c:pt>
                      <c:pt idx="4005">
                        <c:v>3.157</c:v>
                      </c:pt>
                      <c:pt idx="4006">
                        <c:v>2.9470000000000001</c:v>
                      </c:pt>
                      <c:pt idx="4007">
                        <c:v>2.8050000000000002</c:v>
                      </c:pt>
                      <c:pt idx="4008">
                        <c:v>2.7290000000000001</c:v>
                      </c:pt>
                      <c:pt idx="4009">
                        <c:v>2.6709999999999998</c:v>
                      </c:pt>
                      <c:pt idx="4010">
                        <c:v>2.585</c:v>
                      </c:pt>
                      <c:pt idx="4011">
                        <c:v>2.617</c:v>
                      </c:pt>
                      <c:pt idx="4012">
                        <c:v>2.8210000000000002</c:v>
                      </c:pt>
                      <c:pt idx="4013">
                        <c:v>2.7970000000000002</c:v>
                      </c:pt>
                      <c:pt idx="4014">
                        <c:v>3.04</c:v>
                      </c:pt>
                      <c:pt idx="4015">
                        <c:v>3.3069999999999999</c:v>
                      </c:pt>
                      <c:pt idx="4016">
                        <c:v>3.5139999999999998</c:v>
                      </c:pt>
                      <c:pt idx="4017">
                        <c:v>3.5880000000000001</c:v>
                      </c:pt>
                      <c:pt idx="4018">
                        <c:v>3.7240000000000002</c:v>
                      </c:pt>
                      <c:pt idx="4019">
                        <c:v>3.968</c:v>
                      </c:pt>
                      <c:pt idx="4020">
                        <c:v>4.1120000000000001</c:v>
                      </c:pt>
                      <c:pt idx="4021">
                        <c:v>4.1109999999999998</c:v>
                      </c:pt>
                      <c:pt idx="4022">
                        <c:v>4.1289999999999996</c:v>
                      </c:pt>
                      <c:pt idx="4023">
                        <c:v>4.0609999999999999</c:v>
                      </c:pt>
                      <c:pt idx="4024">
                        <c:v>3.9870000000000001</c:v>
                      </c:pt>
                      <c:pt idx="4025">
                        <c:v>3.9860000000000002</c:v>
                      </c:pt>
                      <c:pt idx="4026">
                        <c:v>3.8620000000000001</c:v>
                      </c:pt>
                      <c:pt idx="4027">
                        <c:v>3.7010000000000001</c:v>
                      </c:pt>
                      <c:pt idx="4028">
                        <c:v>3.379</c:v>
                      </c:pt>
                      <c:pt idx="4029">
                        <c:v>3.1579999999999999</c:v>
                      </c:pt>
                      <c:pt idx="4030">
                        <c:v>3.0539999999999998</c:v>
                      </c:pt>
                      <c:pt idx="4031">
                        <c:v>2.89</c:v>
                      </c:pt>
                      <c:pt idx="4032">
                        <c:v>2.8109999999999999</c:v>
                      </c:pt>
                      <c:pt idx="4033">
                        <c:v>2.7450000000000001</c:v>
                      </c:pt>
                      <c:pt idx="4034">
                        <c:v>2.726</c:v>
                      </c:pt>
                      <c:pt idx="4035">
                        <c:v>2.7250000000000001</c:v>
                      </c:pt>
                      <c:pt idx="4036">
                        <c:v>3.0089999999999999</c:v>
                      </c:pt>
                      <c:pt idx="4037">
                        <c:v>3.0009999999999999</c:v>
                      </c:pt>
                      <c:pt idx="4038">
                        <c:v>3.1520000000000001</c:v>
                      </c:pt>
                      <c:pt idx="4039">
                        <c:v>3.2269999999999999</c:v>
                      </c:pt>
                      <c:pt idx="4040">
                        <c:v>3.4359999999999999</c:v>
                      </c:pt>
                      <c:pt idx="4041">
                        <c:v>3.61</c:v>
                      </c:pt>
                      <c:pt idx="4042">
                        <c:v>3.6440000000000001</c:v>
                      </c:pt>
                      <c:pt idx="4043">
                        <c:v>3.7759999999999998</c:v>
                      </c:pt>
                      <c:pt idx="4044">
                        <c:v>3.867</c:v>
                      </c:pt>
                      <c:pt idx="4045">
                        <c:v>3.802</c:v>
                      </c:pt>
                      <c:pt idx="4046">
                        <c:v>3.7669999999999999</c:v>
                      </c:pt>
                      <c:pt idx="4047">
                        <c:v>3.762</c:v>
                      </c:pt>
                      <c:pt idx="4048">
                        <c:v>3.7869999999999999</c:v>
                      </c:pt>
                      <c:pt idx="4049">
                        <c:v>3.6880000000000002</c:v>
                      </c:pt>
                      <c:pt idx="4050">
                        <c:v>3.3319999999999999</c:v>
                      </c:pt>
                      <c:pt idx="4051">
                        <c:v>3.234</c:v>
                      </c:pt>
                      <c:pt idx="4052">
                        <c:v>3.0230000000000001</c:v>
                      </c:pt>
                      <c:pt idx="4053">
                        <c:v>2.9380000000000002</c:v>
                      </c:pt>
                      <c:pt idx="4054">
                        <c:v>2.83</c:v>
                      </c:pt>
                      <c:pt idx="4055">
                        <c:v>2.7909999999999999</c:v>
                      </c:pt>
                      <c:pt idx="4056">
                        <c:v>2.7810000000000001</c:v>
                      </c:pt>
                      <c:pt idx="4057">
                        <c:v>2.7480000000000002</c:v>
                      </c:pt>
                      <c:pt idx="4058">
                        <c:v>2.6840000000000002</c:v>
                      </c:pt>
                      <c:pt idx="4059">
                        <c:v>2.7410000000000001</c:v>
                      </c:pt>
                      <c:pt idx="4060">
                        <c:v>2.9390000000000001</c:v>
                      </c:pt>
                      <c:pt idx="4061">
                        <c:v>2.93</c:v>
                      </c:pt>
                      <c:pt idx="4062">
                        <c:v>3.2959999999999998</c:v>
                      </c:pt>
                      <c:pt idx="4063">
                        <c:v>3.516</c:v>
                      </c:pt>
                      <c:pt idx="4064">
                        <c:v>3.6779999999999999</c:v>
                      </c:pt>
                      <c:pt idx="4065">
                        <c:v>3.7629999999999999</c:v>
                      </c:pt>
                      <c:pt idx="4066">
                        <c:v>3.8410000000000002</c:v>
                      </c:pt>
                      <c:pt idx="4067">
                        <c:v>4.0519999999999996</c:v>
                      </c:pt>
                      <c:pt idx="4068">
                        <c:v>4.2249999999999996</c:v>
                      </c:pt>
                      <c:pt idx="4069">
                        <c:v>4.2770000000000001</c:v>
                      </c:pt>
                      <c:pt idx="4070">
                        <c:v>4.3</c:v>
                      </c:pt>
                      <c:pt idx="4071">
                        <c:v>4.1760000000000002</c:v>
                      </c:pt>
                      <c:pt idx="4072">
                        <c:v>4.0449999999999999</c:v>
                      </c:pt>
                      <c:pt idx="4073">
                        <c:v>3.863</c:v>
                      </c:pt>
                      <c:pt idx="4074">
                        <c:v>3.698</c:v>
                      </c:pt>
                      <c:pt idx="4075">
                        <c:v>3.57</c:v>
                      </c:pt>
                      <c:pt idx="4076">
                        <c:v>3.258</c:v>
                      </c:pt>
                      <c:pt idx="4077">
                        <c:v>3.0259999999999998</c:v>
                      </c:pt>
                      <c:pt idx="4078">
                        <c:v>2.8359999999999999</c:v>
                      </c:pt>
                      <c:pt idx="4079">
                        <c:v>2.7789999999999999</c:v>
                      </c:pt>
                      <c:pt idx="4080">
                        <c:v>2.6840000000000002</c:v>
                      </c:pt>
                      <c:pt idx="4081">
                        <c:v>2.669</c:v>
                      </c:pt>
                      <c:pt idx="4082">
                        <c:v>2.6669999999999998</c:v>
                      </c:pt>
                      <c:pt idx="4083">
                        <c:v>2.6179999999999999</c:v>
                      </c:pt>
                      <c:pt idx="4084">
                        <c:v>2.9239999999999999</c:v>
                      </c:pt>
                      <c:pt idx="4085">
                        <c:v>3.0539999999999998</c:v>
                      </c:pt>
                      <c:pt idx="4086">
                        <c:v>3.3380000000000001</c:v>
                      </c:pt>
                      <c:pt idx="4087">
                        <c:v>3.7309999999999999</c:v>
                      </c:pt>
                      <c:pt idx="4088">
                        <c:v>3.8860000000000001</c:v>
                      </c:pt>
                      <c:pt idx="4089">
                        <c:v>4.0389999999999997</c:v>
                      </c:pt>
                      <c:pt idx="4090">
                        <c:v>4.0839999999999996</c:v>
                      </c:pt>
                      <c:pt idx="4091">
                        <c:v>4.2629999999999999</c:v>
                      </c:pt>
                      <c:pt idx="4092">
                        <c:v>4.4429999999999996</c:v>
                      </c:pt>
                      <c:pt idx="4093">
                        <c:v>4.484</c:v>
                      </c:pt>
                      <c:pt idx="4094">
                        <c:v>4.4989999999999997</c:v>
                      </c:pt>
                      <c:pt idx="4095">
                        <c:v>4.4530000000000003</c:v>
                      </c:pt>
                      <c:pt idx="4096">
                        <c:v>4.3289999999999997</c:v>
                      </c:pt>
                      <c:pt idx="4097">
                        <c:v>4.2939999999999996</c:v>
                      </c:pt>
                      <c:pt idx="4098">
                        <c:v>4.1440000000000001</c:v>
                      </c:pt>
                      <c:pt idx="4099">
                        <c:v>3.9569999999999999</c:v>
                      </c:pt>
                      <c:pt idx="4100">
                        <c:v>3.629</c:v>
                      </c:pt>
                      <c:pt idx="4101">
                        <c:v>3.6120000000000001</c:v>
                      </c:pt>
                      <c:pt idx="4102">
                        <c:v>3.2829999999999999</c:v>
                      </c:pt>
                      <c:pt idx="4103">
                        <c:v>3.1440000000000001</c:v>
                      </c:pt>
                      <c:pt idx="4104">
                        <c:v>3.0760000000000001</c:v>
                      </c:pt>
                      <c:pt idx="4105">
                        <c:v>2.879</c:v>
                      </c:pt>
                      <c:pt idx="4106">
                        <c:v>3.05</c:v>
                      </c:pt>
                      <c:pt idx="4107">
                        <c:v>2.968</c:v>
                      </c:pt>
                      <c:pt idx="4108">
                        <c:v>3.1869999999999998</c:v>
                      </c:pt>
                      <c:pt idx="4109">
                        <c:v>3.2519999999999998</c:v>
                      </c:pt>
                      <c:pt idx="4110">
                        <c:v>3.3769999999999998</c:v>
                      </c:pt>
                      <c:pt idx="4111">
                        <c:v>3.7709999999999999</c:v>
                      </c:pt>
                      <c:pt idx="4112">
                        <c:v>4.0519999999999996</c:v>
                      </c:pt>
                      <c:pt idx="4113">
                        <c:v>4.1989999999999998</c:v>
                      </c:pt>
                      <c:pt idx="4114">
                        <c:v>4.3419999999999996</c:v>
                      </c:pt>
                      <c:pt idx="4115">
                        <c:v>4.4160000000000004</c:v>
                      </c:pt>
                      <c:pt idx="4116">
                        <c:v>4.5330000000000004</c:v>
                      </c:pt>
                      <c:pt idx="4117">
                        <c:v>4.5830000000000002</c:v>
                      </c:pt>
                      <c:pt idx="4118">
                        <c:v>4.62</c:v>
                      </c:pt>
                      <c:pt idx="4119">
                        <c:v>4.6120000000000001</c:v>
                      </c:pt>
                      <c:pt idx="4120">
                        <c:v>4.4989999999999997</c:v>
                      </c:pt>
                      <c:pt idx="4121">
                        <c:v>4.5030000000000001</c:v>
                      </c:pt>
                      <c:pt idx="4122">
                        <c:v>4.3559999999999999</c:v>
                      </c:pt>
                      <c:pt idx="4123">
                        <c:v>4.165</c:v>
                      </c:pt>
                      <c:pt idx="4124">
                        <c:v>3.8610000000000002</c:v>
                      </c:pt>
                      <c:pt idx="4125">
                        <c:v>3.593</c:v>
                      </c:pt>
                      <c:pt idx="4126">
                        <c:v>3.4079999999999999</c:v>
                      </c:pt>
                      <c:pt idx="4127">
                        <c:v>3.294</c:v>
                      </c:pt>
                      <c:pt idx="4128">
                        <c:v>3.2639999999999998</c:v>
                      </c:pt>
                      <c:pt idx="4129">
                        <c:v>3.1360000000000001</c:v>
                      </c:pt>
                      <c:pt idx="4130">
                        <c:v>3.093</c:v>
                      </c:pt>
                      <c:pt idx="4131">
                        <c:v>3.07</c:v>
                      </c:pt>
                      <c:pt idx="4132">
                        <c:v>3.5030000000000001</c:v>
                      </c:pt>
                      <c:pt idx="4133">
                        <c:v>3.4390000000000001</c:v>
                      </c:pt>
                      <c:pt idx="4134">
                        <c:v>3.6</c:v>
                      </c:pt>
                      <c:pt idx="4135">
                        <c:v>3.9470000000000001</c:v>
                      </c:pt>
                      <c:pt idx="4136">
                        <c:v>4.09</c:v>
                      </c:pt>
                      <c:pt idx="4137">
                        <c:v>4.1529999999999996</c:v>
                      </c:pt>
                      <c:pt idx="4138">
                        <c:v>4.2569999999999997</c:v>
                      </c:pt>
                      <c:pt idx="4139">
                        <c:v>4.3979999999999997</c:v>
                      </c:pt>
                      <c:pt idx="4140">
                        <c:v>4.5119999999999996</c:v>
                      </c:pt>
                      <c:pt idx="4141">
                        <c:v>4.5289999999999999</c:v>
                      </c:pt>
                      <c:pt idx="4142">
                        <c:v>4.4710000000000001</c:v>
                      </c:pt>
                      <c:pt idx="4143">
                        <c:v>4.4240000000000004</c:v>
                      </c:pt>
                      <c:pt idx="4144">
                        <c:v>4.2670000000000003</c:v>
                      </c:pt>
                      <c:pt idx="4145">
                        <c:v>4.258</c:v>
                      </c:pt>
                      <c:pt idx="4146">
                        <c:v>4.1459999999999999</c:v>
                      </c:pt>
                      <c:pt idx="4147">
                        <c:v>3.9670000000000001</c:v>
                      </c:pt>
                      <c:pt idx="4148">
                        <c:v>3.6640000000000001</c:v>
                      </c:pt>
                      <c:pt idx="4149">
                        <c:v>3.51</c:v>
                      </c:pt>
                      <c:pt idx="4150">
                        <c:v>3.2639999999999998</c:v>
                      </c:pt>
                      <c:pt idx="4151">
                        <c:v>3.109</c:v>
                      </c:pt>
                      <c:pt idx="4152">
                        <c:v>3.048</c:v>
                      </c:pt>
                      <c:pt idx="4153">
                        <c:v>2.9780000000000002</c:v>
                      </c:pt>
                      <c:pt idx="4154">
                        <c:v>2.8580000000000001</c:v>
                      </c:pt>
                      <c:pt idx="4155">
                        <c:v>2.9049999999999998</c:v>
                      </c:pt>
                      <c:pt idx="4156">
                        <c:v>3.2610000000000001</c:v>
                      </c:pt>
                      <c:pt idx="4157">
                        <c:v>3.2959999999999998</c:v>
                      </c:pt>
                      <c:pt idx="4158">
                        <c:v>3.64</c:v>
                      </c:pt>
                      <c:pt idx="4159">
                        <c:v>3.7709999999999999</c:v>
                      </c:pt>
                      <c:pt idx="4160">
                        <c:v>3.968</c:v>
                      </c:pt>
                      <c:pt idx="4161">
                        <c:v>4.0209999999999999</c:v>
                      </c:pt>
                      <c:pt idx="4162">
                        <c:v>4.0179999999999998</c:v>
                      </c:pt>
                      <c:pt idx="4163">
                        <c:v>4.1310000000000002</c:v>
                      </c:pt>
                      <c:pt idx="4164">
                        <c:v>4.1879999999999997</c:v>
                      </c:pt>
                      <c:pt idx="4165">
                        <c:v>4.13</c:v>
                      </c:pt>
                      <c:pt idx="4166">
                        <c:v>4.133</c:v>
                      </c:pt>
                      <c:pt idx="4167">
                        <c:v>4.1269999999999998</c:v>
                      </c:pt>
                      <c:pt idx="4168">
                        <c:v>4.0519999999999996</c:v>
                      </c:pt>
                      <c:pt idx="4169">
                        <c:v>4.0069999999999997</c:v>
                      </c:pt>
                      <c:pt idx="4170">
                        <c:v>3.8780000000000001</c:v>
                      </c:pt>
                      <c:pt idx="4171">
                        <c:v>3.7759999999999998</c:v>
                      </c:pt>
                      <c:pt idx="4172">
                        <c:v>3.38</c:v>
                      </c:pt>
                      <c:pt idx="4173">
                        <c:v>3.1840000000000002</c:v>
                      </c:pt>
                      <c:pt idx="4174">
                        <c:v>2.9780000000000002</c:v>
                      </c:pt>
                      <c:pt idx="4175">
                        <c:v>2.7810000000000001</c:v>
                      </c:pt>
                      <c:pt idx="4176">
                        <c:v>2.6850000000000001</c:v>
                      </c:pt>
                      <c:pt idx="4177">
                        <c:v>2.6360000000000001</c:v>
                      </c:pt>
                      <c:pt idx="4178">
                        <c:v>2.6190000000000002</c:v>
                      </c:pt>
                      <c:pt idx="4179">
                        <c:v>2.6190000000000002</c:v>
                      </c:pt>
                      <c:pt idx="4180">
                        <c:v>2.8220000000000001</c:v>
                      </c:pt>
                      <c:pt idx="4181">
                        <c:v>2.8119999999999998</c:v>
                      </c:pt>
                      <c:pt idx="4182">
                        <c:v>3.1579999999999999</c:v>
                      </c:pt>
                      <c:pt idx="4183">
                        <c:v>3.3250000000000002</c:v>
                      </c:pt>
                      <c:pt idx="4184">
                        <c:v>3.6720000000000002</c:v>
                      </c:pt>
                      <c:pt idx="4185">
                        <c:v>3.7</c:v>
                      </c:pt>
                      <c:pt idx="4186">
                        <c:v>3.7909999999999999</c:v>
                      </c:pt>
                      <c:pt idx="4187">
                        <c:v>3.952</c:v>
                      </c:pt>
                      <c:pt idx="4188">
                        <c:v>4.0999999999999996</c:v>
                      </c:pt>
                      <c:pt idx="4189">
                        <c:v>4.1020000000000003</c:v>
                      </c:pt>
                      <c:pt idx="4190">
                        <c:v>4.07</c:v>
                      </c:pt>
                      <c:pt idx="4191">
                        <c:v>4.0590000000000002</c:v>
                      </c:pt>
                      <c:pt idx="4192">
                        <c:v>4.0469999999999997</c:v>
                      </c:pt>
                      <c:pt idx="4193">
                        <c:v>4.0010000000000003</c:v>
                      </c:pt>
                      <c:pt idx="4194">
                        <c:v>3.859</c:v>
                      </c:pt>
                      <c:pt idx="4195">
                        <c:v>3.6869999999999998</c:v>
                      </c:pt>
                      <c:pt idx="4196">
                        <c:v>3.3980000000000001</c:v>
                      </c:pt>
                      <c:pt idx="4197">
                        <c:v>3.1549999999999998</c:v>
                      </c:pt>
                      <c:pt idx="4198">
                        <c:v>2.9990000000000001</c:v>
                      </c:pt>
                      <c:pt idx="4199">
                        <c:v>2.8149999999999999</c:v>
                      </c:pt>
                      <c:pt idx="4200">
                        <c:v>2.774</c:v>
                      </c:pt>
                      <c:pt idx="4201">
                        <c:v>2.738</c:v>
                      </c:pt>
                      <c:pt idx="4202">
                        <c:v>2.6819999999999999</c:v>
                      </c:pt>
                      <c:pt idx="4203">
                        <c:v>2.9260000000000002</c:v>
                      </c:pt>
                      <c:pt idx="4204">
                        <c:v>3.11</c:v>
                      </c:pt>
                      <c:pt idx="4205">
                        <c:v>3.0430000000000001</c:v>
                      </c:pt>
                      <c:pt idx="4206">
                        <c:v>3.1640000000000001</c:v>
                      </c:pt>
                      <c:pt idx="4207">
                        <c:v>3.3180000000000001</c:v>
                      </c:pt>
                      <c:pt idx="4208">
                        <c:v>3.4740000000000002</c:v>
                      </c:pt>
                      <c:pt idx="4209">
                        <c:v>3.5430000000000001</c:v>
                      </c:pt>
                      <c:pt idx="4210">
                        <c:v>3.66</c:v>
                      </c:pt>
                      <c:pt idx="4211">
                        <c:v>3.8319999999999999</c:v>
                      </c:pt>
                      <c:pt idx="4212">
                        <c:v>4.008</c:v>
                      </c:pt>
                      <c:pt idx="4213">
                        <c:v>4.0049999999999999</c:v>
                      </c:pt>
                      <c:pt idx="4214">
                        <c:v>4.016</c:v>
                      </c:pt>
                      <c:pt idx="4215">
                        <c:v>4.0019999999999998</c:v>
                      </c:pt>
                      <c:pt idx="4216">
                        <c:v>3.9990000000000001</c:v>
                      </c:pt>
                      <c:pt idx="4217">
                        <c:v>4.0049999999999999</c:v>
                      </c:pt>
                      <c:pt idx="4218">
                        <c:v>3.7410000000000001</c:v>
                      </c:pt>
                      <c:pt idx="4219">
                        <c:v>3.4590000000000001</c:v>
                      </c:pt>
                      <c:pt idx="4220">
                        <c:v>3.238</c:v>
                      </c:pt>
                      <c:pt idx="4221">
                        <c:v>3.1859999999999999</c:v>
                      </c:pt>
                      <c:pt idx="4222">
                        <c:v>3.0270000000000001</c:v>
                      </c:pt>
                      <c:pt idx="4223">
                        <c:v>2.9129999999999998</c:v>
                      </c:pt>
                      <c:pt idx="4224">
                        <c:v>2.8250000000000002</c:v>
                      </c:pt>
                      <c:pt idx="4225">
                        <c:v>2.7970000000000002</c:v>
                      </c:pt>
                      <c:pt idx="4226">
                        <c:v>2.7050000000000001</c:v>
                      </c:pt>
                      <c:pt idx="4227">
                        <c:v>2.75</c:v>
                      </c:pt>
                      <c:pt idx="4228">
                        <c:v>3.0990000000000002</c:v>
                      </c:pt>
                      <c:pt idx="4229">
                        <c:v>3.2869999999999999</c:v>
                      </c:pt>
                      <c:pt idx="4230">
                        <c:v>3.3719999999999999</c:v>
                      </c:pt>
                      <c:pt idx="4231">
                        <c:v>3.5619999999999998</c:v>
                      </c:pt>
                      <c:pt idx="4232">
                        <c:v>3.8069999999999999</c:v>
                      </c:pt>
                      <c:pt idx="4233">
                        <c:v>3.7549999999999999</c:v>
                      </c:pt>
                      <c:pt idx="4234">
                        <c:v>3.766</c:v>
                      </c:pt>
                      <c:pt idx="4235">
                        <c:v>3.8650000000000002</c:v>
                      </c:pt>
                      <c:pt idx="4236">
                        <c:v>3.9350000000000001</c:v>
                      </c:pt>
                      <c:pt idx="4237">
                        <c:v>3.9039999999999999</c:v>
                      </c:pt>
                      <c:pt idx="4238">
                        <c:v>3.9209999999999998</c:v>
                      </c:pt>
                      <c:pt idx="4239">
                        <c:v>3.9319999999999999</c:v>
                      </c:pt>
                      <c:pt idx="4240">
                        <c:v>3.8109999999999999</c:v>
                      </c:pt>
                      <c:pt idx="4241">
                        <c:v>3.7690000000000001</c:v>
                      </c:pt>
                      <c:pt idx="4242">
                        <c:v>3.55</c:v>
                      </c:pt>
                      <c:pt idx="4243">
                        <c:v>3.3980000000000001</c:v>
                      </c:pt>
                      <c:pt idx="4244">
                        <c:v>3.04</c:v>
                      </c:pt>
                      <c:pt idx="4245">
                        <c:v>3.0569999999999999</c:v>
                      </c:pt>
                      <c:pt idx="4246">
                        <c:v>2.7919999999999998</c:v>
                      </c:pt>
                      <c:pt idx="4247">
                        <c:v>2.6110000000000002</c:v>
                      </c:pt>
                      <c:pt idx="4248">
                        <c:v>2.57</c:v>
                      </c:pt>
                      <c:pt idx="4249">
                        <c:v>2.3849999999999998</c:v>
                      </c:pt>
                      <c:pt idx="4250">
                        <c:v>2.3879999999999999</c:v>
                      </c:pt>
                      <c:pt idx="4251">
                        <c:v>2.4239999999999999</c:v>
                      </c:pt>
                      <c:pt idx="4252">
                        <c:v>2.6139999999999999</c:v>
                      </c:pt>
                      <c:pt idx="4253">
                        <c:v>2.5630000000000002</c:v>
                      </c:pt>
                      <c:pt idx="4254">
                        <c:v>2.867</c:v>
                      </c:pt>
                      <c:pt idx="4255">
                        <c:v>3.141</c:v>
                      </c:pt>
                      <c:pt idx="4256">
                        <c:v>3.3740000000000001</c:v>
                      </c:pt>
                      <c:pt idx="4257">
                        <c:v>3.4430000000000001</c:v>
                      </c:pt>
                      <c:pt idx="4258">
                        <c:v>3.556</c:v>
                      </c:pt>
                      <c:pt idx="4259">
                        <c:v>3.6219999999999999</c:v>
                      </c:pt>
                      <c:pt idx="4260">
                        <c:v>3.7290000000000001</c:v>
                      </c:pt>
                      <c:pt idx="4261">
                        <c:v>3.758</c:v>
                      </c:pt>
                      <c:pt idx="4262">
                        <c:v>3.6949999999999998</c:v>
                      </c:pt>
                      <c:pt idx="4263">
                        <c:v>3.7229999999999999</c:v>
                      </c:pt>
                      <c:pt idx="4264">
                        <c:v>3.6960000000000002</c:v>
                      </c:pt>
                      <c:pt idx="4265">
                        <c:v>3.7269999999999999</c:v>
                      </c:pt>
                      <c:pt idx="4266">
                        <c:v>3.5150000000000001</c:v>
                      </c:pt>
                      <c:pt idx="4267">
                        <c:v>3.46</c:v>
                      </c:pt>
                      <c:pt idx="4268">
                        <c:v>3.052</c:v>
                      </c:pt>
                      <c:pt idx="4269">
                        <c:v>2.996</c:v>
                      </c:pt>
                      <c:pt idx="4270">
                        <c:v>2.738</c:v>
                      </c:pt>
                      <c:pt idx="4271">
                        <c:v>2.62</c:v>
                      </c:pt>
                      <c:pt idx="4272">
                        <c:v>2.6</c:v>
                      </c:pt>
                      <c:pt idx="4273">
                        <c:v>2.423</c:v>
                      </c:pt>
                      <c:pt idx="4274">
                        <c:v>2.5550000000000002</c:v>
                      </c:pt>
                      <c:pt idx="4275">
                        <c:v>2.5339999999999998</c:v>
                      </c:pt>
                      <c:pt idx="4276">
                        <c:v>2.7029999999999998</c:v>
                      </c:pt>
                      <c:pt idx="4277">
                        <c:v>2.855</c:v>
                      </c:pt>
                      <c:pt idx="4278">
                        <c:v>2.8740000000000001</c:v>
                      </c:pt>
                      <c:pt idx="4279">
                        <c:v>3.1779999999999999</c:v>
                      </c:pt>
                      <c:pt idx="4280">
                        <c:v>3.468</c:v>
                      </c:pt>
                      <c:pt idx="4281">
                        <c:v>3.6280000000000001</c:v>
                      </c:pt>
                      <c:pt idx="4282">
                        <c:v>3.7040000000000002</c:v>
                      </c:pt>
                      <c:pt idx="4283">
                        <c:v>3.879</c:v>
                      </c:pt>
                      <c:pt idx="4284">
                        <c:v>3.972</c:v>
                      </c:pt>
                      <c:pt idx="4285">
                        <c:v>4.0309999999999997</c:v>
                      </c:pt>
                      <c:pt idx="4286">
                        <c:v>4.0469999999999997</c:v>
                      </c:pt>
                      <c:pt idx="4287">
                        <c:v>4.0380000000000003</c:v>
                      </c:pt>
                      <c:pt idx="4288">
                        <c:v>3.9350000000000001</c:v>
                      </c:pt>
                      <c:pt idx="4289">
                        <c:v>3.9620000000000002</c:v>
                      </c:pt>
                      <c:pt idx="4290">
                        <c:v>3.843</c:v>
                      </c:pt>
                      <c:pt idx="4291">
                        <c:v>3.7410000000000001</c:v>
                      </c:pt>
                      <c:pt idx="4292">
                        <c:v>3.3</c:v>
                      </c:pt>
                      <c:pt idx="4293">
                        <c:v>3.28</c:v>
                      </c:pt>
                      <c:pt idx="4294">
                        <c:v>3.0019999999999998</c:v>
                      </c:pt>
                      <c:pt idx="4295">
                        <c:v>2.7930000000000001</c:v>
                      </c:pt>
                      <c:pt idx="4296">
                        <c:v>2.7040000000000002</c:v>
                      </c:pt>
                      <c:pt idx="4297">
                        <c:v>2.5979999999999999</c:v>
                      </c:pt>
                      <c:pt idx="4298">
                        <c:v>2.5569999999999999</c:v>
                      </c:pt>
                      <c:pt idx="4299">
                        <c:v>2.548</c:v>
                      </c:pt>
                      <c:pt idx="4300">
                        <c:v>2.9390000000000001</c:v>
                      </c:pt>
                      <c:pt idx="4301">
                        <c:v>3.0739999999999998</c:v>
                      </c:pt>
                      <c:pt idx="4302">
                        <c:v>3.17</c:v>
                      </c:pt>
                      <c:pt idx="4303">
                        <c:v>3.339</c:v>
                      </c:pt>
                      <c:pt idx="4304">
                        <c:v>3.6539999999999999</c:v>
                      </c:pt>
                      <c:pt idx="4305">
                        <c:v>3.7469999999999999</c:v>
                      </c:pt>
                      <c:pt idx="4306">
                        <c:v>3.988</c:v>
                      </c:pt>
                      <c:pt idx="4307">
                        <c:v>4.1539999999999999</c:v>
                      </c:pt>
                      <c:pt idx="4308">
                        <c:v>4.4580000000000002</c:v>
                      </c:pt>
                      <c:pt idx="4309">
                        <c:v>4.5259999999999998</c:v>
                      </c:pt>
                      <c:pt idx="4310">
                        <c:v>4.6310000000000002</c:v>
                      </c:pt>
                      <c:pt idx="4311">
                        <c:v>4.6820000000000004</c:v>
                      </c:pt>
                      <c:pt idx="4312">
                        <c:v>4.6749999999999998</c:v>
                      </c:pt>
                      <c:pt idx="4313">
                        <c:v>4.6239999999999997</c:v>
                      </c:pt>
                      <c:pt idx="4314">
                        <c:v>4.4240000000000004</c:v>
                      </c:pt>
                      <c:pt idx="4315">
                        <c:v>4.2329999999999997</c:v>
                      </c:pt>
                      <c:pt idx="4316">
                        <c:v>3.9249999999999998</c:v>
                      </c:pt>
                      <c:pt idx="4317">
                        <c:v>3.72</c:v>
                      </c:pt>
                      <c:pt idx="4318">
                        <c:v>3.5609999999999999</c:v>
                      </c:pt>
                      <c:pt idx="4319">
                        <c:v>3.4239999999999999</c:v>
                      </c:pt>
                      <c:pt idx="4320">
                        <c:v>3.4129999999999998</c:v>
                      </c:pt>
                      <c:pt idx="4321">
                        <c:v>3.355</c:v>
                      </c:pt>
                      <c:pt idx="4322">
                        <c:v>3.2679999999999998</c:v>
                      </c:pt>
                      <c:pt idx="4323">
                        <c:v>3.2549999999999999</c:v>
                      </c:pt>
                      <c:pt idx="4324">
                        <c:v>3.5070000000000001</c:v>
                      </c:pt>
                      <c:pt idx="4325">
                        <c:v>3.62</c:v>
                      </c:pt>
                      <c:pt idx="4326">
                        <c:v>3.8340000000000001</c:v>
                      </c:pt>
                      <c:pt idx="4327">
                        <c:v>4.0810000000000004</c:v>
                      </c:pt>
                      <c:pt idx="4328">
                        <c:v>4.28</c:v>
                      </c:pt>
                      <c:pt idx="4329">
                        <c:v>4.468</c:v>
                      </c:pt>
                      <c:pt idx="4330">
                        <c:v>4.5149999999999997</c:v>
                      </c:pt>
                      <c:pt idx="4331">
                        <c:v>4.6109999999999998</c:v>
                      </c:pt>
                      <c:pt idx="4332">
                        <c:v>4.6740000000000004</c:v>
                      </c:pt>
                      <c:pt idx="4333">
                        <c:v>4.681</c:v>
                      </c:pt>
                      <c:pt idx="4334">
                        <c:v>4.6760000000000002</c:v>
                      </c:pt>
                      <c:pt idx="4335">
                        <c:v>4.6589999999999998</c:v>
                      </c:pt>
                      <c:pt idx="4336">
                        <c:v>4.0750000000000002</c:v>
                      </c:pt>
                      <c:pt idx="4337">
                        <c:v>3.085</c:v>
                      </c:pt>
                      <c:pt idx="4338">
                        <c:v>2.919</c:v>
                      </c:pt>
                      <c:pt idx="4339">
                        <c:v>2.7959999999999998</c:v>
                      </c:pt>
                      <c:pt idx="4340">
                        <c:v>2.4590000000000001</c:v>
                      </c:pt>
                      <c:pt idx="4341">
                        <c:v>2.3220000000000001</c:v>
                      </c:pt>
                      <c:pt idx="4342">
                        <c:v>2.1949999999999998</c:v>
                      </c:pt>
                      <c:pt idx="4343">
                        <c:v>2.1080000000000001</c:v>
                      </c:pt>
                      <c:pt idx="4344">
                        <c:v>2.113</c:v>
                      </c:pt>
                      <c:pt idx="4345">
                        <c:v>2.0720000000000001</c:v>
                      </c:pt>
                      <c:pt idx="4346">
                        <c:v>2.0089999999999999</c:v>
                      </c:pt>
                      <c:pt idx="4347">
                        <c:v>2.1259999999999999</c:v>
                      </c:pt>
                      <c:pt idx="4348">
                        <c:v>2.226</c:v>
                      </c:pt>
                      <c:pt idx="4349">
                        <c:v>2.2109999999999999</c:v>
                      </c:pt>
                      <c:pt idx="4350">
                        <c:v>2.2440000000000002</c:v>
                      </c:pt>
                      <c:pt idx="4351">
                        <c:v>2.8220000000000001</c:v>
                      </c:pt>
                      <c:pt idx="4352">
                        <c:v>2.9329999999999998</c:v>
                      </c:pt>
                      <c:pt idx="4353">
                        <c:v>3.0590000000000002</c:v>
                      </c:pt>
                      <c:pt idx="4354">
                        <c:v>3.1</c:v>
                      </c:pt>
                      <c:pt idx="4355">
                        <c:v>3.2909999999999999</c:v>
                      </c:pt>
                      <c:pt idx="4356">
                        <c:v>3.5289999999999999</c:v>
                      </c:pt>
                      <c:pt idx="4357">
                        <c:v>3.6680000000000001</c:v>
                      </c:pt>
                      <c:pt idx="4358">
                        <c:v>3.78</c:v>
                      </c:pt>
                      <c:pt idx="4359">
                        <c:v>3.8239999999999998</c:v>
                      </c:pt>
                      <c:pt idx="4360">
                        <c:v>3.8090000000000002</c:v>
                      </c:pt>
                      <c:pt idx="4361">
                        <c:v>3.6520000000000001</c:v>
                      </c:pt>
                      <c:pt idx="4362">
                        <c:v>3.552</c:v>
                      </c:pt>
                      <c:pt idx="4363">
                        <c:v>3.4580000000000002</c:v>
                      </c:pt>
                      <c:pt idx="4364">
                        <c:v>3.3330000000000002</c:v>
                      </c:pt>
                      <c:pt idx="4365">
                        <c:v>3.3420000000000001</c:v>
                      </c:pt>
                      <c:pt idx="4366">
                        <c:v>3.278</c:v>
                      </c:pt>
                      <c:pt idx="4367">
                        <c:v>2.1080000000000001</c:v>
                      </c:pt>
                      <c:pt idx="4368">
                        <c:v>3.048</c:v>
                      </c:pt>
                      <c:pt idx="4369">
                        <c:v>2.968</c:v>
                      </c:pt>
                      <c:pt idx="4370">
                        <c:v>2.823</c:v>
                      </c:pt>
                      <c:pt idx="4371">
                        <c:v>2.8</c:v>
                      </c:pt>
                      <c:pt idx="4372">
                        <c:v>3.105</c:v>
                      </c:pt>
                      <c:pt idx="4373">
                        <c:v>3.0819999999999999</c:v>
                      </c:pt>
                      <c:pt idx="4374">
                        <c:v>3.0840000000000001</c:v>
                      </c:pt>
                      <c:pt idx="4375">
                        <c:v>3.3260000000000001</c:v>
                      </c:pt>
                      <c:pt idx="4376">
                        <c:v>3.4009999999999998</c:v>
                      </c:pt>
                      <c:pt idx="4377">
                        <c:v>3.5390000000000001</c:v>
                      </c:pt>
                      <c:pt idx="4378">
                        <c:v>3.5920000000000001</c:v>
                      </c:pt>
                      <c:pt idx="4379">
                        <c:v>3.6709999999999998</c:v>
                      </c:pt>
                      <c:pt idx="4380">
                        <c:v>3.8130000000000002</c:v>
                      </c:pt>
                      <c:pt idx="4381">
                        <c:v>3.8530000000000002</c:v>
                      </c:pt>
                      <c:pt idx="4382">
                        <c:v>3.899</c:v>
                      </c:pt>
                      <c:pt idx="4383">
                        <c:v>3.9169999999999998</c:v>
                      </c:pt>
                      <c:pt idx="4384">
                        <c:v>3.8530000000000002</c:v>
                      </c:pt>
                      <c:pt idx="4385">
                        <c:v>3.8119999999999998</c:v>
                      </c:pt>
                      <c:pt idx="4386">
                        <c:v>3.6240000000000001</c:v>
                      </c:pt>
                      <c:pt idx="4387">
                        <c:v>3.2570000000000001</c:v>
                      </c:pt>
                      <c:pt idx="4388">
                        <c:v>2.9990000000000001</c:v>
                      </c:pt>
                      <c:pt idx="4389">
                        <c:v>2.8279999999999998</c:v>
                      </c:pt>
                      <c:pt idx="4390">
                        <c:v>2.7050000000000001</c:v>
                      </c:pt>
                      <c:pt idx="4391">
                        <c:v>2.5939999999999999</c:v>
                      </c:pt>
                      <c:pt idx="4392">
                        <c:v>2.5720000000000001</c:v>
                      </c:pt>
                      <c:pt idx="4393">
                        <c:v>2.58</c:v>
                      </c:pt>
                      <c:pt idx="4394">
                        <c:v>2.6059999999999999</c:v>
                      </c:pt>
                      <c:pt idx="4395">
                        <c:v>2.6379999999999999</c:v>
                      </c:pt>
                      <c:pt idx="4396">
                        <c:v>2.8420000000000001</c:v>
                      </c:pt>
                      <c:pt idx="4397">
                        <c:v>2.8730000000000002</c:v>
                      </c:pt>
                      <c:pt idx="4398">
                        <c:v>2.948</c:v>
                      </c:pt>
                      <c:pt idx="4399">
                        <c:v>3.2850000000000001</c:v>
                      </c:pt>
                      <c:pt idx="4400">
                        <c:v>3.7050000000000001</c:v>
                      </c:pt>
                      <c:pt idx="4401">
                        <c:v>3.903</c:v>
                      </c:pt>
                      <c:pt idx="4402">
                        <c:v>4.1180000000000003</c:v>
                      </c:pt>
                      <c:pt idx="4403">
                        <c:v>4.218</c:v>
                      </c:pt>
                      <c:pt idx="4404">
                        <c:v>4.5069999999999997</c:v>
                      </c:pt>
                      <c:pt idx="4405">
                        <c:v>4.577</c:v>
                      </c:pt>
                      <c:pt idx="4406">
                        <c:v>4.5199999999999996</c:v>
                      </c:pt>
                      <c:pt idx="4407">
                        <c:v>4.47</c:v>
                      </c:pt>
                      <c:pt idx="4408">
                        <c:v>4.3209999999999997</c:v>
                      </c:pt>
                      <c:pt idx="4409">
                        <c:v>4.3090000000000002</c:v>
                      </c:pt>
                      <c:pt idx="4410">
                        <c:v>4.2930000000000001</c:v>
                      </c:pt>
                      <c:pt idx="4411">
                        <c:v>4.1260000000000003</c:v>
                      </c:pt>
                      <c:pt idx="4412">
                        <c:v>3.7109999999999999</c:v>
                      </c:pt>
                      <c:pt idx="4413">
                        <c:v>3.569</c:v>
                      </c:pt>
                      <c:pt idx="4414">
                        <c:v>3.4</c:v>
                      </c:pt>
                      <c:pt idx="4415">
                        <c:v>3.24</c:v>
                      </c:pt>
                      <c:pt idx="4416">
                        <c:v>3.177</c:v>
                      </c:pt>
                      <c:pt idx="4417">
                        <c:v>3.1389999999999998</c:v>
                      </c:pt>
                      <c:pt idx="4418">
                        <c:v>3.0739999999999998</c:v>
                      </c:pt>
                      <c:pt idx="4419">
                        <c:v>3.1579999999999999</c:v>
                      </c:pt>
                      <c:pt idx="4420">
                        <c:v>3.3610000000000002</c:v>
                      </c:pt>
                      <c:pt idx="4421">
                        <c:v>3.3610000000000002</c:v>
                      </c:pt>
                      <c:pt idx="4422">
                        <c:v>3.6869999999999998</c:v>
                      </c:pt>
                      <c:pt idx="4423">
                        <c:v>3.9550000000000001</c:v>
                      </c:pt>
                      <c:pt idx="4424">
                        <c:v>4.2839999999999998</c:v>
                      </c:pt>
                      <c:pt idx="4425">
                        <c:v>4.3849999999999998</c:v>
                      </c:pt>
                      <c:pt idx="4426">
                        <c:v>4.2389999999999999</c:v>
                      </c:pt>
                      <c:pt idx="4427">
                        <c:v>4.375</c:v>
                      </c:pt>
                      <c:pt idx="4428">
                        <c:v>4.4859999999999998</c:v>
                      </c:pt>
                      <c:pt idx="4429">
                        <c:v>4.4850000000000003</c:v>
                      </c:pt>
                      <c:pt idx="4430">
                        <c:v>4.5549999999999997</c:v>
                      </c:pt>
                      <c:pt idx="4431">
                        <c:v>4.5250000000000004</c:v>
                      </c:pt>
                      <c:pt idx="4432">
                        <c:v>4.4690000000000003</c:v>
                      </c:pt>
                      <c:pt idx="4433">
                        <c:v>4.407</c:v>
                      </c:pt>
                      <c:pt idx="4434">
                        <c:v>4.3109999999999999</c:v>
                      </c:pt>
                      <c:pt idx="4435">
                        <c:v>4.101</c:v>
                      </c:pt>
                      <c:pt idx="4436">
                        <c:v>3.8029999999999999</c:v>
                      </c:pt>
                      <c:pt idx="4437">
                        <c:v>3.7650000000000001</c:v>
                      </c:pt>
                      <c:pt idx="4438">
                        <c:v>3.6</c:v>
                      </c:pt>
                      <c:pt idx="4439">
                        <c:v>3.3570000000000002</c:v>
                      </c:pt>
                      <c:pt idx="4440">
                        <c:v>3.282</c:v>
                      </c:pt>
                      <c:pt idx="4441">
                        <c:v>3.2509999999999999</c:v>
                      </c:pt>
                      <c:pt idx="4442">
                        <c:v>3.2269999999999999</c:v>
                      </c:pt>
                      <c:pt idx="4443">
                        <c:v>3.254</c:v>
                      </c:pt>
                      <c:pt idx="4444">
                        <c:v>3.444</c:v>
                      </c:pt>
                      <c:pt idx="4445">
                        <c:v>3.4780000000000002</c:v>
                      </c:pt>
                      <c:pt idx="4446">
                        <c:v>3.581</c:v>
                      </c:pt>
                      <c:pt idx="4447">
                        <c:v>3.879</c:v>
                      </c:pt>
                      <c:pt idx="4448">
                        <c:v>4.1399999999999997</c:v>
                      </c:pt>
                      <c:pt idx="4449">
                        <c:v>4.3150000000000004</c:v>
                      </c:pt>
                      <c:pt idx="4450">
                        <c:v>4.4649999999999999</c:v>
                      </c:pt>
                      <c:pt idx="4451">
                        <c:v>4.5449999999999999</c:v>
                      </c:pt>
                      <c:pt idx="4452">
                        <c:v>4.7160000000000002</c:v>
                      </c:pt>
                      <c:pt idx="4453">
                        <c:v>4.6639999999999997</c:v>
                      </c:pt>
                      <c:pt idx="4454">
                        <c:v>4.673</c:v>
                      </c:pt>
                      <c:pt idx="4455">
                        <c:v>4.7560000000000002</c:v>
                      </c:pt>
                      <c:pt idx="4456">
                        <c:v>4.6890000000000001</c:v>
                      </c:pt>
                      <c:pt idx="4457">
                        <c:v>4.63</c:v>
                      </c:pt>
                      <c:pt idx="4458">
                        <c:v>4.4039999999999999</c:v>
                      </c:pt>
                      <c:pt idx="4459">
                        <c:v>4.1920000000000002</c:v>
                      </c:pt>
                      <c:pt idx="4460">
                        <c:v>3.8079999999999998</c:v>
                      </c:pt>
                      <c:pt idx="4461">
                        <c:v>3.82</c:v>
                      </c:pt>
                      <c:pt idx="4462">
                        <c:v>3.6280000000000001</c:v>
                      </c:pt>
                      <c:pt idx="4463">
                        <c:v>3.5270000000000001</c:v>
                      </c:pt>
                      <c:pt idx="4464">
                        <c:v>3.58</c:v>
                      </c:pt>
                      <c:pt idx="4465">
                        <c:v>3.286</c:v>
                      </c:pt>
                      <c:pt idx="4466">
                        <c:v>3.1509999999999998</c:v>
                      </c:pt>
                      <c:pt idx="4467">
                        <c:v>3.1160000000000001</c:v>
                      </c:pt>
                      <c:pt idx="4468">
                        <c:v>3.395</c:v>
                      </c:pt>
                      <c:pt idx="4469">
                        <c:v>3.5579999999999998</c:v>
                      </c:pt>
                      <c:pt idx="4470">
                        <c:v>3.8250000000000002</c:v>
                      </c:pt>
                      <c:pt idx="4471">
                        <c:v>4.0590000000000002</c:v>
                      </c:pt>
                      <c:pt idx="4472">
                        <c:v>4.3099999999999996</c:v>
                      </c:pt>
                      <c:pt idx="4473">
                        <c:v>4.407</c:v>
                      </c:pt>
                      <c:pt idx="4474">
                        <c:v>4.47</c:v>
                      </c:pt>
                      <c:pt idx="4475">
                        <c:v>4.5819999999999999</c:v>
                      </c:pt>
                      <c:pt idx="4476">
                        <c:v>4.5510000000000002</c:v>
                      </c:pt>
                      <c:pt idx="4477">
                        <c:v>4.5739999999999998</c:v>
                      </c:pt>
                      <c:pt idx="4478">
                        <c:v>4.6379999999999999</c:v>
                      </c:pt>
                      <c:pt idx="4479">
                        <c:v>4.6210000000000004</c:v>
                      </c:pt>
                      <c:pt idx="4480">
                        <c:v>4.51</c:v>
                      </c:pt>
                      <c:pt idx="4481">
                        <c:v>4.4409999999999998</c:v>
                      </c:pt>
                      <c:pt idx="4482">
                        <c:v>4.3410000000000002</c:v>
                      </c:pt>
                      <c:pt idx="4483">
                        <c:v>4.1459999999999999</c:v>
                      </c:pt>
                      <c:pt idx="4484">
                        <c:v>3.8130000000000002</c:v>
                      </c:pt>
                      <c:pt idx="4485">
                        <c:v>3.6669999999999998</c:v>
                      </c:pt>
                      <c:pt idx="4486">
                        <c:v>3.5329999999999999</c:v>
                      </c:pt>
                      <c:pt idx="4487">
                        <c:v>3.3610000000000002</c:v>
                      </c:pt>
                      <c:pt idx="4488">
                        <c:v>3.29</c:v>
                      </c:pt>
                      <c:pt idx="4489">
                        <c:v>3.2240000000000002</c:v>
                      </c:pt>
                      <c:pt idx="4490">
                        <c:v>3.1869999999999998</c:v>
                      </c:pt>
                      <c:pt idx="4491">
                        <c:v>3.2240000000000002</c:v>
                      </c:pt>
                      <c:pt idx="4492">
                        <c:v>3.52</c:v>
                      </c:pt>
                      <c:pt idx="4493">
                        <c:v>3.5219999999999998</c:v>
                      </c:pt>
                      <c:pt idx="4494">
                        <c:v>3.7589999999999999</c:v>
                      </c:pt>
                      <c:pt idx="4495">
                        <c:v>4.0830000000000002</c:v>
                      </c:pt>
                      <c:pt idx="4496">
                        <c:v>4.3380000000000001</c:v>
                      </c:pt>
                      <c:pt idx="4497">
                        <c:v>4.5270000000000001</c:v>
                      </c:pt>
                      <c:pt idx="4498">
                        <c:v>4.4880000000000004</c:v>
                      </c:pt>
                      <c:pt idx="4499">
                        <c:v>4.5460000000000003</c:v>
                      </c:pt>
                      <c:pt idx="4500">
                        <c:v>4.8010000000000002</c:v>
                      </c:pt>
                      <c:pt idx="4501">
                        <c:v>4.8330000000000002</c:v>
                      </c:pt>
                      <c:pt idx="4502">
                        <c:v>4.9800000000000004</c:v>
                      </c:pt>
                      <c:pt idx="4503">
                        <c:v>5.0730000000000004</c:v>
                      </c:pt>
                      <c:pt idx="4504">
                        <c:v>4.9180000000000001</c:v>
                      </c:pt>
                      <c:pt idx="4505">
                        <c:v>4.8620000000000001</c:v>
                      </c:pt>
                      <c:pt idx="4506">
                        <c:v>4.7610000000000001</c:v>
                      </c:pt>
                      <c:pt idx="4507">
                        <c:v>4.7009999999999996</c:v>
                      </c:pt>
                      <c:pt idx="4508">
                        <c:v>4.2300000000000004</c:v>
                      </c:pt>
                      <c:pt idx="4509">
                        <c:v>4.0759999999999996</c:v>
                      </c:pt>
                      <c:pt idx="4510">
                        <c:v>3.883</c:v>
                      </c:pt>
                      <c:pt idx="4511">
                        <c:v>3.67</c:v>
                      </c:pt>
                      <c:pt idx="4512">
                        <c:v>3.66</c:v>
                      </c:pt>
                      <c:pt idx="4513">
                        <c:v>3.54</c:v>
                      </c:pt>
                      <c:pt idx="4514">
                        <c:v>3.5190000000000001</c:v>
                      </c:pt>
                      <c:pt idx="4515">
                        <c:v>3.49</c:v>
                      </c:pt>
                      <c:pt idx="4516">
                        <c:v>3.7160000000000002</c:v>
                      </c:pt>
                      <c:pt idx="4517">
                        <c:v>3.72</c:v>
                      </c:pt>
                      <c:pt idx="4518">
                        <c:v>3.9220000000000002</c:v>
                      </c:pt>
                      <c:pt idx="4519">
                        <c:v>4.2489999999999997</c:v>
                      </c:pt>
                      <c:pt idx="4520">
                        <c:v>4.5199999999999996</c:v>
                      </c:pt>
                      <c:pt idx="4521">
                        <c:v>4.6740000000000004</c:v>
                      </c:pt>
                      <c:pt idx="4522">
                        <c:v>4.7649999999999997</c:v>
                      </c:pt>
                      <c:pt idx="4523">
                        <c:v>4.8959999999999999</c:v>
                      </c:pt>
                      <c:pt idx="4524">
                        <c:v>5.0190000000000001</c:v>
                      </c:pt>
                      <c:pt idx="4525">
                        <c:v>5.0369999999999999</c:v>
                      </c:pt>
                      <c:pt idx="4526">
                        <c:v>4.9820000000000002</c:v>
                      </c:pt>
                      <c:pt idx="4527">
                        <c:v>4.9850000000000003</c:v>
                      </c:pt>
                      <c:pt idx="4528">
                        <c:v>4.9420000000000002</c:v>
                      </c:pt>
                      <c:pt idx="4529">
                        <c:v>4.944</c:v>
                      </c:pt>
                      <c:pt idx="4530">
                        <c:v>4.6189999999999998</c:v>
                      </c:pt>
                      <c:pt idx="4531">
                        <c:v>4.4660000000000002</c:v>
                      </c:pt>
                      <c:pt idx="4532">
                        <c:v>4.0970000000000004</c:v>
                      </c:pt>
                      <c:pt idx="4533">
                        <c:v>3.964</c:v>
                      </c:pt>
                      <c:pt idx="4534">
                        <c:v>3.8</c:v>
                      </c:pt>
                      <c:pt idx="4535">
                        <c:v>3.5960000000000001</c:v>
                      </c:pt>
                      <c:pt idx="4536">
                        <c:v>3.5449999999999999</c:v>
                      </c:pt>
                      <c:pt idx="4537">
                        <c:v>3.4580000000000002</c:v>
                      </c:pt>
                      <c:pt idx="4538">
                        <c:v>3.403</c:v>
                      </c:pt>
                      <c:pt idx="4539">
                        <c:v>3.3940000000000001</c:v>
                      </c:pt>
                      <c:pt idx="4540">
                        <c:v>3.6269999999999998</c:v>
                      </c:pt>
                      <c:pt idx="4541">
                        <c:v>3.7069999999999999</c:v>
                      </c:pt>
                      <c:pt idx="4542">
                        <c:v>3.657</c:v>
                      </c:pt>
                      <c:pt idx="4543">
                        <c:v>3.899</c:v>
                      </c:pt>
                      <c:pt idx="4544">
                        <c:v>4.1340000000000003</c:v>
                      </c:pt>
                      <c:pt idx="4545">
                        <c:v>4.306</c:v>
                      </c:pt>
                      <c:pt idx="4546">
                        <c:v>4.3140000000000001</c:v>
                      </c:pt>
                      <c:pt idx="4547">
                        <c:v>4.4459999999999997</c:v>
                      </c:pt>
                      <c:pt idx="4548">
                        <c:v>4.5819999999999999</c:v>
                      </c:pt>
                      <c:pt idx="4549">
                        <c:v>4.4889999999999999</c:v>
                      </c:pt>
                      <c:pt idx="4550">
                        <c:v>4.4269999999999996</c:v>
                      </c:pt>
                      <c:pt idx="4551">
                        <c:v>4.4119999999999999</c:v>
                      </c:pt>
                      <c:pt idx="4552">
                        <c:v>4.3760000000000003</c:v>
                      </c:pt>
                      <c:pt idx="4553">
                        <c:v>4.3150000000000004</c:v>
                      </c:pt>
                      <c:pt idx="4554">
                        <c:v>4.0490000000000004</c:v>
                      </c:pt>
                      <c:pt idx="4555">
                        <c:v>3.9060000000000001</c:v>
                      </c:pt>
                      <c:pt idx="4556">
                        <c:v>3.5819999999999999</c:v>
                      </c:pt>
                      <c:pt idx="4557">
                        <c:v>3.6</c:v>
                      </c:pt>
                      <c:pt idx="4558">
                        <c:v>3.411</c:v>
                      </c:pt>
                      <c:pt idx="4559">
                        <c:v>3.2949999999999999</c:v>
                      </c:pt>
                      <c:pt idx="4560">
                        <c:v>3.274</c:v>
                      </c:pt>
                      <c:pt idx="4561">
                        <c:v>3.21</c:v>
                      </c:pt>
                      <c:pt idx="4562">
                        <c:v>3.1680000000000001</c:v>
                      </c:pt>
                      <c:pt idx="4563">
                        <c:v>3.1629999999999998</c:v>
                      </c:pt>
                      <c:pt idx="4564">
                        <c:v>3.32</c:v>
                      </c:pt>
                      <c:pt idx="4565">
                        <c:v>3.2970000000000002</c:v>
                      </c:pt>
                      <c:pt idx="4566">
                        <c:v>3.5640000000000001</c:v>
                      </c:pt>
                      <c:pt idx="4567">
                        <c:v>3.802</c:v>
                      </c:pt>
                      <c:pt idx="4568">
                        <c:v>4.01</c:v>
                      </c:pt>
                      <c:pt idx="4569">
                        <c:v>4.0460000000000003</c:v>
                      </c:pt>
                      <c:pt idx="4570">
                        <c:v>4.0919999999999996</c:v>
                      </c:pt>
                      <c:pt idx="4571">
                        <c:v>4.1970000000000001</c:v>
                      </c:pt>
                      <c:pt idx="4572">
                        <c:v>4.298</c:v>
                      </c:pt>
                      <c:pt idx="4573">
                        <c:v>4.3159999999999998</c:v>
                      </c:pt>
                      <c:pt idx="4574">
                        <c:v>4.3079999999999998</c:v>
                      </c:pt>
                      <c:pt idx="4575">
                        <c:v>4.3</c:v>
                      </c:pt>
                      <c:pt idx="4576">
                        <c:v>4.2409999999999997</c:v>
                      </c:pt>
                      <c:pt idx="4577">
                        <c:v>4.1790000000000003</c:v>
                      </c:pt>
                      <c:pt idx="4578">
                        <c:v>3.9990000000000001</c:v>
                      </c:pt>
                      <c:pt idx="4579">
                        <c:v>3.8420000000000001</c:v>
                      </c:pt>
                      <c:pt idx="4580">
                        <c:v>3.532</c:v>
                      </c:pt>
                      <c:pt idx="4581">
                        <c:v>3.431</c:v>
                      </c:pt>
                      <c:pt idx="4582">
                        <c:v>3.1819999999999999</c:v>
                      </c:pt>
                      <c:pt idx="4583">
                        <c:v>3.0089999999999999</c:v>
                      </c:pt>
                      <c:pt idx="4584">
                        <c:v>2.988</c:v>
                      </c:pt>
                      <c:pt idx="4585">
                        <c:v>2.9550000000000001</c:v>
                      </c:pt>
                      <c:pt idx="4586">
                        <c:v>2.8980000000000001</c:v>
                      </c:pt>
                      <c:pt idx="4587">
                        <c:v>2.907</c:v>
                      </c:pt>
                      <c:pt idx="4588">
                        <c:v>3.177</c:v>
                      </c:pt>
                      <c:pt idx="4589">
                        <c:v>3.2509999999999999</c:v>
                      </c:pt>
                      <c:pt idx="4590">
                        <c:v>3.4449999999999998</c:v>
                      </c:pt>
                      <c:pt idx="4591">
                        <c:v>3.903</c:v>
                      </c:pt>
                      <c:pt idx="4592">
                        <c:v>4.0860000000000003</c:v>
                      </c:pt>
                      <c:pt idx="4593">
                        <c:v>4.2770000000000001</c:v>
                      </c:pt>
                      <c:pt idx="4594">
                        <c:v>4.3280000000000003</c:v>
                      </c:pt>
                      <c:pt idx="4595">
                        <c:v>4.3529999999999998</c:v>
                      </c:pt>
                      <c:pt idx="4596">
                        <c:v>4.5</c:v>
                      </c:pt>
                      <c:pt idx="4597">
                        <c:v>4.5170000000000003</c:v>
                      </c:pt>
                      <c:pt idx="4598">
                        <c:v>4.4980000000000002</c:v>
                      </c:pt>
                      <c:pt idx="4599">
                        <c:v>4.4610000000000003</c:v>
                      </c:pt>
                      <c:pt idx="4600">
                        <c:v>4.3550000000000004</c:v>
                      </c:pt>
                      <c:pt idx="4601">
                        <c:v>4.26</c:v>
                      </c:pt>
                      <c:pt idx="4602">
                        <c:v>4.2080000000000002</c:v>
                      </c:pt>
                      <c:pt idx="4603">
                        <c:v>4.0140000000000002</c:v>
                      </c:pt>
                      <c:pt idx="4604">
                        <c:v>3.6589999999999998</c:v>
                      </c:pt>
                      <c:pt idx="4605">
                        <c:v>3.6030000000000002</c:v>
                      </c:pt>
                      <c:pt idx="4606">
                        <c:v>3.41</c:v>
                      </c:pt>
                      <c:pt idx="4607">
                        <c:v>3.1640000000000001</c:v>
                      </c:pt>
                      <c:pt idx="4608">
                        <c:v>2.9510000000000001</c:v>
                      </c:pt>
                      <c:pt idx="4609">
                        <c:v>2.8490000000000002</c:v>
                      </c:pt>
                      <c:pt idx="4610">
                        <c:v>2.9350000000000001</c:v>
                      </c:pt>
                      <c:pt idx="4611">
                        <c:v>2.9510000000000001</c:v>
                      </c:pt>
                      <c:pt idx="4612">
                        <c:v>3.1869999999999998</c:v>
                      </c:pt>
                      <c:pt idx="4613">
                        <c:v>3.194</c:v>
                      </c:pt>
                      <c:pt idx="4614">
                        <c:v>3.2930000000000001</c:v>
                      </c:pt>
                      <c:pt idx="4615">
                        <c:v>3.528</c:v>
                      </c:pt>
                      <c:pt idx="4616">
                        <c:v>3.7349999999999999</c:v>
                      </c:pt>
                      <c:pt idx="4617">
                        <c:v>3.8940000000000001</c:v>
                      </c:pt>
                      <c:pt idx="4618">
                        <c:v>3.9910000000000001</c:v>
                      </c:pt>
                      <c:pt idx="4619">
                        <c:v>4.1360000000000001</c:v>
                      </c:pt>
                      <c:pt idx="4620">
                        <c:v>4.194</c:v>
                      </c:pt>
                      <c:pt idx="4621">
                        <c:v>4.2149999999999999</c:v>
                      </c:pt>
                      <c:pt idx="4622">
                        <c:v>4.2279999999999998</c:v>
                      </c:pt>
                      <c:pt idx="4623">
                        <c:v>4.1589999999999998</c:v>
                      </c:pt>
                      <c:pt idx="4624">
                        <c:v>4.0739999999999998</c:v>
                      </c:pt>
                      <c:pt idx="4625">
                        <c:v>4.0259999999999998</c:v>
                      </c:pt>
                      <c:pt idx="4626">
                        <c:v>3.8730000000000002</c:v>
                      </c:pt>
                      <c:pt idx="4627">
                        <c:v>3.6890000000000001</c:v>
                      </c:pt>
                      <c:pt idx="4628">
                        <c:v>3.36</c:v>
                      </c:pt>
                      <c:pt idx="4629">
                        <c:v>3.194</c:v>
                      </c:pt>
                      <c:pt idx="4630">
                        <c:v>3.0049999999999999</c:v>
                      </c:pt>
                      <c:pt idx="4631">
                        <c:v>2.855</c:v>
                      </c:pt>
                      <c:pt idx="4632">
                        <c:v>2.7930000000000001</c:v>
                      </c:pt>
                      <c:pt idx="4633">
                        <c:v>2.7440000000000002</c:v>
                      </c:pt>
                      <c:pt idx="4634">
                        <c:v>2.7349999999999999</c:v>
                      </c:pt>
                      <c:pt idx="4635">
                        <c:v>2.754</c:v>
                      </c:pt>
                      <c:pt idx="4636">
                        <c:v>2.992</c:v>
                      </c:pt>
                      <c:pt idx="4637">
                        <c:v>3.0369999999999999</c:v>
                      </c:pt>
                      <c:pt idx="4638">
                        <c:v>3.3439999999999999</c:v>
                      </c:pt>
                      <c:pt idx="4639">
                        <c:v>3.5619999999999998</c:v>
                      </c:pt>
                      <c:pt idx="4640">
                        <c:v>3.8940000000000001</c:v>
                      </c:pt>
                      <c:pt idx="4641">
                        <c:v>4.09</c:v>
                      </c:pt>
                      <c:pt idx="4642">
                        <c:v>4.1239999999999997</c:v>
                      </c:pt>
                      <c:pt idx="4643">
                        <c:v>4.2809999999999997</c:v>
                      </c:pt>
                      <c:pt idx="4644">
                        <c:v>4.4550000000000001</c:v>
                      </c:pt>
                      <c:pt idx="4645">
                        <c:v>4.4740000000000002</c:v>
                      </c:pt>
                      <c:pt idx="4646">
                        <c:v>4.4429999999999996</c:v>
                      </c:pt>
                      <c:pt idx="4647">
                        <c:v>4.3730000000000002</c:v>
                      </c:pt>
                      <c:pt idx="4648">
                        <c:v>4.2709999999999999</c:v>
                      </c:pt>
                      <c:pt idx="4649">
                        <c:v>4.1840000000000002</c:v>
                      </c:pt>
                      <c:pt idx="4650">
                        <c:v>4.0780000000000003</c:v>
                      </c:pt>
                      <c:pt idx="4651">
                        <c:v>3.931</c:v>
                      </c:pt>
                      <c:pt idx="4652">
                        <c:v>3.5649999999999999</c:v>
                      </c:pt>
                      <c:pt idx="4653">
                        <c:v>3.4790000000000001</c:v>
                      </c:pt>
                      <c:pt idx="4654">
                        <c:v>3.3410000000000002</c:v>
                      </c:pt>
                      <c:pt idx="4655">
                        <c:v>3.2290000000000001</c:v>
                      </c:pt>
                      <c:pt idx="4656">
                        <c:v>3.1850000000000001</c:v>
                      </c:pt>
                      <c:pt idx="4657">
                        <c:v>3.0550000000000002</c:v>
                      </c:pt>
                      <c:pt idx="4658">
                        <c:v>3.0139999999999998</c:v>
                      </c:pt>
                      <c:pt idx="4659">
                        <c:v>3.0640000000000001</c:v>
                      </c:pt>
                      <c:pt idx="4660">
                        <c:v>3.306</c:v>
                      </c:pt>
                      <c:pt idx="4661">
                        <c:v>3.3530000000000002</c:v>
                      </c:pt>
                      <c:pt idx="4662">
                        <c:v>3.3780000000000001</c:v>
                      </c:pt>
                      <c:pt idx="4663">
                        <c:v>3.7650000000000001</c:v>
                      </c:pt>
                      <c:pt idx="4664">
                        <c:v>3.8730000000000002</c:v>
                      </c:pt>
                      <c:pt idx="4665">
                        <c:v>3.9950000000000001</c:v>
                      </c:pt>
                      <c:pt idx="4666">
                        <c:v>4.0659999999999998</c:v>
                      </c:pt>
                      <c:pt idx="4667">
                        <c:v>4.1870000000000003</c:v>
                      </c:pt>
                      <c:pt idx="4668">
                        <c:v>4.33</c:v>
                      </c:pt>
                      <c:pt idx="4669">
                        <c:v>4.3659999999999997</c:v>
                      </c:pt>
                      <c:pt idx="4670">
                        <c:v>4.3689999999999998</c:v>
                      </c:pt>
                      <c:pt idx="4671">
                        <c:v>4.3410000000000002</c:v>
                      </c:pt>
                      <c:pt idx="4672">
                        <c:v>4.2560000000000002</c:v>
                      </c:pt>
                      <c:pt idx="4673">
                        <c:v>4.2320000000000002</c:v>
                      </c:pt>
                      <c:pt idx="4674">
                        <c:v>4.0869999999999997</c:v>
                      </c:pt>
                      <c:pt idx="4675">
                        <c:v>3.9319999999999999</c:v>
                      </c:pt>
                      <c:pt idx="4676">
                        <c:v>3.5419999999999998</c:v>
                      </c:pt>
                      <c:pt idx="4677">
                        <c:v>3.508</c:v>
                      </c:pt>
                      <c:pt idx="4678">
                        <c:v>3.4510000000000001</c:v>
                      </c:pt>
                      <c:pt idx="4679">
                        <c:v>3.298</c:v>
                      </c:pt>
                      <c:pt idx="4680">
                        <c:v>3.2650000000000001</c:v>
                      </c:pt>
                      <c:pt idx="4681">
                        <c:v>3.157</c:v>
                      </c:pt>
                      <c:pt idx="4682">
                        <c:v>3.1640000000000001</c:v>
                      </c:pt>
                      <c:pt idx="4683">
                        <c:v>3.194</c:v>
                      </c:pt>
                      <c:pt idx="4684">
                        <c:v>3.37</c:v>
                      </c:pt>
                      <c:pt idx="4685">
                        <c:v>3.536</c:v>
                      </c:pt>
                      <c:pt idx="4686">
                        <c:v>3.6349999999999998</c:v>
                      </c:pt>
                      <c:pt idx="4687">
                        <c:v>3.7530000000000001</c:v>
                      </c:pt>
                      <c:pt idx="4688">
                        <c:v>3.9550000000000001</c:v>
                      </c:pt>
                      <c:pt idx="4689">
                        <c:v>3.9710000000000001</c:v>
                      </c:pt>
                      <c:pt idx="4690">
                        <c:v>4.0350000000000001</c:v>
                      </c:pt>
                      <c:pt idx="4691">
                        <c:v>4.1719999999999997</c:v>
                      </c:pt>
                      <c:pt idx="4692">
                        <c:v>4.3120000000000003</c:v>
                      </c:pt>
                      <c:pt idx="4693">
                        <c:v>4.3250000000000002</c:v>
                      </c:pt>
                      <c:pt idx="4694">
                        <c:v>4.3040000000000003</c:v>
                      </c:pt>
                      <c:pt idx="4695">
                        <c:v>4.2889999999999997</c:v>
                      </c:pt>
                      <c:pt idx="4696">
                        <c:v>4.2670000000000003</c:v>
                      </c:pt>
                      <c:pt idx="4697">
                        <c:v>4.2389999999999999</c:v>
                      </c:pt>
                      <c:pt idx="4698">
                        <c:v>4.1340000000000003</c:v>
                      </c:pt>
                      <c:pt idx="4699">
                        <c:v>3.9329999999999998</c:v>
                      </c:pt>
                      <c:pt idx="4700">
                        <c:v>3.794</c:v>
                      </c:pt>
                      <c:pt idx="4701">
                        <c:v>3.694</c:v>
                      </c:pt>
                      <c:pt idx="4702">
                        <c:v>3.5110000000000001</c:v>
                      </c:pt>
                      <c:pt idx="4703">
                        <c:v>3.23</c:v>
                      </c:pt>
                      <c:pt idx="4704">
                        <c:v>3.198</c:v>
                      </c:pt>
                      <c:pt idx="4705">
                        <c:v>3.145</c:v>
                      </c:pt>
                      <c:pt idx="4706">
                        <c:v>3.0539999999999998</c:v>
                      </c:pt>
                      <c:pt idx="4707">
                        <c:v>3.1230000000000002</c:v>
                      </c:pt>
                      <c:pt idx="4708">
                        <c:v>3.3220000000000001</c:v>
                      </c:pt>
                      <c:pt idx="4709">
                        <c:v>3.5920000000000001</c:v>
                      </c:pt>
                      <c:pt idx="4710">
                        <c:v>3.6579999999999999</c:v>
                      </c:pt>
                      <c:pt idx="4711">
                        <c:v>3.806</c:v>
                      </c:pt>
                      <c:pt idx="4712">
                        <c:v>3.9380000000000002</c:v>
                      </c:pt>
                      <c:pt idx="4713">
                        <c:v>3.9340000000000002</c:v>
                      </c:pt>
                      <c:pt idx="4714">
                        <c:v>3.9849999999999999</c:v>
                      </c:pt>
                      <c:pt idx="4715">
                        <c:v>4.1289999999999996</c:v>
                      </c:pt>
                      <c:pt idx="4716">
                        <c:v>4.1829999999999998</c:v>
                      </c:pt>
                      <c:pt idx="4717">
                        <c:v>4.1749999999999998</c:v>
                      </c:pt>
                      <c:pt idx="4718">
                        <c:v>4.298</c:v>
                      </c:pt>
                      <c:pt idx="4719">
                        <c:v>4.306</c:v>
                      </c:pt>
                      <c:pt idx="4720">
                        <c:v>4.2569999999999997</c:v>
                      </c:pt>
                      <c:pt idx="4721">
                        <c:v>4.2039999999999997</c:v>
                      </c:pt>
                      <c:pt idx="4722">
                        <c:v>4.024</c:v>
                      </c:pt>
                      <c:pt idx="4723">
                        <c:v>3.8759999999999999</c:v>
                      </c:pt>
                      <c:pt idx="4724">
                        <c:v>3.6539999999999999</c:v>
                      </c:pt>
                      <c:pt idx="4725">
                        <c:v>3.6509999999999998</c:v>
                      </c:pt>
                      <c:pt idx="4726">
                        <c:v>3.4969999999999999</c:v>
                      </c:pt>
                      <c:pt idx="4727">
                        <c:v>3.24</c:v>
                      </c:pt>
                      <c:pt idx="4728">
                        <c:v>3.1909999999999998</c:v>
                      </c:pt>
                      <c:pt idx="4729">
                        <c:v>3.1389999999999998</c:v>
                      </c:pt>
                      <c:pt idx="4730">
                        <c:v>3.0870000000000002</c:v>
                      </c:pt>
                      <c:pt idx="4731">
                        <c:v>3.1339999999999999</c:v>
                      </c:pt>
                      <c:pt idx="4732">
                        <c:v>3.3730000000000002</c:v>
                      </c:pt>
                      <c:pt idx="4733">
                        <c:v>3.5169999999999999</c:v>
                      </c:pt>
                      <c:pt idx="4734">
                        <c:v>3.5249999999999999</c:v>
                      </c:pt>
                      <c:pt idx="4735">
                        <c:v>3.859</c:v>
                      </c:pt>
                      <c:pt idx="4736">
                        <c:v>4.2229999999999999</c:v>
                      </c:pt>
                      <c:pt idx="4737">
                        <c:v>4.3780000000000001</c:v>
                      </c:pt>
                      <c:pt idx="4738">
                        <c:v>4.4539999999999997</c:v>
                      </c:pt>
                      <c:pt idx="4739">
                        <c:v>4.5419999999999998</c:v>
                      </c:pt>
                      <c:pt idx="4740">
                        <c:v>4.657</c:v>
                      </c:pt>
                      <c:pt idx="4741">
                        <c:v>4.6369999999999996</c:v>
                      </c:pt>
                      <c:pt idx="4742">
                        <c:v>4.625</c:v>
                      </c:pt>
                      <c:pt idx="4743">
                        <c:v>4.6070000000000002</c:v>
                      </c:pt>
                      <c:pt idx="4744">
                        <c:v>4.5199999999999996</c:v>
                      </c:pt>
                      <c:pt idx="4745">
                        <c:v>4.391</c:v>
                      </c:pt>
                      <c:pt idx="4746">
                        <c:v>4.2969999999999997</c:v>
                      </c:pt>
                      <c:pt idx="4747">
                        <c:v>4.1050000000000004</c:v>
                      </c:pt>
                      <c:pt idx="4748">
                        <c:v>3.7549999999999999</c:v>
                      </c:pt>
                      <c:pt idx="4749">
                        <c:v>3.589</c:v>
                      </c:pt>
                      <c:pt idx="4750">
                        <c:v>3.3959999999999999</c:v>
                      </c:pt>
                      <c:pt idx="4751">
                        <c:v>3.3029999999999999</c:v>
                      </c:pt>
                      <c:pt idx="4752">
                        <c:v>3.33</c:v>
                      </c:pt>
                      <c:pt idx="4753">
                        <c:v>3.198</c:v>
                      </c:pt>
                      <c:pt idx="4754">
                        <c:v>3.16</c:v>
                      </c:pt>
                      <c:pt idx="4755">
                        <c:v>3.18</c:v>
                      </c:pt>
                      <c:pt idx="4756">
                        <c:v>3.5070000000000001</c:v>
                      </c:pt>
                      <c:pt idx="4757">
                        <c:v>3.5910000000000002</c:v>
                      </c:pt>
                      <c:pt idx="4758">
                        <c:v>3.802</c:v>
                      </c:pt>
                      <c:pt idx="4759">
                        <c:v>4.117</c:v>
                      </c:pt>
                      <c:pt idx="4760">
                        <c:v>4.42</c:v>
                      </c:pt>
                      <c:pt idx="4761">
                        <c:v>4.5529999999999999</c:v>
                      </c:pt>
                      <c:pt idx="4762">
                        <c:v>4.59</c:v>
                      </c:pt>
                      <c:pt idx="4763">
                        <c:v>4.6500000000000004</c:v>
                      </c:pt>
                      <c:pt idx="4764">
                        <c:v>4.79</c:v>
                      </c:pt>
                      <c:pt idx="4765">
                        <c:v>4.7610000000000001</c:v>
                      </c:pt>
                      <c:pt idx="4766">
                        <c:v>4.7539999999999996</c:v>
                      </c:pt>
                      <c:pt idx="4767">
                        <c:v>4.6989999999999998</c:v>
                      </c:pt>
                      <c:pt idx="4768">
                        <c:v>4.58</c:v>
                      </c:pt>
                      <c:pt idx="4769">
                        <c:v>4.4930000000000003</c:v>
                      </c:pt>
                      <c:pt idx="4770">
                        <c:v>4.4320000000000004</c:v>
                      </c:pt>
                      <c:pt idx="4771">
                        <c:v>4.3129999999999997</c:v>
                      </c:pt>
                      <c:pt idx="4772">
                        <c:v>3.9569999999999999</c:v>
                      </c:pt>
                      <c:pt idx="4773">
                        <c:v>3.9279999999999999</c:v>
                      </c:pt>
                      <c:pt idx="4774">
                        <c:v>3.7080000000000002</c:v>
                      </c:pt>
                      <c:pt idx="4775">
                        <c:v>3.5579999999999998</c:v>
                      </c:pt>
                      <c:pt idx="4776">
                        <c:v>3.55</c:v>
                      </c:pt>
                      <c:pt idx="4777">
                        <c:v>3.4710000000000001</c:v>
                      </c:pt>
                      <c:pt idx="4778">
                        <c:v>3.4740000000000002</c:v>
                      </c:pt>
                      <c:pt idx="4779">
                        <c:v>3.4849999999999999</c:v>
                      </c:pt>
                      <c:pt idx="4780">
                        <c:v>3.8410000000000002</c:v>
                      </c:pt>
                      <c:pt idx="4781">
                        <c:v>3.9089999999999998</c:v>
                      </c:pt>
                      <c:pt idx="4782">
                        <c:v>3.9670000000000001</c:v>
                      </c:pt>
                      <c:pt idx="4783">
                        <c:v>4.2329999999999997</c:v>
                      </c:pt>
                      <c:pt idx="4784">
                        <c:v>4.423</c:v>
                      </c:pt>
                      <c:pt idx="4785">
                        <c:v>4.6529999999999996</c:v>
                      </c:pt>
                      <c:pt idx="4786">
                        <c:v>4.641</c:v>
                      </c:pt>
                      <c:pt idx="4787">
                        <c:v>4.6429999999999998</c:v>
                      </c:pt>
                      <c:pt idx="4788">
                        <c:v>4.7169999999999996</c:v>
                      </c:pt>
                      <c:pt idx="4789">
                        <c:v>4.6159999999999997</c:v>
                      </c:pt>
                      <c:pt idx="4790">
                        <c:v>4.3390000000000004</c:v>
                      </c:pt>
                      <c:pt idx="4791">
                        <c:v>4.3330000000000002</c:v>
                      </c:pt>
                      <c:pt idx="4792">
                        <c:v>4.1779999999999999</c:v>
                      </c:pt>
                      <c:pt idx="4793">
                        <c:v>4.0949999999999998</c:v>
                      </c:pt>
                      <c:pt idx="4794">
                        <c:v>3.9380000000000002</c:v>
                      </c:pt>
                      <c:pt idx="4795">
                        <c:v>3.8210000000000002</c:v>
                      </c:pt>
                      <c:pt idx="4796">
                        <c:v>3.4239999999999999</c:v>
                      </c:pt>
                      <c:pt idx="4797">
                        <c:v>3.4180000000000001</c:v>
                      </c:pt>
                      <c:pt idx="4798">
                        <c:v>3.2090000000000001</c:v>
                      </c:pt>
                      <c:pt idx="4799">
                        <c:v>3.0960000000000001</c:v>
                      </c:pt>
                      <c:pt idx="4800">
                        <c:v>3.0209999999999999</c:v>
                      </c:pt>
                      <c:pt idx="4801">
                        <c:v>2.9409999999999998</c:v>
                      </c:pt>
                      <c:pt idx="4802">
                        <c:v>2.9260000000000002</c:v>
                      </c:pt>
                      <c:pt idx="4803">
                        <c:v>2.9870000000000001</c:v>
                      </c:pt>
                      <c:pt idx="4804">
                        <c:v>3.4359999999999999</c:v>
                      </c:pt>
                      <c:pt idx="4805">
                        <c:v>3.5339999999999998</c:v>
                      </c:pt>
                      <c:pt idx="4806">
                        <c:v>3.5779999999999998</c:v>
                      </c:pt>
                      <c:pt idx="4807">
                        <c:v>3.9159999999999999</c:v>
                      </c:pt>
                      <c:pt idx="4808">
                        <c:v>4.101</c:v>
                      </c:pt>
                      <c:pt idx="4809">
                        <c:v>4.234</c:v>
                      </c:pt>
                      <c:pt idx="4810">
                        <c:v>4.2240000000000002</c:v>
                      </c:pt>
                      <c:pt idx="4811">
                        <c:v>4.2320000000000002</c:v>
                      </c:pt>
                      <c:pt idx="4812">
                        <c:v>4.2729999999999997</c:v>
                      </c:pt>
                      <c:pt idx="4813">
                        <c:v>4.2350000000000003</c:v>
                      </c:pt>
                      <c:pt idx="4814">
                        <c:v>4.2549999999999999</c:v>
                      </c:pt>
                      <c:pt idx="4815">
                        <c:v>4.1970000000000001</c:v>
                      </c:pt>
                      <c:pt idx="4816">
                        <c:v>4.0709999999999997</c:v>
                      </c:pt>
                      <c:pt idx="4817">
                        <c:v>4.0389999999999997</c:v>
                      </c:pt>
                      <c:pt idx="4818">
                        <c:v>3.9910000000000001</c:v>
                      </c:pt>
                      <c:pt idx="4819">
                        <c:v>3.8170000000000002</c:v>
                      </c:pt>
                      <c:pt idx="4820">
                        <c:v>3.5089999999999999</c:v>
                      </c:pt>
                      <c:pt idx="4821">
                        <c:v>3.3759999999999999</c:v>
                      </c:pt>
                      <c:pt idx="4822">
                        <c:v>3.2690000000000001</c:v>
                      </c:pt>
                      <c:pt idx="4823">
                        <c:v>3.1890000000000001</c:v>
                      </c:pt>
                      <c:pt idx="4824">
                        <c:v>3.0790000000000002</c:v>
                      </c:pt>
                      <c:pt idx="4825">
                        <c:v>3.07</c:v>
                      </c:pt>
                      <c:pt idx="4826">
                        <c:v>3.0179999999999998</c:v>
                      </c:pt>
                      <c:pt idx="4827">
                        <c:v>3.02</c:v>
                      </c:pt>
                      <c:pt idx="4828">
                        <c:v>3.25</c:v>
                      </c:pt>
                      <c:pt idx="4829">
                        <c:v>3.2959999999999998</c:v>
                      </c:pt>
                      <c:pt idx="4830">
                        <c:v>3.4449999999999998</c:v>
                      </c:pt>
                      <c:pt idx="4831">
                        <c:v>3.7480000000000002</c:v>
                      </c:pt>
                      <c:pt idx="4832">
                        <c:v>3.8929999999999998</c:v>
                      </c:pt>
                      <c:pt idx="4833">
                        <c:v>3.871</c:v>
                      </c:pt>
                      <c:pt idx="4834">
                        <c:v>3.9169999999999998</c:v>
                      </c:pt>
                      <c:pt idx="4835">
                        <c:v>3.9329999999999998</c:v>
                      </c:pt>
                      <c:pt idx="4836">
                        <c:v>3.9820000000000002</c:v>
                      </c:pt>
                      <c:pt idx="4837">
                        <c:v>3.9649999999999999</c:v>
                      </c:pt>
                      <c:pt idx="4838">
                        <c:v>3.794</c:v>
                      </c:pt>
                      <c:pt idx="4839">
                        <c:v>3.6970000000000001</c:v>
                      </c:pt>
                      <c:pt idx="4840">
                        <c:v>3.621</c:v>
                      </c:pt>
                      <c:pt idx="4841">
                        <c:v>3.601</c:v>
                      </c:pt>
                      <c:pt idx="4842">
                        <c:v>3.5379999999999998</c:v>
                      </c:pt>
                      <c:pt idx="4843">
                        <c:v>3.4279999999999999</c:v>
                      </c:pt>
                      <c:pt idx="4844">
                        <c:v>3.177</c:v>
                      </c:pt>
                      <c:pt idx="4845">
                        <c:v>3.0009999999999999</c:v>
                      </c:pt>
                      <c:pt idx="4846">
                        <c:v>2.839</c:v>
                      </c:pt>
                      <c:pt idx="4847">
                        <c:v>2.8069999999999999</c:v>
                      </c:pt>
                      <c:pt idx="4848">
                        <c:v>2.67</c:v>
                      </c:pt>
                      <c:pt idx="4849">
                        <c:v>2.66</c:v>
                      </c:pt>
                      <c:pt idx="4850">
                        <c:v>2.6819999999999999</c:v>
                      </c:pt>
                      <c:pt idx="4851">
                        <c:v>2.7919999999999998</c:v>
                      </c:pt>
                      <c:pt idx="4852">
                        <c:v>2.94</c:v>
                      </c:pt>
                      <c:pt idx="4853">
                        <c:v>3.0019999999999998</c:v>
                      </c:pt>
                      <c:pt idx="4854">
                        <c:v>3.0739999999999998</c:v>
                      </c:pt>
                      <c:pt idx="4855">
                        <c:v>3.335</c:v>
                      </c:pt>
                      <c:pt idx="4856">
                        <c:v>3.5</c:v>
                      </c:pt>
                      <c:pt idx="4857">
                        <c:v>3.59</c:v>
                      </c:pt>
                      <c:pt idx="4858">
                        <c:v>3.67</c:v>
                      </c:pt>
                      <c:pt idx="4859">
                        <c:v>3.746</c:v>
                      </c:pt>
                      <c:pt idx="4860">
                        <c:v>3.875</c:v>
                      </c:pt>
                      <c:pt idx="4861">
                        <c:v>3.8660000000000001</c:v>
                      </c:pt>
                      <c:pt idx="4862">
                        <c:v>3.91</c:v>
                      </c:pt>
                      <c:pt idx="4863">
                        <c:v>3.9249999999999998</c:v>
                      </c:pt>
                      <c:pt idx="4864">
                        <c:v>3.9220000000000002</c:v>
                      </c:pt>
                      <c:pt idx="4865">
                        <c:v>4.0119999999999996</c:v>
                      </c:pt>
                      <c:pt idx="4866">
                        <c:v>3.8559999999999999</c:v>
                      </c:pt>
                      <c:pt idx="4867">
                        <c:v>3.6619999999999999</c:v>
                      </c:pt>
                      <c:pt idx="4868">
                        <c:v>3.4060000000000001</c:v>
                      </c:pt>
                      <c:pt idx="4869">
                        <c:v>3.3109999999999999</c:v>
                      </c:pt>
                      <c:pt idx="4870">
                        <c:v>3.0779999999999998</c:v>
                      </c:pt>
                      <c:pt idx="4871">
                        <c:v>2.899</c:v>
                      </c:pt>
                      <c:pt idx="4872">
                        <c:v>2.8620000000000001</c:v>
                      </c:pt>
                      <c:pt idx="4873">
                        <c:v>2.7610000000000001</c:v>
                      </c:pt>
                      <c:pt idx="4874">
                        <c:v>2.754</c:v>
                      </c:pt>
                      <c:pt idx="4875">
                        <c:v>2.8010000000000002</c:v>
                      </c:pt>
                      <c:pt idx="4876">
                        <c:v>2.9889999999999999</c:v>
                      </c:pt>
                      <c:pt idx="4877">
                        <c:v>3.07</c:v>
                      </c:pt>
                      <c:pt idx="4878">
                        <c:v>3.08</c:v>
                      </c:pt>
                      <c:pt idx="4879">
                        <c:v>3.2149999999999999</c:v>
                      </c:pt>
                      <c:pt idx="4880">
                        <c:v>3.6680000000000001</c:v>
                      </c:pt>
                      <c:pt idx="4881">
                        <c:v>3.891</c:v>
                      </c:pt>
                      <c:pt idx="4882">
                        <c:v>3.93</c:v>
                      </c:pt>
                      <c:pt idx="4883">
                        <c:v>4.0389999999999997</c:v>
                      </c:pt>
                      <c:pt idx="4884">
                        <c:v>4.1470000000000002</c:v>
                      </c:pt>
                      <c:pt idx="4885">
                        <c:v>4.1319999999999997</c:v>
                      </c:pt>
                      <c:pt idx="4886">
                        <c:v>4.2210000000000001</c:v>
                      </c:pt>
                      <c:pt idx="4887">
                        <c:v>4.1820000000000004</c:v>
                      </c:pt>
                      <c:pt idx="4888">
                        <c:v>4.1630000000000003</c:v>
                      </c:pt>
                      <c:pt idx="4889">
                        <c:v>4.1630000000000003</c:v>
                      </c:pt>
                      <c:pt idx="4890">
                        <c:v>3.9279999999999999</c:v>
                      </c:pt>
                      <c:pt idx="4891">
                        <c:v>3.698</c:v>
                      </c:pt>
                      <c:pt idx="4892">
                        <c:v>3.4220000000000002</c:v>
                      </c:pt>
                      <c:pt idx="4893">
                        <c:v>3.3969999999999998</c:v>
                      </c:pt>
                      <c:pt idx="4894">
                        <c:v>3.2829999999999999</c:v>
                      </c:pt>
                      <c:pt idx="4895">
                        <c:v>3.149</c:v>
                      </c:pt>
                      <c:pt idx="4896">
                        <c:v>3.15</c:v>
                      </c:pt>
                      <c:pt idx="4897">
                        <c:v>3.1509999999999998</c:v>
                      </c:pt>
                      <c:pt idx="4898">
                        <c:v>3.0880000000000001</c:v>
                      </c:pt>
                      <c:pt idx="4899">
                        <c:v>3.1349999999999998</c:v>
                      </c:pt>
                      <c:pt idx="4900">
                        <c:v>3.3460000000000001</c:v>
                      </c:pt>
                      <c:pt idx="4901">
                        <c:v>3.4529999999999998</c:v>
                      </c:pt>
                      <c:pt idx="4902">
                        <c:v>3.645</c:v>
                      </c:pt>
                      <c:pt idx="4903">
                        <c:v>3.7719999999999998</c:v>
                      </c:pt>
                      <c:pt idx="4904">
                        <c:v>3.948</c:v>
                      </c:pt>
                      <c:pt idx="4905">
                        <c:v>4.0170000000000003</c:v>
                      </c:pt>
                      <c:pt idx="4906">
                        <c:v>4.0510000000000002</c:v>
                      </c:pt>
                      <c:pt idx="4907">
                        <c:v>4.125</c:v>
                      </c:pt>
                      <c:pt idx="4908">
                        <c:v>4.3550000000000004</c:v>
                      </c:pt>
                      <c:pt idx="4909">
                        <c:v>4.383</c:v>
                      </c:pt>
                      <c:pt idx="4910">
                        <c:v>4.5339999999999998</c:v>
                      </c:pt>
                      <c:pt idx="4911">
                        <c:v>4.57</c:v>
                      </c:pt>
                      <c:pt idx="4912">
                        <c:v>4.4160000000000004</c:v>
                      </c:pt>
                      <c:pt idx="4913">
                        <c:v>4.3920000000000003</c:v>
                      </c:pt>
                      <c:pt idx="4914">
                        <c:v>4.3099999999999996</c:v>
                      </c:pt>
                      <c:pt idx="4915">
                        <c:v>4.1950000000000003</c:v>
                      </c:pt>
                      <c:pt idx="4916">
                        <c:v>3.806</c:v>
                      </c:pt>
                      <c:pt idx="4917">
                        <c:v>3.7050000000000001</c:v>
                      </c:pt>
                      <c:pt idx="4918">
                        <c:v>3.802</c:v>
                      </c:pt>
                      <c:pt idx="4919">
                        <c:v>3.621</c:v>
                      </c:pt>
                      <c:pt idx="4920">
                        <c:v>3.6080000000000001</c:v>
                      </c:pt>
                      <c:pt idx="4921">
                        <c:v>3.492</c:v>
                      </c:pt>
                      <c:pt idx="4922">
                        <c:v>3.4279999999999999</c:v>
                      </c:pt>
                      <c:pt idx="4923">
                        <c:v>3.556</c:v>
                      </c:pt>
                      <c:pt idx="4924">
                        <c:v>3.7959999999999998</c:v>
                      </c:pt>
                      <c:pt idx="4925">
                        <c:v>3.9289999999999998</c:v>
                      </c:pt>
                      <c:pt idx="4926">
                        <c:v>4.0780000000000003</c:v>
                      </c:pt>
                      <c:pt idx="4927">
                        <c:v>4.24</c:v>
                      </c:pt>
                      <c:pt idx="4928">
                        <c:v>4.4820000000000002</c:v>
                      </c:pt>
                      <c:pt idx="4929">
                        <c:v>4.4880000000000004</c:v>
                      </c:pt>
                      <c:pt idx="4930">
                        <c:v>4.5140000000000002</c:v>
                      </c:pt>
                      <c:pt idx="4931">
                        <c:v>4.5019999999999998</c:v>
                      </c:pt>
                      <c:pt idx="4932">
                        <c:v>4.5389999999999997</c:v>
                      </c:pt>
                      <c:pt idx="4933">
                        <c:v>4.468</c:v>
                      </c:pt>
                      <c:pt idx="4934">
                        <c:v>4.6029999999999998</c:v>
                      </c:pt>
                      <c:pt idx="4935">
                        <c:v>4.5309999999999997</c:v>
                      </c:pt>
                      <c:pt idx="4936">
                        <c:v>4.327</c:v>
                      </c:pt>
                      <c:pt idx="4937">
                        <c:v>4.2839999999999998</c:v>
                      </c:pt>
                      <c:pt idx="4938">
                        <c:v>4.2290000000000001</c:v>
                      </c:pt>
                      <c:pt idx="4939">
                        <c:v>4.0259999999999998</c:v>
                      </c:pt>
                      <c:pt idx="4940">
                        <c:v>3.7370000000000001</c:v>
                      </c:pt>
                      <c:pt idx="4941">
                        <c:v>3.5190000000000001</c:v>
                      </c:pt>
                      <c:pt idx="4942">
                        <c:v>3.2839999999999998</c:v>
                      </c:pt>
                      <c:pt idx="4943">
                        <c:v>3.097</c:v>
                      </c:pt>
                      <c:pt idx="4944">
                        <c:v>3.06</c:v>
                      </c:pt>
                      <c:pt idx="4945">
                        <c:v>2.9990000000000001</c:v>
                      </c:pt>
                      <c:pt idx="4946">
                        <c:v>3.0739999999999998</c:v>
                      </c:pt>
                      <c:pt idx="4947">
                        <c:v>2.9969999999999999</c:v>
                      </c:pt>
                      <c:pt idx="4948">
                        <c:v>3.1960000000000002</c:v>
                      </c:pt>
                      <c:pt idx="4949">
                        <c:v>3.21</c:v>
                      </c:pt>
                      <c:pt idx="4950">
                        <c:v>3.218</c:v>
                      </c:pt>
                      <c:pt idx="4951">
                        <c:v>3.4990000000000001</c:v>
                      </c:pt>
                      <c:pt idx="4952">
                        <c:v>3.7759999999999998</c:v>
                      </c:pt>
                      <c:pt idx="4953">
                        <c:v>3.99</c:v>
                      </c:pt>
                      <c:pt idx="4954">
                        <c:v>4.0709999999999997</c:v>
                      </c:pt>
                      <c:pt idx="4955">
                        <c:v>4.1369999999999996</c:v>
                      </c:pt>
                      <c:pt idx="4956">
                        <c:v>4.2370000000000001</c:v>
                      </c:pt>
                      <c:pt idx="4957">
                        <c:v>4.2949999999999999</c:v>
                      </c:pt>
                      <c:pt idx="4958">
                        <c:v>4.3620000000000001</c:v>
                      </c:pt>
                      <c:pt idx="4959">
                        <c:v>4.4269999999999996</c:v>
                      </c:pt>
                      <c:pt idx="4960">
                        <c:v>4.3319999999999999</c:v>
                      </c:pt>
                      <c:pt idx="4961">
                        <c:v>4.2949999999999999</c:v>
                      </c:pt>
                      <c:pt idx="4962">
                        <c:v>4.1459999999999999</c:v>
                      </c:pt>
                      <c:pt idx="4963">
                        <c:v>4.0830000000000002</c:v>
                      </c:pt>
                      <c:pt idx="4964">
                        <c:v>3.71</c:v>
                      </c:pt>
                      <c:pt idx="4965">
                        <c:v>3.5289999999999999</c:v>
                      </c:pt>
                      <c:pt idx="4966">
                        <c:v>3.3660000000000001</c:v>
                      </c:pt>
                      <c:pt idx="4967">
                        <c:v>3.2829999999999999</c:v>
                      </c:pt>
                      <c:pt idx="4968">
                        <c:v>3.298</c:v>
                      </c:pt>
                      <c:pt idx="4969">
                        <c:v>3.2440000000000002</c:v>
                      </c:pt>
                      <c:pt idx="4970">
                        <c:v>3.2770000000000001</c:v>
                      </c:pt>
                      <c:pt idx="4971">
                        <c:v>3.395</c:v>
                      </c:pt>
                      <c:pt idx="4972">
                        <c:v>3.6539999999999999</c:v>
                      </c:pt>
                      <c:pt idx="4973">
                        <c:v>3.7589999999999999</c:v>
                      </c:pt>
                      <c:pt idx="4974">
                        <c:v>3.8319999999999999</c:v>
                      </c:pt>
                      <c:pt idx="4975">
                        <c:v>4.0090000000000003</c:v>
                      </c:pt>
                      <c:pt idx="4976">
                        <c:v>4.3150000000000004</c:v>
                      </c:pt>
                      <c:pt idx="4977">
                        <c:v>4.4370000000000003</c:v>
                      </c:pt>
                      <c:pt idx="4978">
                        <c:v>4.5279999999999996</c:v>
                      </c:pt>
                      <c:pt idx="4979">
                        <c:v>4.5570000000000004</c:v>
                      </c:pt>
                      <c:pt idx="4980">
                        <c:v>4.665</c:v>
                      </c:pt>
                      <c:pt idx="4981">
                        <c:v>4.5430000000000001</c:v>
                      </c:pt>
                      <c:pt idx="4982">
                        <c:v>4.6340000000000003</c:v>
                      </c:pt>
                      <c:pt idx="4983">
                        <c:v>4.508</c:v>
                      </c:pt>
                      <c:pt idx="4984">
                        <c:v>4.2759999999999998</c:v>
                      </c:pt>
                      <c:pt idx="4985">
                        <c:v>4.1870000000000003</c:v>
                      </c:pt>
                      <c:pt idx="4986">
                        <c:v>4.1289999999999996</c:v>
                      </c:pt>
                      <c:pt idx="4987">
                        <c:v>3.9689999999999999</c:v>
                      </c:pt>
                      <c:pt idx="4988">
                        <c:v>3.589</c:v>
                      </c:pt>
                      <c:pt idx="4989">
                        <c:v>3.4630000000000001</c:v>
                      </c:pt>
                      <c:pt idx="4990">
                        <c:v>3.3069999999999999</c:v>
                      </c:pt>
                      <c:pt idx="4991">
                        <c:v>3.1909999999999998</c:v>
                      </c:pt>
                      <c:pt idx="4992">
                        <c:v>3.202</c:v>
                      </c:pt>
                      <c:pt idx="4993">
                        <c:v>3.1150000000000002</c:v>
                      </c:pt>
                      <c:pt idx="4994">
                        <c:v>3.14</c:v>
                      </c:pt>
                      <c:pt idx="4995">
                        <c:v>3.2160000000000002</c:v>
                      </c:pt>
                      <c:pt idx="4996">
                        <c:v>3.5110000000000001</c:v>
                      </c:pt>
                      <c:pt idx="4997">
                        <c:v>3.6030000000000002</c:v>
                      </c:pt>
                      <c:pt idx="4998">
                        <c:v>3.81</c:v>
                      </c:pt>
                      <c:pt idx="4999">
                        <c:v>3.9630000000000001</c:v>
                      </c:pt>
                      <c:pt idx="5000">
                        <c:v>4.2080000000000002</c:v>
                      </c:pt>
                      <c:pt idx="5001">
                        <c:v>4.3230000000000004</c:v>
                      </c:pt>
                      <c:pt idx="5002">
                        <c:v>4.3460000000000001</c:v>
                      </c:pt>
                      <c:pt idx="5003">
                        <c:v>4.4450000000000003</c:v>
                      </c:pt>
                      <c:pt idx="5004">
                        <c:v>4.5019999999999998</c:v>
                      </c:pt>
                      <c:pt idx="5005">
                        <c:v>4.47</c:v>
                      </c:pt>
                      <c:pt idx="5006">
                        <c:v>4.5339999999999998</c:v>
                      </c:pt>
                      <c:pt idx="5007">
                        <c:v>4.4260000000000002</c:v>
                      </c:pt>
                      <c:pt idx="5008">
                        <c:v>4.3310000000000004</c:v>
                      </c:pt>
                      <c:pt idx="5009">
                        <c:v>4.226</c:v>
                      </c:pt>
                      <c:pt idx="5010">
                        <c:v>4.0369999999999999</c:v>
                      </c:pt>
                      <c:pt idx="5011">
                        <c:v>3.9489999999999998</c:v>
                      </c:pt>
                      <c:pt idx="5012">
                        <c:v>3.6360000000000001</c:v>
                      </c:pt>
                      <c:pt idx="5013">
                        <c:v>3.5289999999999999</c:v>
                      </c:pt>
                      <c:pt idx="5014">
                        <c:v>3.35</c:v>
                      </c:pt>
                      <c:pt idx="5015">
                        <c:v>3.1429999999999998</c:v>
                      </c:pt>
                      <c:pt idx="5016">
                        <c:v>3.0920000000000001</c:v>
                      </c:pt>
                      <c:pt idx="5017">
                        <c:v>3.044</c:v>
                      </c:pt>
                      <c:pt idx="5018">
                        <c:v>3.04</c:v>
                      </c:pt>
                      <c:pt idx="5019">
                        <c:v>3.0179999999999998</c:v>
                      </c:pt>
                      <c:pt idx="5020">
                        <c:v>3.2919999999999998</c:v>
                      </c:pt>
                      <c:pt idx="5021">
                        <c:v>3.3490000000000002</c:v>
                      </c:pt>
                      <c:pt idx="5022">
                        <c:v>3.4750000000000001</c:v>
                      </c:pt>
                      <c:pt idx="5023">
                        <c:v>3.5649999999999999</c:v>
                      </c:pt>
                      <c:pt idx="5024">
                        <c:v>3.78</c:v>
                      </c:pt>
                      <c:pt idx="5025">
                        <c:v>3.798</c:v>
                      </c:pt>
                      <c:pt idx="5026">
                        <c:v>3.8849999999999998</c:v>
                      </c:pt>
                      <c:pt idx="5027">
                        <c:v>3.92</c:v>
                      </c:pt>
                      <c:pt idx="5028">
                        <c:v>4.1349999999999998</c:v>
                      </c:pt>
                      <c:pt idx="5029">
                        <c:v>3.9609999999999999</c:v>
                      </c:pt>
                      <c:pt idx="5030">
                        <c:v>3.968</c:v>
                      </c:pt>
                      <c:pt idx="5031">
                        <c:v>3.9609999999999999</c:v>
                      </c:pt>
                      <c:pt idx="5032">
                        <c:v>3.9079999999999999</c:v>
                      </c:pt>
                      <c:pt idx="5033">
                        <c:v>3.95</c:v>
                      </c:pt>
                      <c:pt idx="5034">
                        <c:v>3.8879999999999999</c:v>
                      </c:pt>
                      <c:pt idx="5035">
                        <c:v>3.6739999999999999</c:v>
                      </c:pt>
                      <c:pt idx="5036">
                        <c:v>3.4390000000000001</c:v>
                      </c:pt>
                      <c:pt idx="5037">
                        <c:v>3.2130000000000001</c:v>
                      </c:pt>
                      <c:pt idx="5038">
                        <c:v>3.0619999999999998</c:v>
                      </c:pt>
                      <c:pt idx="5039">
                        <c:v>2.9020000000000001</c:v>
                      </c:pt>
                      <c:pt idx="5040">
                        <c:v>2.8420000000000001</c:v>
                      </c:pt>
                      <c:pt idx="5041">
                        <c:v>2.8109999999999999</c:v>
                      </c:pt>
                      <c:pt idx="5042">
                        <c:v>2.7589999999999999</c:v>
                      </c:pt>
                      <c:pt idx="5043">
                        <c:v>2.7959999999999998</c:v>
                      </c:pt>
                      <c:pt idx="5044">
                        <c:v>3.0390000000000001</c:v>
                      </c:pt>
                      <c:pt idx="5045">
                        <c:v>3.1070000000000002</c:v>
                      </c:pt>
                      <c:pt idx="5046">
                        <c:v>3.0979999999999999</c:v>
                      </c:pt>
                      <c:pt idx="5047">
                        <c:v>3.27</c:v>
                      </c:pt>
                      <c:pt idx="5048">
                        <c:v>3.5270000000000001</c:v>
                      </c:pt>
                      <c:pt idx="5049">
                        <c:v>3.742</c:v>
                      </c:pt>
                      <c:pt idx="5050">
                        <c:v>3.8439999999999999</c:v>
                      </c:pt>
                      <c:pt idx="5051">
                        <c:v>3.891</c:v>
                      </c:pt>
                      <c:pt idx="5052">
                        <c:v>4.0369999999999999</c:v>
                      </c:pt>
                      <c:pt idx="5053">
                        <c:v>4.04</c:v>
                      </c:pt>
                      <c:pt idx="5054">
                        <c:v>4.0430000000000001</c:v>
                      </c:pt>
                      <c:pt idx="5055">
                        <c:v>4.0119999999999996</c:v>
                      </c:pt>
                      <c:pt idx="5056">
                        <c:v>4.0860000000000003</c:v>
                      </c:pt>
                      <c:pt idx="5057">
                        <c:v>4.1529999999999996</c:v>
                      </c:pt>
                      <c:pt idx="5058">
                        <c:v>3.863</c:v>
                      </c:pt>
                      <c:pt idx="5059">
                        <c:v>3.6150000000000002</c:v>
                      </c:pt>
                      <c:pt idx="5060">
                        <c:v>3.367</c:v>
                      </c:pt>
                      <c:pt idx="5061">
                        <c:v>3.359</c:v>
                      </c:pt>
                      <c:pt idx="5062">
                        <c:v>3.202</c:v>
                      </c:pt>
                      <c:pt idx="5063">
                        <c:v>3.0470000000000002</c:v>
                      </c:pt>
                      <c:pt idx="5064">
                        <c:v>2.98</c:v>
                      </c:pt>
                      <c:pt idx="5065">
                        <c:v>2.907</c:v>
                      </c:pt>
                      <c:pt idx="5066">
                        <c:v>2.9249999999999998</c:v>
                      </c:pt>
                      <c:pt idx="5067">
                        <c:v>2.9249999999999998</c:v>
                      </c:pt>
                      <c:pt idx="5068">
                        <c:v>3.0910000000000002</c:v>
                      </c:pt>
                      <c:pt idx="5069">
                        <c:v>3.133</c:v>
                      </c:pt>
                      <c:pt idx="5070">
                        <c:v>3.3260000000000001</c:v>
                      </c:pt>
                      <c:pt idx="5071">
                        <c:v>3.6030000000000002</c:v>
                      </c:pt>
                      <c:pt idx="5072">
                        <c:v>3.9159999999999999</c:v>
                      </c:pt>
                      <c:pt idx="5073">
                        <c:v>4.1360000000000001</c:v>
                      </c:pt>
                      <c:pt idx="5074">
                        <c:v>4.2190000000000003</c:v>
                      </c:pt>
                      <c:pt idx="5075">
                        <c:v>4.375</c:v>
                      </c:pt>
                      <c:pt idx="5076">
                        <c:v>4.4800000000000004</c:v>
                      </c:pt>
                      <c:pt idx="5077">
                        <c:v>4.5449999999999999</c:v>
                      </c:pt>
                      <c:pt idx="5078">
                        <c:v>4.5739999999999998</c:v>
                      </c:pt>
                      <c:pt idx="5079">
                        <c:v>4.4980000000000002</c:v>
                      </c:pt>
                      <c:pt idx="5080">
                        <c:v>4.3780000000000001</c:v>
                      </c:pt>
                      <c:pt idx="5081">
                        <c:v>4.3209999999999997</c:v>
                      </c:pt>
                      <c:pt idx="5082">
                        <c:v>4.165</c:v>
                      </c:pt>
                      <c:pt idx="5083">
                        <c:v>4.04</c:v>
                      </c:pt>
                      <c:pt idx="5084">
                        <c:v>3.6440000000000001</c:v>
                      </c:pt>
                      <c:pt idx="5085">
                        <c:v>3.472</c:v>
                      </c:pt>
                      <c:pt idx="5086">
                        <c:v>3.242</c:v>
                      </c:pt>
                      <c:pt idx="5087">
                        <c:v>3.093</c:v>
                      </c:pt>
                      <c:pt idx="5088">
                        <c:v>3.0470000000000002</c:v>
                      </c:pt>
                      <c:pt idx="5089">
                        <c:v>2.9769999999999999</c:v>
                      </c:pt>
                      <c:pt idx="5090">
                        <c:v>2.972</c:v>
                      </c:pt>
                      <c:pt idx="5091">
                        <c:v>2.9809999999999999</c:v>
                      </c:pt>
                      <c:pt idx="5092">
                        <c:v>3.3130000000000002</c:v>
                      </c:pt>
                      <c:pt idx="5093">
                        <c:v>3.3319999999999999</c:v>
                      </c:pt>
                      <c:pt idx="5094">
                        <c:v>3.6120000000000001</c:v>
                      </c:pt>
                      <c:pt idx="5095">
                        <c:v>3.835</c:v>
                      </c:pt>
                      <c:pt idx="5096">
                        <c:v>3.95</c:v>
                      </c:pt>
                      <c:pt idx="5097">
                        <c:v>4.2270000000000003</c:v>
                      </c:pt>
                      <c:pt idx="5098">
                        <c:v>4.3150000000000004</c:v>
                      </c:pt>
                      <c:pt idx="5099">
                        <c:v>4.4969999999999999</c:v>
                      </c:pt>
                      <c:pt idx="5100">
                        <c:v>4.6779999999999999</c:v>
                      </c:pt>
                      <c:pt idx="5101">
                        <c:v>4.5650000000000004</c:v>
                      </c:pt>
                      <c:pt idx="5102">
                        <c:v>4.4960000000000004</c:v>
                      </c:pt>
                      <c:pt idx="5103">
                        <c:v>4.5209999999999999</c:v>
                      </c:pt>
                      <c:pt idx="5104">
                        <c:v>4.42</c:v>
                      </c:pt>
                      <c:pt idx="5105">
                        <c:v>4.3520000000000003</c:v>
                      </c:pt>
                      <c:pt idx="5106">
                        <c:v>4.2430000000000003</c:v>
                      </c:pt>
                      <c:pt idx="5107">
                        <c:v>4.0389999999999997</c:v>
                      </c:pt>
                      <c:pt idx="5108">
                        <c:v>3.7469999999999999</c:v>
                      </c:pt>
                      <c:pt idx="5109">
                        <c:v>3.625</c:v>
                      </c:pt>
                      <c:pt idx="5110">
                        <c:v>3.3490000000000002</c:v>
                      </c:pt>
                      <c:pt idx="5111">
                        <c:v>3.093</c:v>
                      </c:pt>
                      <c:pt idx="5112">
                        <c:v>3.206</c:v>
                      </c:pt>
                      <c:pt idx="5113">
                        <c:v>3.1160000000000001</c:v>
                      </c:pt>
                      <c:pt idx="5114">
                        <c:v>3.2170000000000001</c:v>
                      </c:pt>
                      <c:pt idx="5115">
                        <c:v>3.177</c:v>
                      </c:pt>
                      <c:pt idx="5116">
                        <c:v>3.3860000000000001</c:v>
                      </c:pt>
                      <c:pt idx="5117">
                        <c:v>3.43</c:v>
                      </c:pt>
                      <c:pt idx="5118">
                        <c:v>3.5350000000000001</c:v>
                      </c:pt>
                      <c:pt idx="5119">
                        <c:v>3.8639999999999999</c:v>
                      </c:pt>
                      <c:pt idx="5120">
                        <c:v>4.1210000000000004</c:v>
                      </c:pt>
                      <c:pt idx="5121">
                        <c:v>4.2489999999999997</c:v>
                      </c:pt>
                      <c:pt idx="5122">
                        <c:v>4.2809999999999997</c:v>
                      </c:pt>
                      <c:pt idx="5123">
                        <c:v>4.4240000000000004</c:v>
                      </c:pt>
                      <c:pt idx="5124">
                        <c:v>4.54</c:v>
                      </c:pt>
                      <c:pt idx="5125">
                        <c:v>4.4560000000000004</c:v>
                      </c:pt>
                      <c:pt idx="5126">
                        <c:v>4.5049999999999999</c:v>
                      </c:pt>
                      <c:pt idx="5127">
                        <c:v>4.4989999999999997</c:v>
                      </c:pt>
                      <c:pt idx="5128">
                        <c:v>4.399</c:v>
                      </c:pt>
                      <c:pt idx="5129">
                        <c:v>4.3330000000000002</c:v>
                      </c:pt>
                      <c:pt idx="5130">
                        <c:v>4.109</c:v>
                      </c:pt>
                      <c:pt idx="5131">
                        <c:v>3.996</c:v>
                      </c:pt>
                      <c:pt idx="5132">
                        <c:v>3.6589999999999998</c:v>
                      </c:pt>
                      <c:pt idx="5133">
                        <c:v>3.53</c:v>
                      </c:pt>
                      <c:pt idx="5134">
                        <c:v>3.3079999999999998</c:v>
                      </c:pt>
                      <c:pt idx="5135">
                        <c:v>3.173</c:v>
                      </c:pt>
                      <c:pt idx="5136">
                        <c:v>3.1080000000000001</c:v>
                      </c:pt>
                      <c:pt idx="5137">
                        <c:v>3.044</c:v>
                      </c:pt>
                      <c:pt idx="5138">
                        <c:v>2.9780000000000002</c:v>
                      </c:pt>
                      <c:pt idx="5139">
                        <c:v>3.012</c:v>
                      </c:pt>
                      <c:pt idx="5140">
                        <c:v>3.2349999999999999</c:v>
                      </c:pt>
                      <c:pt idx="5141">
                        <c:v>3.2610000000000001</c:v>
                      </c:pt>
                      <c:pt idx="5142">
                        <c:v>3.4129999999999998</c:v>
                      </c:pt>
                      <c:pt idx="5143">
                        <c:v>3.681</c:v>
                      </c:pt>
                      <c:pt idx="5144">
                        <c:v>4.0549999999999997</c:v>
                      </c:pt>
                      <c:pt idx="5145">
                        <c:v>4.173</c:v>
                      </c:pt>
                      <c:pt idx="5146">
                        <c:v>4.2709999999999999</c:v>
                      </c:pt>
                      <c:pt idx="5147">
                        <c:v>4.3979999999999997</c:v>
                      </c:pt>
                      <c:pt idx="5148">
                        <c:v>4.5439999999999996</c:v>
                      </c:pt>
                      <c:pt idx="5149">
                        <c:v>4.4820000000000002</c:v>
                      </c:pt>
                      <c:pt idx="5150">
                        <c:v>4.5369999999999999</c:v>
                      </c:pt>
                      <c:pt idx="5151">
                        <c:v>4.5</c:v>
                      </c:pt>
                      <c:pt idx="5152">
                        <c:v>4.4320000000000004</c:v>
                      </c:pt>
                      <c:pt idx="5153">
                        <c:v>4.3929999999999998</c:v>
                      </c:pt>
                      <c:pt idx="5154">
                        <c:v>4.2839999999999998</c:v>
                      </c:pt>
                      <c:pt idx="5155">
                        <c:v>4.0990000000000002</c:v>
                      </c:pt>
                      <c:pt idx="5156">
                        <c:v>3.786</c:v>
                      </c:pt>
                      <c:pt idx="5157">
                        <c:v>3.6920000000000002</c:v>
                      </c:pt>
                      <c:pt idx="5158">
                        <c:v>3.556</c:v>
                      </c:pt>
                      <c:pt idx="5159">
                        <c:v>3.3959999999999999</c:v>
                      </c:pt>
                      <c:pt idx="5160">
                        <c:v>3.306</c:v>
                      </c:pt>
                      <c:pt idx="5161">
                        <c:v>3.1589999999999998</c:v>
                      </c:pt>
                      <c:pt idx="5162">
                        <c:v>3.157</c:v>
                      </c:pt>
                      <c:pt idx="5163">
                        <c:v>3.2509999999999999</c:v>
                      </c:pt>
                      <c:pt idx="5164">
                        <c:v>3.508</c:v>
                      </c:pt>
                      <c:pt idx="5165">
                        <c:v>3.54</c:v>
                      </c:pt>
                      <c:pt idx="5166">
                        <c:v>3.6709999999999998</c:v>
                      </c:pt>
                      <c:pt idx="5167">
                        <c:v>3.8660000000000001</c:v>
                      </c:pt>
                      <c:pt idx="5168">
                        <c:v>4.149</c:v>
                      </c:pt>
                      <c:pt idx="5169">
                        <c:v>4.3490000000000002</c:v>
                      </c:pt>
                      <c:pt idx="5170">
                        <c:v>4.4009999999999998</c:v>
                      </c:pt>
                      <c:pt idx="5171">
                        <c:v>4.6079999999999997</c:v>
                      </c:pt>
                      <c:pt idx="5172">
                        <c:v>4.7549999999999999</c:v>
                      </c:pt>
                      <c:pt idx="5173">
                        <c:v>4.7140000000000004</c:v>
                      </c:pt>
                      <c:pt idx="5174">
                        <c:v>4.6020000000000003</c:v>
                      </c:pt>
                      <c:pt idx="5175">
                        <c:v>4.5250000000000004</c:v>
                      </c:pt>
                      <c:pt idx="5176">
                        <c:v>4.3929999999999998</c:v>
                      </c:pt>
                      <c:pt idx="5177">
                        <c:v>4.3310000000000004</c:v>
                      </c:pt>
                      <c:pt idx="5178">
                        <c:v>4.2640000000000002</c:v>
                      </c:pt>
                      <c:pt idx="5179">
                        <c:v>4.093</c:v>
                      </c:pt>
                      <c:pt idx="5180">
                        <c:v>3.71</c:v>
                      </c:pt>
                      <c:pt idx="5181">
                        <c:v>3.601</c:v>
                      </c:pt>
                      <c:pt idx="5182">
                        <c:v>3.4329999999999998</c:v>
                      </c:pt>
                      <c:pt idx="5183">
                        <c:v>3.278</c:v>
                      </c:pt>
                      <c:pt idx="5184">
                        <c:v>3.2440000000000002</c:v>
                      </c:pt>
                      <c:pt idx="5185">
                        <c:v>3.177</c:v>
                      </c:pt>
                      <c:pt idx="5186">
                        <c:v>3.1280000000000001</c:v>
                      </c:pt>
                      <c:pt idx="5187">
                        <c:v>3.1920000000000002</c:v>
                      </c:pt>
                      <c:pt idx="5188">
                        <c:v>3.4590000000000001</c:v>
                      </c:pt>
                      <c:pt idx="5189">
                        <c:v>3.5310000000000001</c:v>
                      </c:pt>
                      <c:pt idx="5190">
                        <c:v>3.64</c:v>
                      </c:pt>
                      <c:pt idx="5191">
                        <c:v>3.7829999999999999</c:v>
                      </c:pt>
                      <c:pt idx="5192">
                        <c:v>3.972</c:v>
                      </c:pt>
                      <c:pt idx="5193">
                        <c:v>4.0270000000000001</c:v>
                      </c:pt>
                      <c:pt idx="5194">
                        <c:v>4.1760000000000002</c:v>
                      </c:pt>
                      <c:pt idx="5195">
                        <c:v>4.3440000000000003</c:v>
                      </c:pt>
                      <c:pt idx="5196">
                        <c:v>4.5659999999999998</c:v>
                      </c:pt>
                      <c:pt idx="5197">
                        <c:v>4.5410000000000004</c:v>
                      </c:pt>
                      <c:pt idx="5198">
                        <c:v>4.47</c:v>
                      </c:pt>
                      <c:pt idx="5199">
                        <c:v>4.5010000000000003</c:v>
                      </c:pt>
                      <c:pt idx="5200">
                        <c:v>4.4569999999999999</c:v>
                      </c:pt>
                      <c:pt idx="5201">
                        <c:v>4.4089999999999998</c:v>
                      </c:pt>
                      <c:pt idx="5202">
                        <c:v>4.2709999999999999</c:v>
                      </c:pt>
                      <c:pt idx="5203">
                        <c:v>4.1630000000000003</c:v>
                      </c:pt>
                      <c:pt idx="5204">
                        <c:v>3.831</c:v>
                      </c:pt>
                      <c:pt idx="5205">
                        <c:v>3.6429999999999998</c:v>
                      </c:pt>
                      <c:pt idx="5206">
                        <c:v>3.5350000000000001</c:v>
                      </c:pt>
                      <c:pt idx="5207">
                        <c:v>3.3610000000000002</c:v>
                      </c:pt>
                      <c:pt idx="5208">
                        <c:v>3.327</c:v>
                      </c:pt>
                      <c:pt idx="5209">
                        <c:v>3.2029999999999998</c:v>
                      </c:pt>
                      <c:pt idx="5210">
                        <c:v>3.1469999999999998</c:v>
                      </c:pt>
                      <c:pt idx="5211">
                        <c:v>3.2040000000000002</c:v>
                      </c:pt>
                      <c:pt idx="5212">
                        <c:v>3.5630000000000002</c:v>
                      </c:pt>
                      <c:pt idx="5213">
                        <c:v>3.629</c:v>
                      </c:pt>
                      <c:pt idx="5214">
                        <c:v>3.6459999999999999</c:v>
                      </c:pt>
                      <c:pt idx="5215">
                        <c:v>3.7330000000000001</c:v>
                      </c:pt>
                      <c:pt idx="5216">
                        <c:v>3.93</c:v>
                      </c:pt>
                      <c:pt idx="5217">
                        <c:v>3.9569999999999999</c:v>
                      </c:pt>
                      <c:pt idx="5218">
                        <c:v>4.0519999999999996</c:v>
                      </c:pt>
                      <c:pt idx="5219">
                        <c:v>4.157</c:v>
                      </c:pt>
                      <c:pt idx="5220">
                        <c:v>4.0990000000000002</c:v>
                      </c:pt>
                      <c:pt idx="5221">
                        <c:v>4.08</c:v>
                      </c:pt>
                      <c:pt idx="5222">
                        <c:v>4.0839999999999996</c:v>
                      </c:pt>
                      <c:pt idx="5223">
                        <c:v>4.0460000000000003</c:v>
                      </c:pt>
                      <c:pt idx="5224">
                        <c:v>4.1180000000000003</c:v>
                      </c:pt>
                      <c:pt idx="5225">
                        <c:v>4.0839999999999996</c:v>
                      </c:pt>
                      <c:pt idx="5226">
                        <c:v>3.9430000000000001</c:v>
                      </c:pt>
                      <c:pt idx="5227">
                        <c:v>3.7610000000000001</c:v>
                      </c:pt>
                      <c:pt idx="5228">
                        <c:v>3.4580000000000002</c:v>
                      </c:pt>
                      <c:pt idx="5229">
                        <c:v>3.347</c:v>
                      </c:pt>
                      <c:pt idx="5230">
                        <c:v>3.2</c:v>
                      </c:pt>
                      <c:pt idx="5231">
                        <c:v>3.1139999999999999</c:v>
                      </c:pt>
                      <c:pt idx="5232">
                        <c:v>3.09</c:v>
                      </c:pt>
                      <c:pt idx="5233">
                        <c:v>2.9889999999999999</c:v>
                      </c:pt>
                      <c:pt idx="5234">
                        <c:v>2.9710000000000001</c:v>
                      </c:pt>
                      <c:pt idx="5235">
                        <c:v>2.9369999999999998</c:v>
                      </c:pt>
                      <c:pt idx="5236">
                        <c:v>3.22</c:v>
                      </c:pt>
                      <c:pt idx="5237">
                        <c:v>3.1909999999999998</c:v>
                      </c:pt>
                      <c:pt idx="5238">
                        <c:v>3.274</c:v>
                      </c:pt>
                      <c:pt idx="5239">
                        <c:v>3.6059999999999999</c:v>
                      </c:pt>
                      <c:pt idx="5240">
                        <c:v>3.847</c:v>
                      </c:pt>
                      <c:pt idx="5241">
                        <c:v>3.9540000000000002</c:v>
                      </c:pt>
                      <c:pt idx="5242">
                        <c:v>3.9790000000000001</c:v>
                      </c:pt>
                      <c:pt idx="5243">
                        <c:v>4.0990000000000002</c:v>
                      </c:pt>
                      <c:pt idx="5244">
                        <c:v>4.3</c:v>
                      </c:pt>
                      <c:pt idx="5245">
                        <c:v>4.3890000000000002</c:v>
                      </c:pt>
                      <c:pt idx="5246">
                        <c:v>4.4269999999999996</c:v>
                      </c:pt>
                      <c:pt idx="5247">
                        <c:v>4.3540000000000001</c:v>
                      </c:pt>
                      <c:pt idx="5248">
                        <c:v>4.3239999999999998</c:v>
                      </c:pt>
                      <c:pt idx="5249">
                        <c:v>4.2869999999999999</c:v>
                      </c:pt>
                      <c:pt idx="5250">
                        <c:v>4.0629999999999997</c:v>
                      </c:pt>
                      <c:pt idx="5251">
                        <c:v>3.9049999999999998</c:v>
                      </c:pt>
                      <c:pt idx="5252">
                        <c:v>3.5710000000000002</c:v>
                      </c:pt>
                      <c:pt idx="5253">
                        <c:v>3.4329999999999998</c:v>
                      </c:pt>
                      <c:pt idx="5254">
                        <c:v>3.206</c:v>
                      </c:pt>
                      <c:pt idx="5255">
                        <c:v>3.06</c:v>
                      </c:pt>
                      <c:pt idx="5256">
                        <c:v>2.992</c:v>
                      </c:pt>
                      <c:pt idx="5257">
                        <c:v>2.9420000000000002</c:v>
                      </c:pt>
                      <c:pt idx="5258">
                        <c:v>2.8410000000000002</c:v>
                      </c:pt>
                      <c:pt idx="5259">
                        <c:v>2.9279999999999999</c:v>
                      </c:pt>
                      <c:pt idx="5260">
                        <c:v>3.0110000000000001</c:v>
                      </c:pt>
                      <c:pt idx="5261">
                        <c:v>3.044</c:v>
                      </c:pt>
                      <c:pt idx="5262">
                        <c:v>3.262</c:v>
                      </c:pt>
                      <c:pt idx="5263">
                        <c:v>3.601</c:v>
                      </c:pt>
                      <c:pt idx="5264">
                        <c:v>3.8620000000000001</c:v>
                      </c:pt>
                      <c:pt idx="5265">
                        <c:v>4.0330000000000004</c:v>
                      </c:pt>
                      <c:pt idx="5266">
                        <c:v>4.085</c:v>
                      </c:pt>
                      <c:pt idx="5267">
                        <c:v>4.1989999999999998</c:v>
                      </c:pt>
                      <c:pt idx="5268">
                        <c:v>4.298</c:v>
                      </c:pt>
                      <c:pt idx="5269">
                        <c:v>4.26</c:v>
                      </c:pt>
                      <c:pt idx="5270">
                        <c:v>4.3310000000000004</c:v>
                      </c:pt>
                      <c:pt idx="5271">
                        <c:v>4.2300000000000004</c:v>
                      </c:pt>
                      <c:pt idx="5272">
                        <c:v>4.0839999999999996</c:v>
                      </c:pt>
                      <c:pt idx="5273">
                        <c:v>4.2140000000000004</c:v>
                      </c:pt>
                      <c:pt idx="5274">
                        <c:v>4.0469999999999997</c:v>
                      </c:pt>
                      <c:pt idx="5275">
                        <c:v>3.8149999999999999</c:v>
                      </c:pt>
                      <c:pt idx="5276">
                        <c:v>3.4470000000000001</c:v>
                      </c:pt>
                      <c:pt idx="5277">
                        <c:v>3.3090000000000002</c:v>
                      </c:pt>
                      <c:pt idx="5278">
                        <c:v>3.1480000000000001</c:v>
                      </c:pt>
                      <c:pt idx="5279">
                        <c:v>2.9849999999999999</c:v>
                      </c:pt>
                      <c:pt idx="5280">
                        <c:v>2.964</c:v>
                      </c:pt>
                      <c:pt idx="5281">
                        <c:v>2.903</c:v>
                      </c:pt>
                      <c:pt idx="5282">
                        <c:v>2.9969999999999999</c:v>
                      </c:pt>
                      <c:pt idx="5283">
                        <c:v>2.984</c:v>
                      </c:pt>
                      <c:pt idx="5284">
                        <c:v>3.2959999999999998</c:v>
                      </c:pt>
                      <c:pt idx="5285">
                        <c:v>3.3359999999999999</c:v>
                      </c:pt>
                      <c:pt idx="5286">
                        <c:v>3.327</c:v>
                      </c:pt>
                      <c:pt idx="5287">
                        <c:v>3.5419999999999998</c:v>
                      </c:pt>
                      <c:pt idx="5288">
                        <c:v>3.9929999999999999</c:v>
                      </c:pt>
                      <c:pt idx="5289">
                        <c:v>4.1870000000000003</c:v>
                      </c:pt>
                      <c:pt idx="5290">
                        <c:v>4.2690000000000001</c:v>
                      </c:pt>
                      <c:pt idx="5291">
                        <c:v>4.42</c:v>
                      </c:pt>
                      <c:pt idx="5292">
                        <c:v>4.51</c:v>
                      </c:pt>
                      <c:pt idx="5293">
                        <c:v>4.5339999999999998</c:v>
                      </c:pt>
                      <c:pt idx="5294">
                        <c:v>4.5220000000000002</c:v>
                      </c:pt>
                      <c:pt idx="5295">
                        <c:v>4.508</c:v>
                      </c:pt>
                      <c:pt idx="5296">
                        <c:v>4.3479999999999999</c:v>
                      </c:pt>
                      <c:pt idx="5297">
                        <c:v>4.2949999999999999</c:v>
                      </c:pt>
                      <c:pt idx="5298">
                        <c:v>4.077</c:v>
                      </c:pt>
                      <c:pt idx="5299">
                        <c:v>3.9540000000000002</c:v>
                      </c:pt>
                      <c:pt idx="5300">
                        <c:v>3.62</c:v>
                      </c:pt>
                      <c:pt idx="5301">
                        <c:v>3.4540000000000002</c:v>
                      </c:pt>
                      <c:pt idx="5302">
                        <c:v>3.2810000000000001</c:v>
                      </c:pt>
                      <c:pt idx="5303">
                        <c:v>3.1859999999999999</c:v>
                      </c:pt>
                      <c:pt idx="5304">
                        <c:v>3.0880000000000001</c:v>
                      </c:pt>
                      <c:pt idx="5305">
                        <c:v>3.052</c:v>
                      </c:pt>
                      <c:pt idx="5306">
                        <c:v>3.02</c:v>
                      </c:pt>
                      <c:pt idx="5307">
                        <c:v>3.0310000000000001</c:v>
                      </c:pt>
                      <c:pt idx="5308">
                        <c:v>3.262</c:v>
                      </c:pt>
                      <c:pt idx="5309">
                        <c:v>3.359</c:v>
                      </c:pt>
                      <c:pt idx="5310">
                        <c:v>3.4630000000000001</c:v>
                      </c:pt>
                      <c:pt idx="5311">
                        <c:v>3.7669999999999999</c:v>
                      </c:pt>
                      <c:pt idx="5312">
                        <c:v>3.952</c:v>
                      </c:pt>
                      <c:pt idx="5313">
                        <c:v>4.0190000000000001</c:v>
                      </c:pt>
                      <c:pt idx="5314">
                        <c:v>4.1130000000000004</c:v>
                      </c:pt>
                      <c:pt idx="5315">
                        <c:v>4.1840000000000002</c:v>
                      </c:pt>
                      <c:pt idx="5316">
                        <c:v>4.3010000000000002</c:v>
                      </c:pt>
                      <c:pt idx="5317">
                        <c:v>4.452</c:v>
                      </c:pt>
                      <c:pt idx="5318">
                        <c:v>4.4569999999999999</c:v>
                      </c:pt>
                      <c:pt idx="5319">
                        <c:v>4.42</c:v>
                      </c:pt>
                      <c:pt idx="5320">
                        <c:v>4.1689999999999996</c:v>
                      </c:pt>
                      <c:pt idx="5321">
                        <c:v>4.016</c:v>
                      </c:pt>
                      <c:pt idx="5322">
                        <c:v>3.9249999999999998</c:v>
                      </c:pt>
                      <c:pt idx="5323">
                        <c:v>3.8050000000000002</c:v>
                      </c:pt>
                      <c:pt idx="5324">
                        <c:v>3.4729999999999999</c:v>
                      </c:pt>
                      <c:pt idx="5325">
                        <c:v>3.3370000000000002</c:v>
                      </c:pt>
                      <c:pt idx="5326">
                        <c:v>3.177</c:v>
                      </c:pt>
                      <c:pt idx="5327">
                        <c:v>3.0129999999999999</c:v>
                      </c:pt>
                      <c:pt idx="5328">
                        <c:v>2.927</c:v>
                      </c:pt>
                      <c:pt idx="5329">
                        <c:v>2.9140000000000001</c:v>
                      </c:pt>
                      <c:pt idx="5330">
                        <c:v>2.8039999999999998</c:v>
                      </c:pt>
                      <c:pt idx="5331">
                        <c:v>2.887</c:v>
                      </c:pt>
                      <c:pt idx="5332">
                        <c:v>3.1150000000000002</c:v>
                      </c:pt>
                      <c:pt idx="5333">
                        <c:v>3.1469999999999998</c:v>
                      </c:pt>
                      <c:pt idx="5334">
                        <c:v>3.3820000000000001</c:v>
                      </c:pt>
                      <c:pt idx="5335">
                        <c:v>3.5539999999999998</c:v>
                      </c:pt>
                      <c:pt idx="5336">
                        <c:v>3.7160000000000002</c:v>
                      </c:pt>
                      <c:pt idx="5337">
                        <c:v>3.742</c:v>
                      </c:pt>
                      <c:pt idx="5338">
                        <c:v>3.8119999999999998</c:v>
                      </c:pt>
                      <c:pt idx="5339">
                        <c:v>3.92</c:v>
                      </c:pt>
                      <c:pt idx="5340">
                        <c:v>4.0039999999999996</c:v>
                      </c:pt>
                      <c:pt idx="5341">
                        <c:v>4.09</c:v>
                      </c:pt>
                      <c:pt idx="5342">
                        <c:v>4.0860000000000003</c:v>
                      </c:pt>
                      <c:pt idx="5343">
                        <c:v>4.1520000000000001</c:v>
                      </c:pt>
                      <c:pt idx="5344">
                        <c:v>4.0960000000000001</c:v>
                      </c:pt>
                      <c:pt idx="5345">
                        <c:v>3.923</c:v>
                      </c:pt>
                      <c:pt idx="5346">
                        <c:v>3.7330000000000001</c:v>
                      </c:pt>
                      <c:pt idx="5347">
                        <c:v>3.573</c:v>
                      </c:pt>
                      <c:pt idx="5348">
                        <c:v>3.2970000000000002</c:v>
                      </c:pt>
                      <c:pt idx="5349">
                        <c:v>3.03</c:v>
                      </c:pt>
                      <c:pt idx="5350">
                        <c:v>2.8820000000000001</c:v>
                      </c:pt>
                      <c:pt idx="5351">
                        <c:v>2.7160000000000002</c:v>
                      </c:pt>
                      <c:pt idx="5352">
                        <c:v>2.681</c:v>
                      </c:pt>
                      <c:pt idx="5353">
                        <c:v>2.6949999999999998</c:v>
                      </c:pt>
                      <c:pt idx="5354">
                        <c:v>2.617</c:v>
                      </c:pt>
                      <c:pt idx="5355">
                        <c:v>2.6339999999999999</c:v>
                      </c:pt>
                      <c:pt idx="5356">
                        <c:v>2.8210000000000002</c:v>
                      </c:pt>
                      <c:pt idx="5357">
                        <c:v>2.851</c:v>
                      </c:pt>
                      <c:pt idx="5358">
                        <c:v>3.0059999999999998</c:v>
                      </c:pt>
                      <c:pt idx="5359">
                        <c:v>3.1339999999999999</c:v>
                      </c:pt>
                      <c:pt idx="5360">
                        <c:v>3.3650000000000002</c:v>
                      </c:pt>
                      <c:pt idx="5361">
                        <c:v>3.359</c:v>
                      </c:pt>
                      <c:pt idx="5362">
                        <c:v>3.4140000000000001</c:v>
                      </c:pt>
                      <c:pt idx="5363">
                        <c:v>3.5179999999999998</c:v>
                      </c:pt>
                      <c:pt idx="5364">
                        <c:v>3.694</c:v>
                      </c:pt>
                      <c:pt idx="5365">
                        <c:v>3.5670000000000002</c:v>
                      </c:pt>
                      <c:pt idx="5366">
                        <c:v>3.5720000000000001</c:v>
                      </c:pt>
                      <c:pt idx="5367">
                        <c:v>3.5539999999999998</c:v>
                      </c:pt>
                      <c:pt idx="5368">
                        <c:v>3.53</c:v>
                      </c:pt>
                      <c:pt idx="5369">
                        <c:v>3.556</c:v>
                      </c:pt>
                      <c:pt idx="5370">
                        <c:v>3.508</c:v>
                      </c:pt>
                      <c:pt idx="5371">
                        <c:v>3.3410000000000002</c:v>
                      </c:pt>
                      <c:pt idx="5372">
                        <c:v>3.0710000000000002</c:v>
                      </c:pt>
                      <c:pt idx="5373">
                        <c:v>2.996</c:v>
                      </c:pt>
                      <c:pt idx="5374">
                        <c:v>2.819</c:v>
                      </c:pt>
                      <c:pt idx="5375">
                        <c:v>2.7040000000000002</c:v>
                      </c:pt>
                      <c:pt idx="5376">
                        <c:v>2.6379999999999999</c:v>
                      </c:pt>
                      <c:pt idx="5377">
                        <c:v>2.657</c:v>
                      </c:pt>
                      <c:pt idx="5378">
                        <c:v>2.6669999999999998</c:v>
                      </c:pt>
                      <c:pt idx="5379">
                        <c:v>2.6779999999999999</c:v>
                      </c:pt>
                      <c:pt idx="5380">
                        <c:v>2.883</c:v>
                      </c:pt>
                      <c:pt idx="5381">
                        <c:v>2.9009999999999998</c:v>
                      </c:pt>
                      <c:pt idx="5382">
                        <c:v>2.9580000000000002</c:v>
                      </c:pt>
                      <c:pt idx="5383">
                        <c:v>3.0760000000000001</c:v>
                      </c:pt>
                      <c:pt idx="5384">
                        <c:v>3.331</c:v>
                      </c:pt>
                      <c:pt idx="5385">
                        <c:v>3.569</c:v>
                      </c:pt>
                      <c:pt idx="5386">
                        <c:v>3.673</c:v>
                      </c:pt>
                      <c:pt idx="5387">
                        <c:v>3.798</c:v>
                      </c:pt>
                      <c:pt idx="5388">
                        <c:v>3.9359999999999999</c:v>
                      </c:pt>
                      <c:pt idx="5389">
                        <c:v>3.972</c:v>
                      </c:pt>
                      <c:pt idx="5390">
                        <c:v>4.0010000000000003</c:v>
                      </c:pt>
                      <c:pt idx="5391">
                        <c:v>3.9220000000000002</c:v>
                      </c:pt>
                      <c:pt idx="5392">
                        <c:v>3.9329999999999998</c:v>
                      </c:pt>
                      <c:pt idx="5393">
                        <c:v>3.88</c:v>
                      </c:pt>
                      <c:pt idx="5394">
                        <c:v>3.548</c:v>
                      </c:pt>
                      <c:pt idx="5395">
                        <c:v>3.3210000000000002</c:v>
                      </c:pt>
                      <c:pt idx="5396">
                        <c:v>3.137</c:v>
                      </c:pt>
                      <c:pt idx="5397">
                        <c:v>3.0390000000000001</c:v>
                      </c:pt>
                      <c:pt idx="5398">
                        <c:v>2.8929999999999998</c:v>
                      </c:pt>
                      <c:pt idx="5399">
                        <c:v>2.7850000000000001</c:v>
                      </c:pt>
                      <c:pt idx="5400">
                        <c:v>2.7959999999999998</c:v>
                      </c:pt>
                      <c:pt idx="5401">
                        <c:v>2.669</c:v>
                      </c:pt>
                      <c:pt idx="5402">
                        <c:v>2.6589999999999998</c:v>
                      </c:pt>
                      <c:pt idx="5403">
                        <c:v>2.7309999999999999</c:v>
                      </c:pt>
                      <c:pt idx="5404">
                        <c:v>2.9580000000000002</c:v>
                      </c:pt>
                      <c:pt idx="5405">
                        <c:v>3.0459999999999998</c:v>
                      </c:pt>
                      <c:pt idx="5406">
                        <c:v>3.2130000000000001</c:v>
                      </c:pt>
                      <c:pt idx="5407">
                        <c:v>3.4039999999999999</c:v>
                      </c:pt>
                      <c:pt idx="5408">
                        <c:v>3.653</c:v>
                      </c:pt>
                      <c:pt idx="5409">
                        <c:v>3.7759999999999998</c:v>
                      </c:pt>
                      <c:pt idx="5410">
                        <c:v>3.9129999999999998</c:v>
                      </c:pt>
                      <c:pt idx="5411">
                        <c:v>4.0250000000000004</c:v>
                      </c:pt>
                      <c:pt idx="5412">
                        <c:v>4.1740000000000004</c:v>
                      </c:pt>
                      <c:pt idx="5413">
                        <c:v>4.1749999999999998</c:v>
                      </c:pt>
                      <c:pt idx="5414">
                        <c:v>4.1619999999999999</c:v>
                      </c:pt>
                      <c:pt idx="5415">
                        <c:v>4.0549999999999997</c:v>
                      </c:pt>
                      <c:pt idx="5416">
                        <c:v>3.9489999999999998</c:v>
                      </c:pt>
                      <c:pt idx="5417">
                        <c:v>3.9329999999999998</c:v>
                      </c:pt>
                      <c:pt idx="5418">
                        <c:v>3.843</c:v>
                      </c:pt>
                      <c:pt idx="5419">
                        <c:v>3.5760000000000001</c:v>
                      </c:pt>
                      <c:pt idx="5420">
                        <c:v>3.3439999999999999</c:v>
                      </c:pt>
                      <c:pt idx="5421">
                        <c:v>3.3069999999999999</c:v>
                      </c:pt>
                      <c:pt idx="5422">
                        <c:v>3.0190000000000001</c:v>
                      </c:pt>
                      <c:pt idx="5423">
                        <c:v>3.0049999999999999</c:v>
                      </c:pt>
                      <c:pt idx="5424">
                        <c:v>2.95</c:v>
                      </c:pt>
                      <c:pt idx="5425">
                        <c:v>2.734</c:v>
                      </c:pt>
                      <c:pt idx="5426">
                        <c:v>2.746</c:v>
                      </c:pt>
                      <c:pt idx="5427">
                        <c:v>2.7650000000000001</c:v>
                      </c:pt>
                      <c:pt idx="5428">
                        <c:v>3.0950000000000002</c:v>
                      </c:pt>
                      <c:pt idx="5429">
                        <c:v>3.0430000000000001</c:v>
                      </c:pt>
                      <c:pt idx="5430">
                        <c:v>3.2349999999999999</c:v>
                      </c:pt>
                      <c:pt idx="5431">
                        <c:v>3.4409999999999998</c:v>
                      </c:pt>
                      <c:pt idx="5432">
                        <c:v>3.7080000000000002</c:v>
                      </c:pt>
                      <c:pt idx="5433">
                        <c:v>3.8559999999999999</c:v>
                      </c:pt>
                      <c:pt idx="5434">
                        <c:v>3.8319999999999999</c:v>
                      </c:pt>
                      <c:pt idx="5435">
                        <c:v>3.907</c:v>
                      </c:pt>
                      <c:pt idx="5436">
                        <c:v>3.9820000000000002</c:v>
                      </c:pt>
                      <c:pt idx="5437">
                        <c:v>3.95</c:v>
                      </c:pt>
                      <c:pt idx="5438">
                        <c:v>4.0330000000000004</c:v>
                      </c:pt>
                      <c:pt idx="5439">
                        <c:v>3.923</c:v>
                      </c:pt>
                      <c:pt idx="5440">
                        <c:v>3.7890000000000001</c:v>
                      </c:pt>
                      <c:pt idx="5441">
                        <c:v>3.718</c:v>
                      </c:pt>
                      <c:pt idx="5442">
                        <c:v>3.7010000000000001</c:v>
                      </c:pt>
                      <c:pt idx="5443">
                        <c:v>3.5430000000000001</c:v>
                      </c:pt>
                      <c:pt idx="5444">
                        <c:v>3.2120000000000002</c:v>
                      </c:pt>
                      <c:pt idx="5445">
                        <c:v>2.9550000000000001</c:v>
                      </c:pt>
                      <c:pt idx="5446">
                        <c:v>2.7730000000000001</c:v>
                      </c:pt>
                      <c:pt idx="5447">
                        <c:v>2.6150000000000002</c:v>
                      </c:pt>
                      <c:pt idx="5448">
                        <c:v>2.601</c:v>
                      </c:pt>
                      <c:pt idx="5449">
                        <c:v>2.5350000000000001</c:v>
                      </c:pt>
                      <c:pt idx="5450">
                        <c:v>2.7429999999999999</c:v>
                      </c:pt>
                      <c:pt idx="5451">
                        <c:v>2.7869999999999999</c:v>
                      </c:pt>
                      <c:pt idx="5452">
                        <c:v>3.1120000000000001</c:v>
                      </c:pt>
                      <c:pt idx="5453">
                        <c:v>3.157</c:v>
                      </c:pt>
                      <c:pt idx="5454">
                        <c:v>3.1360000000000001</c:v>
                      </c:pt>
                      <c:pt idx="5455">
                        <c:v>3.3929999999999998</c:v>
                      </c:pt>
                      <c:pt idx="5456">
                        <c:v>3.75</c:v>
                      </c:pt>
                      <c:pt idx="5457">
                        <c:v>3.871</c:v>
                      </c:pt>
                      <c:pt idx="5458">
                        <c:v>3.9049999999999998</c:v>
                      </c:pt>
                      <c:pt idx="5459">
                        <c:v>3.9670000000000001</c:v>
                      </c:pt>
                      <c:pt idx="5460">
                        <c:v>4.226</c:v>
                      </c:pt>
                      <c:pt idx="5461">
                        <c:v>4.2110000000000003</c:v>
                      </c:pt>
                      <c:pt idx="5462">
                        <c:v>4.2350000000000003</c:v>
                      </c:pt>
                      <c:pt idx="5463">
                        <c:v>4.149</c:v>
                      </c:pt>
                      <c:pt idx="5464">
                        <c:v>4.1260000000000003</c:v>
                      </c:pt>
                      <c:pt idx="5465">
                        <c:v>3.964</c:v>
                      </c:pt>
                      <c:pt idx="5466">
                        <c:v>3.8220000000000001</c:v>
                      </c:pt>
                      <c:pt idx="5467">
                        <c:v>3.7090000000000001</c:v>
                      </c:pt>
                      <c:pt idx="5468">
                        <c:v>3.4089999999999998</c:v>
                      </c:pt>
                      <c:pt idx="5469">
                        <c:v>3.1379999999999999</c:v>
                      </c:pt>
                      <c:pt idx="5470">
                        <c:v>2.9119999999999999</c:v>
                      </c:pt>
                      <c:pt idx="5471">
                        <c:v>2.8069999999999999</c:v>
                      </c:pt>
                      <c:pt idx="5472">
                        <c:v>2.762</c:v>
                      </c:pt>
                      <c:pt idx="5473">
                        <c:v>2.7530000000000001</c:v>
                      </c:pt>
                      <c:pt idx="5474">
                        <c:v>2.7120000000000002</c:v>
                      </c:pt>
                      <c:pt idx="5475">
                        <c:v>2.7050000000000001</c:v>
                      </c:pt>
                      <c:pt idx="5476">
                        <c:v>2.956</c:v>
                      </c:pt>
                      <c:pt idx="5477">
                        <c:v>3.0089999999999999</c:v>
                      </c:pt>
                      <c:pt idx="5478">
                        <c:v>3.1920000000000002</c:v>
                      </c:pt>
                      <c:pt idx="5479">
                        <c:v>3.5739999999999998</c:v>
                      </c:pt>
                      <c:pt idx="5480">
                        <c:v>3.7519999999999998</c:v>
                      </c:pt>
                      <c:pt idx="5481">
                        <c:v>3.8969999999999998</c:v>
                      </c:pt>
                      <c:pt idx="5482">
                        <c:v>4.0949999999999998</c:v>
                      </c:pt>
                      <c:pt idx="5483">
                        <c:v>4.234</c:v>
                      </c:pt>
                      <c:pt idx="5484">
                        <c:v>4.4240000000000004</c:v>
                      </c:pt>
                      <c:pt idx="5485">
                        <c:v>4.4329999999999998</c:v>
                      </c:pt>
                      <c:pt idx="5486">
                        <c:v>4.4349999999999996</c:v>
                      </c:pt>
                      <c:pt idx="5487">
                        <c:v>4.3630000000000004</c:v>
                      </c:pt>
                      <c:pt idx="5488">
                        <c:v>4.1779999999999999</c:v>
                      </c:pt>
                      <c:pt idx="5489">
                        <c:v>4.0970000000000004</c:v>
                      </c:pt>
                      <c:pt idx="5490">
                        <c:v>3.9820000000000002</c:v>
                      </c:pt>
                      <c:pt idx="5491">
                        <c:v>3.8570000000000002</c:v>
                      </c:pt>
                      <c:pt idx="5492">
                        <c:v>3.5649999999999999</c:v>
                      </c:pt>
                      <c:pt idx="5493">
                        <c:v>3.367</c:v>
                      </c:pt>
                      <c:pt idx="5494">
                        <c:v>3.1139999999999999</c:v>
                      </c:pt>
                      <c:pt idx="5495">
                        <c:v>3.056</c:v>
                      </c:pt>
                      <c:pt idx="5496">
                        <c:v>3.0169999999999999</c:v>
                      </c:pt>
                      <c:pt idx="5497">
                        <c:v>2.9609999999999999</c:v>
                      </c:pt>
                      <c:pt idx="5498">
                        <c:v>2.9319999999999999</c:v>
                      </c:pt>
                      <c:pt idx="5499">
                        <c:v>2.9769999999999999</c:v>
                      </c:pt>
                      <c:pt idx="5500">
                        <c:v>3.2269999999999999</c:v>
                      </c:pt>
                      <c:pt idx="5501">
                        <c:v>3.2440000000000002</c:v>
                      </c:pt>
                      <c:pt idx="5502">
                        <c:v>3.306</c:v>
                      </c:pt>
                      <c:pt idx="5503">
                        <c:v>3.5619999999999998</c:v>
                      </c:pt>
                      <c:pt idx="5504">
                        <c:v>3.79</c:v>
                      </c:pt>
                      <c:pt idx="5505">
                        <c:v>3.8679999999999999</c:v>
                      </c:pt>
                      <c:pt idx="5506">
                        <c:v>3.8660000000000001</c:v>
                      </c:pt>
                      <c:pt idx="5507">
                        <c:v>3.91</c:v>
                      </c:pt>
                      <c:pt idx="5508">
                        <c:v>4.0330000000000004</c:v>
                      </c:pt>
                      <c:pt idx="5509">
                        <c:v>4.0629999999999997</c:v>
                      </c:pt>
                      <c:pt idx="5510">
                        <c:v>4.0529999999999999</c:v>
                      </c:pt>
                      <c:pt idx="5511">
                        <c:v>4.0430000000000001</c:v>
                      </c:pt>
                      <c:pt idx="5512">
                        <c:v>3.931</c:v>
                      </c:pt>
                      <c:pt idx="5513">
                        <c:v>3.95</c:v>
                      </c:pt>
                      <c:pt idx="5514">
                        <c:v>3.859</c:v>
                      </c:pt>
                      <c:pt idx="5515">
                        <c:v>3.7040000000000002</c:v>
                      </c:pt>
                      <c:pt idx="5516">
                        <c:v>3.3690000000000002</c:v>
                      </c:pt>
                      <c:pt idx="5517">
                        <c:v>3.052</c:v>
                      </c:pt>
                      <c:pt idx="5518">
                        <c:v>2.9609999999999999</c:v>
                      </c:pt>
                      <c:pt idx="5519">
                        <c:v>2.7589999999999999</c:v>
                      </c:pt>
                      <c:pt idx="5520">
                        <c:v>2.7320000000000002</c:v>
                      </c:pt>
                      <c:pt idx="5521">
                        <c:v>2.617</c:v>
                      </c:pt>
                      <c:pt idx="5522">
                        <c:v>2.625</c:v>
                      </c:pt>
                      <c:pt idx="5523">
                        <c:v>2.5910000000000002</c:v>
                      </c:pt>
                      <c:pt idx="5524">
                        <c:v>2.782</c:v>
                      </c:pt>
                      <c:pt idx="5525">
                        <c:v>2.7930000000000001</c:v>
                      </c:pt>
                      <c:pt idx="5526">
                        <c:v>3.0379999999999998</c:v>
                      </c:pt>
                      <c:pt idx="5527">
                        <c:v>3.1320000000000001</c:v>
                      </c:pt>
                      <c:pt idx="5528">
                        <c:v>3.4409999999999998</c:v>
                      </c:pt>
                      <c:pt idx="5529">
                        <c:v>3.532</c:v>
                      </c:pt>
                      <c:pt idx="5530">
                        <c:v>3.5880000000000001</c:v>
                      </c:pt>
                      <c:pt idx="5531">
                        <c:v>3.786</c:v>
                      </c:pt>
                      <c:pt idx="5532">
                        <c:v>3.903</c:v>
                      </c:pt>
                      <c:pt idx="5533">
                        <c:v>3.8919999999999999</c:v>
                      </c:pt>
                      <c:pt idx="5534">
                        <c:v>3.8740000000000001</c:v>
                      </c:pt>
                      <c:pt idx="5535">
                        <c:v>3.8820000000000001</c:v>
                      </c:pt>
                      <c:pt idx="5536">
                        <c:v>3.891</c:v>
                      </c:pt>
                      <c:pt idx="5537">
                        <c:v>3.9340000000000002</c:v>
                      </c:pt>
                      <c:pt idx="5538">
                        <c:v>3.65</c:v>
                      </c:pt>
                      <c:pt idx="5539">
                        <c:v>3.524</c:v>
                      </c:pt>
                      <c:pt idx="5540">
                        <c:v>3.21</c:v>
                      </c:pt>
                      <c:pt idx="5541">
                        <c:v>2.9289999999999998</c:v>
                      </c:pt>
                      <c:pt idx="5542">
                        <c:v>2.88</c:v>
                      </c:pt>
                      <c:pt idx="5543">
                        <c:v>2.681</c:v>
                      </c:pt>
                      <c:pt idx="5544">
                        <c:v>2.6709999999999998</c:v>
                      </c:pt>
                      <c:pt idx="5545">
                        <c:v>2.5819999999999999</c:v>
                      </c:pt>
                      <c:pt idx="5546">
                        <c:v>2.5409999999999999</c:v>
                      </c:pt>
                      <c:pt idx="5547">
                        <c:v>2.532</c:v>
                      </c:pt>
                      <c:pt idx="5548">
                        <c:v>2.7959999999999998</c:v>
                      </c:pt>
                      <c:pt idx="5549">
                        <c:v>2.8180000000000001</c:v>
                      </c:pt>
                      <c:pt idx="5550">
                        <c:v>2.891</c:v>
                      </c:pt>
                      <c:pt idx="5551">
                        <c:v>2.9049999999999998</c:v>
                      </c:pt>
                      <c:pt idx="5552">
                        <c:v>3.1859999999999999</c:v>
                      </c:pt>
                      <c:pt idx="5553">
                        <c:v>3.464</c:v>
                      </c:pt>
                      <c:pt idx="5554">
                        <c:v>3.6160000000000001</c:v>
                      </c:pt>
                      <c:pt idx="5555">
                        <c:v>3.7509999999999999</c:v>
                      </c:pt>
                      <c:pt idx="5556">
                        <c:v>3.827</c:v>
                      </c:pt>
                      <c:pt idx="5557">
                        <c:v>3.82</c:v>
                      </c:pt>
                      <c:pt idx="5558">
                        <c:v>3.8010000000000002</c:v>
                      </c:pt>
                      <c:pt idx="5559">
                        <c:v>3.8</c:v>
                      </c:pt>
                      <c:pt idx="5560">
                        <c:v>3.819</c:v>
                      </c:pt>
                      <c:pt idx="5561">
                        <c:v>3.8170000000000002</c:v>
                      </c:pt>
                      <c:pt idx="5562">
                        <c:v>3.5129999999999999</c:v>
                      </c:pt>
                      <c:pt idx="5563">
                        <c:v>3.2749999999999999</c:v>
                      </c:pt>
                      <c:pt idx="5564">
                        <c:v>3.012</c:v>
                      </c:pt>
                      <c:pt idx="5565">
                        <c:v>2.996</c:v>
                      </c:pt>
                      <c:pt idx="5566">
                        <c:v>2.8439999999999999</c:v>
                      </c:pt>
                      <c:pt idx="5567">
                        <c:v>2.6680000000000001</c:v>
                      </c:pt>
                      <c:pt idx="5568">
                        <c:v>2.6120000000000001</c:v>
                      </c:pt>
                      <c:pt idx="5569">
                        <c:v>2.5680000000000001</c:v>
                      </c:pt>
                      <c:pt idx="5570">
                        <c:v>2.5910000000000002</c:v>
                      </c:pt>
                      <c:pt idx="5571">
                        <c:v>2.6419999999999999</c:v>
                      </c:pt>
                      <c:pt idx="5572">
                        <c:v>2.8479999999999999</c:v>
                      </c:pt>
                      <c:pt idx="5573">
                        <c:v>2.879</c:v>
                      </c:pt>
                      <c:pt idx="5574">
                        <c:v>3.0870000000000002</c:v>
                      </c:pt>
                      <c:pt idx="5575">
                        <c:v>3.1579999999999999</c:v>
                      </c:pt>
                      <c:pt idx="5576">
                        <c:v>3.5289999999999999</c:v>
                      </c:pt>
                      <c:pt idx="5577">
                        <c:v>3.718</c:v>
                      </c:pt>
                      <c:pt idx="5578">
                        <c:v>3.8220000000000001</c:v>
                      </c:pt>
                      <c:pt idx="5579">
                        <c:v>3.9540000000000002</c:v>
                      </c:pt>
                      <c:pt idx="5580">
                        <c:v>4.0229999999999997</c:v>
                      </c:pt>
                      <c:pt idx="5581">
                        <c:v>3.9860000000000002</c:v>
                      </c:pt>
                      <c:pt idx="5582">
                        <c:v>4.0469999999999997</c:v>
                      </c:pt>
                      <c:pt idx="5583">
                        <c:v>3.992</c:v>
                      </c:pt>
                      <c:pt idx="5584">
                        <c:v>3.8660000000000001</c:v>
                      </c:pt>
                      <c:pt idx="5585">
                        <c:v>3.802</c:v>
                      </c:pt>
                      <c:pt idx="5586">
                        <c:v>3.7160000000000002</c:v>
                      </c:pt>
                      <c:pt idx="5587">
                        <c:v>3.65</c:v>
                      </c:pt>
                      <c:pt idx="5588">
                        <c:v>3.266</c:v>
                      </c:pt>
                      <c:pt idx="5589">
                        <c:v>2.9830000000000001</c:v>
                      </c:pt>
                      <c:pt idx="5590">
                        <c:v>2.7429999999999999</c:v>
                      </c:pt>
                      <c:pt idx="5591">
                        <c:v>2.6160000000000001</c:v>
                      </c:pt>
                      <c:pt idx="5592">
                        <c:v>2.5910000000000002</c:v>
                      </c:pt>
                      <c:pt idx="5593">
                        <c:v>2.516</c:v>
                      </c:pt>
                      <c:pt idx="5594">
                        <c:v>2.5649999999999999</c:v>
                      </c:pt>
                      <c:pt idx="5595">
                        <c:v>2.516</c:v>
                      </c:pt>
                      <c:pt idx="5596">
                        <c:v>2.7850000000000001</c:v>
                      </c:pt>
                      <c:pt idx="5597">
                        <c:v>2.8769999999999998</c:v>
                      </c:pt>
                      <c:pt idx="5598">
                        <c:v>3.1629999999999998</c:v>
                      </c:pt>
                      <c:pt idx="5599">
                        <c:v>3.2639999999999998</c:v>
                      </c:pt>
                      <c:pt idx="5600">
                        <c:v>3.5409999999999999</c:v>
                      </c:pt>
                      <c:pt idx="5601">
                        <c:v>3.7280000000000002</c:v>
                      </c:pt>
                      <c:pt idx="5602">
                        <c:v>3.7440000000000002</c:v>
                      </c:pt>
                      <c:pt idx="5603">
                        <c:v>3.9580000000000002</c:v>
                      </c:pt>
                      <c:pt idx="5604">
                        <c:v>3.9929999999999999</c:v>
                      </c:pt>
                      <c:pt idx="5605">
                        <c:v>3.9870000000000001</c:v>
                      </c:pt>
                      <c:pt idx="5606">
                        <c:v>3.8820000000000001</c:v>
                      </c:pt>
                      <c:pt idx="5607">
                        <c:v>3.875</c:v>
                      </c:pt>
                      <c:pt idx="5608">
                        <c:v>3.78</c:v>
                      </c:pt>
                      <c:pt idx="5609">
                        <c:v>3.7850000000000001</c:v>
                      </c:pt>
                      <c:pt idx="5610">
                        <c:v>3.665</c:v>
                      </c:pt>
                      <c:pt idx="5611">
                        <c:v>3.4870000000000001</c:v>
                      </c:pt>
                      <c:pt idx="5612">
                        <c:v>3.198</c:v>
                      </c:pt>
                      <c:pt idx="5613">
                        <c:v>3.0470000000000002</c:v>
                      </c:pt>
                      <c:pt idx="5614">
                        <c:v>2.8050000000000002</c:v>
                      </c:pt>
                      <c:pt idx="5615">
                        <c:v>2.6989999999999998</c:v>
                      </c:pt>
                      <c:pt idx="5616">
                        <c:v>2.601</c:v>
                      </c:pt>
                      <c:pt idx="5617">
                        <c:v>2.5609999999999999</c:v>
                      </c:pt>
                      <c:pt idx="5618">
                        <c:v>2.661</c:v>
                      </c:pt>
                      <c:pt idx="5619">
                        <c:v>2.7050000000000001</c:v>
                      </c:pt>
                      <c:pt idx="5620">
                        <c:v>2.9710000000000001</c:v>
                      </c:pt>
                      <c:pt idx="5621">
                        <c:v>2.883</c:v>
                      </c:pt>
                      <c:pt idx="5622">
                        <c:v>2.9660000000000002</c:v>
                      </c:pt>
                      <c:pt idx="5623">
                        <c:v>3.28</c:v>
                      </c:pt>
                      <c:pt idx="5624">
                        <c:v>3.504</c:v>
                      </c:pt>
                      <c:pt idx="5625">
                        <c:v>3.69</c:v>
                      </c:pt>
                      <c:pt idx="5626">
                        <c:v>3.7669999999999999</c:v>
                      </c:pt>
                      <c:pt idx="5627">
                        <c:v>3.9529999999999998</c:v>
                      </c:pt>
                      <c:pt idx="5628">
                        <c:v>4.1360000000000001</c:v>
                      </c:pt>
                      <c:pt idx="5629">
                        <c:v>4.1479999999999997</c:v>
                      </c:pt>
                      <c:pt idx="5630">
                        <c:v>4.0999999999999996</c:v>
                      </c:pt>
                      <c:pt idx="5631">
                        <c:v>4.133</c:v>
                      </c:pt>
                      <c:pt idx="5632">
                        <c:v>4.0819999999999999</c:v>
                      </c:pt>
                      <c:pt idx="5633">
                        <c:v>3.9990000000000001</c:v>
                      </c:pt>
                      <c:pt idx="5634">
                        <c:v>3.86</c:v>
                      </c:pt>
                      <c:pt idx="5635">
                        <c:v>3.7170000000000001</c:v>
                      </c:pt>
                      <c:pt idx="5636">
                        <c:v>3.3620000000000001</c:v>
                      </c:pt>
                      <c:pt idx="5637">
                        <c:v>3.1160000000000001</c:v>
                      </c:pt>
                      <c:pt idx="5638">
                        <c:v>2.8959999999999999</c:v>
                      </c:pt>
                      <c:pt idx="5639">
                        <c:v>2.7839999999999998</c:v>
                      </c:pt>
                      <c:pt idx="5640">
                        <c:v>2.6960000000000002</c:v>
                      </c:pt>
                      <c:pt idx="5641">
                        <c:v>2.6859999999999999</c:v>
                      </c:pt>
                      <c:pt idx="5642">
                        <c:v>2.5960000000000001</c:v>
                      </c:pt>
                      <c:pt idx="5643">
                        <c:v>2.633</c:v>
                      </c:pt>
                      <c:pt idx="5644">
                        <c:v>2.8780000000000001</c:v>
                      </c:pt>
                      <c:pt idx="5645">
                        <c:v>2.911</c:v>
                      </c:pt>
                      <c:pt idx="5646">
                        <c:v>3.1259999999999999</c:v>
                      </c:pt>
                      <c:pt idx="5647">
                        <c:v>3.3029999999999999</c:v>
                      </c:pt>
                      <c:pt idx="5648">
                        <c:v>3.6240000000000001</c:v>
                      </c:pt>
                      <c:pt idx="5649">
                        <c:v>3.8620000000000001</c:v>
                      </c:pt>
                      <c:pt idx="5650">
                        <c:v>3.9630000000000001</c:v>
                      </c:pt>
                      <c:pt idx="5651">
                        <c:v>4.1710000000000003</c:v>
                      </c:pt>
                      <c:pt idx="5652">
                        <c:v>4.3570000000000002</c:v>
                      </c:pt>
                      <c:pt idx="5653">
                        <c:v>4.3449999999999998</c:v>
                      </c:pt>
                      <c:pt idx="5654">
                        <c:v>4.3899999999999997</c:v>
                      </c:pt>
                      <c:pt idx="5655">
                        <c:v>4.3559999999999999</c:v>
                      </c:pt>
                      <c:pt idx="5656">
                        <c:v>4.2149999999999999</c:v>
                      </c:pt>
                      <c:pt idx="5657">
                        <c:v>4.1760000000000002</c:v>
                      </c:pt>
                      <c:pt idx="5658">
                        <c:v>3.9670000000000001</c:v>
                      </c:pt>
                      <c:pt idx="5659">
                        <c:v>3.8220000000000001</c:v>
                      </c:pt>
                      <c:pt idx="5660">
                        <c:v>3.4710000000000001</c:v>
                      </c:pt>
                      <c:pt idx="5661">
                        <c:v>3.2050000000000001</c:v>
                      </c:pt>
                      <c:pt idx="5662">
                        <c:v>3.0840000000000001</c:v>
                      </c:pt>
                      <c:pt idx="5663">
                        <c:v>2.9350000000000001</c:v>
                      </c:pt>
                      <c:pt idx="5664">
                        <c:v>2.9049999999999998</c:v>
                      </c:pt>
                      <c:pt idx="5665">
                        <c:v>2.8069999999999999</c:v>
                      </c:pt>
                      <c:pt idx="5666">
                        <c:v>2.7879999999999998</c:v>
                      </c:pt>
                      <c:pt idx="5667">
                        <c:v>2.7709999999999999</c:v>
                      </c:pt>
                      <c:pt idx="5668">
                        <c:v>2.99</c:v>
                      </c:pt>
                      <c:pt idx="5669">
                        <c:v>3.0510000000000002</c:v>
                      </c:pt>
                      <c:pt idx="5670">
                        <c:v>3.379</c:v>
                      </c:pt>
                      <c:pt idx="5671">
                        <c:v>3.44</c:v>
                      </c:pt>
                      <c:pt idx="5672">
                        <c:v>3.7719999999999998</c:v>
                      </c:pt>
                      <c:pt idx="5673">
                        <c:v>3.9649999999999999</c:v>
                      </c:pt>
                      <c:pt idx="5674">
                        <c:v>4.2110000000000003</c:v>
                      </c:pt>
                      <c:pt idx="5675">
                        <c:v>4.3380000000000001</c:v>
                      </c:pt>
                      <c:pt idx="5676">
                        <c:v>4.5149999999999997</c:v>
                      </c:pt>
                      <c:pt idx="5677">
                        <c:v>4.4820000000000002</c:v>
                      </c:pt>
                      <c:pt idx="5678">
                        <c:v>4.5259999999999998</c:v>
                      </c:pt>
                      <c:pt idx="5679">
                        <c:v>4.5039999999999996</c:v>
                      </c:pt>
                      <c:pt idx="5680">
                        <c:v>4.4130000000000003</c:v>
                      </c:pt>
                      <c:pt idx="5681">
                        <c:v>4.4379999999999997</c:v>
                      </c:pt>
                      <c:pt idx="5682">
                        <c:v>4.3319999999999999</c:v>
                      </c:pt>
                      <c:pt idx="5683">
                        <c:v>4.13</c:v>
                      </c:pt>
                      <c:pt idx="5684">
                        <c:v>3.7389999999999999</c:v>
                      </c:pt>
                      <c:pt idx="5685">
                        <c:v>3.4929999999999999</c:v>
                      </c:pt>
                      <c:pt idx="5686">
                        <c:v>3.29</c:v>
                      </c:pt>
                      <c:pt idx="5687">
                        <c:v>3.141</c:v>
                      </c:pt>
                      <c:pt idx="5688">
                        <c:v>3.0630000000000002</c:v>
                      </c:pt>
                      <c:pt idx="5689">
                        <c:v>2.9849999999999999</c:v>
                      </c:pt>
                      <c:pt idx="5690">
                        <c:v>2.9489999999999998</c:v>
                      </c:pt>
                      <c:pt idx="5691">
                        <c:v>2.9820000000000002</c:v>
                      </c:pt>
                      <c:pt idx="5692">
                        <c:v>3.1989999999999998</c:v>
                      </c:pt>
                      <c:pt idx="5693">
                        <c:v>3.1509999999999998</c:v>
                      </c:pt>
                      <c:pt idx="5694">
                        <c:v>3.4529999999999998</c:v>
                      </c:pt>
                      <c:pt idx="5695">
                        <c:v>3.5230000000000001</c:v>
                      </c:pt>
                      <c:pt idx="5696">
                        <c:v>3.839</c:v>
                      </c:pt>
                      <c:pt idx="5697">
                        <c:v>4.008</c:v>
                      </c:pt>
                      <c:pt idx="5698">
                        <c:v>4.2430000000000003</c:v>
                      </c:pt>
                      <c:pt idx="5699">
                        <c:v>4.3220000000000001</c:v>
                      </c:pt>
                      <c:pt idx="5700">
                        <c:v>4.4489999999999998</c:v>
                      </c:pt>
                      <c:pt idx="5701">
                        <c:v>4.4160000000000004</c:v>
                      </c:pt>
                      <c:pt idx="5702">
                        <c:v>4.468</c:v>
                      </c:pt>
                      <c:pt idx="5703">
                        <c:v>4.5679999999999996</c:v>
                      </c:pt>
                      <c:pt idx="5704">
                        <c:v>4.4219999999999997</c:v>
                      </c:pt>
                      <c:pt idx="5705">
                        <c:v>4.5149999999999997</c:v>
                      </c:pt>
                      <c:pt idx="5706">
                        <c:v>4.3319999999999999</c:v>
                      </c:pt>
                      <c:pt idx="5707">
                        <c:v>4.0460000000000003</c:v>
                      </c:pt>
                      <c:pt idx="5708">
                        <c:v>3.7519999999999998</c:v>
                      </c:pt>
                      <c:pt idx="5709">
                        <c:v>3.5129999999999999</c:v>
                      </c:pt>
                      <c:pt idx="5710">
                        <c:v>3.3290000000000002</c:v>
                      </c:pt>
                      <c:pt idx="5711">
                        <c:v>3.1190000000000002</c:v>
                      </c:pt>
                      <c:pt idx="5712">
                        <c:v>3.004</c:v>
                      </c:pt>
                      <c:pt idx="5713">
                        <c:v>2.9209999999999998</c:v>
                      </c:pt>
                      <c:pt idx="5714">
                        <c:v>2.9089999999999998</c:v>
                      </c:pt>
                      <c:pt idx="5715">
                        <c:v>2.895</c:v>
                      </c:pt>
                      <c:pt idx="5716">
                        <c:v>3.0939999999999999</c:v>
                      </c:pt>
                      <c:pt idx="5717">
                        <c:v>3.1760000000000002</c:v>
                      </c:pt>
                      <c:pt idx="5718">
                        <c:v>3.173</c:v>
                      </c:pt>
                      <c:pt idx="5719">
                        <c:v>3.2949999999999999</c:v>
                      </c:pt>
                      <c:pt idx="5720">
                        <c:v>3.57</c:v>
                      </c:pt>
                      <c:pt idx="5721">
                        <c:v>3.8839999999999999</c:v>
                      </c:pt>
                      <c:pt idx="5722">
                        <c:v>4.0460000000000003</c:v>
                      </c:pt>
                      <c:pt idx="5723">
                        <c:v>4.2270000000000003</c:v>
                      </c:pt>
                      <c:pt idx="5724">
                        <c:v>4.3440000000000003</c:v>
                      </c:pt>
                      <c:pt idx="5725">
                        <c:v>4.3959999999999999</c:v>
                      </c:pt>
                      <c:pt idx="5726">
                        <c:v>4.4059999999999997</c:v>
                      </c:pt>
                      <c:pt idx="5727">
                        <c:v>4.5279999999999996</c:v>
                      </c:pt>
                      <c:pt idx="5728">
                        <c:v>4.4160000000000004</c:v>
                      </c:pt>
                      <c:pt idx="5729">
                        <c:v>4.4420000000000002</c:v>
                      </c:pt>
                      <c:pt idx="5730">
                        <c:v>4.0910000000000002</c:v>
                      </c:pt>
                      <c:pt idx="5731">
                        <c:v>3.8959999999999999</c:v>
                      </c:pt>
                      <c:pt idx="5732">
                        <c:v>3.702</c:v>
                      </c:pt>
                      <c:pt idx="5733">
                        <c:v>3.5760000000000001</c:v>
                      </c:pt>
                      <c:pt idx="5734">
                        <c:v>3.407</c:v>
                      </c:pt>
                      <c:pt idx="5735">
                        <c:v>3.2229999999999999</c:v>
                      </c:pt>
                      <c:pt idx="5736">
                        <c:v>3.2610000000000001</c:v>
                      </c:pt>
                      <c:pt idx="5737">
                        <c:v>3.1680000000000001</c:v>
                      </c:pt>
                      <c:pt idx="5738">
                        <c:v>3.1110000000000002</c:v>
                      </c:pt>
                      <c:pt idx="5739">
                        <c:v>3.12</c:v>
                      </c:pt>
                      <c:pt idx="5740">
                        <c:v>3.4350000000000001</c:v>
                      </c:pt>
                      <c:pt idx="5741">
                        <c:v>3.476</c:v>
                      </c:pt>
                      <c:pt idx="5742">
                        <c:v>3.5830000000000002</c:v>
                      </c:pt>
                      <c:pt idx="5743">
                        <c:v>3.69</c:v>
                      </c:pt>
                      <c:pt idx="5744">
                        <c:v>4.0209999999999999</c:v>
                      </c:pt>
                      <c:pt idx="5745">
                        <c:v>4.0789999999999997</c:v>
                      </c:pt>
                      <c:pt idx="5746">
                        <c:v>4.1580000000000004</c:v>
                      </c:pt>
                      <c:pt idx="5747">
                        <c:v>4.2089999999999996</c:v>
                      </c:pt>
                      <c:pt idx="5748">
                        <c:v>4.45</c:v>
                      </c:pt>
                      <c:pt idx="5749">
                        <c:v>4.43</c:v>
                      </c:pt>
                      <c:pt idx="5750">
                        <c:v>4.4219999999999997</c:v>
                      </c:pt>
                      <c:pt idx="5751">
                        <c:v>4.391</c:v>
                      </c:pt>
                      <c:pt idx="5752">
                        <c:v>4.2960000000000003</c:v>
                      </c:pt>
                      <c:pt idx="5753">
                        <c:v>4.2229999999999999</c:v>
                      </c:pt>
                      <c:pt idx="5754">
                        <c:v>4.1660000000000004</c:v>
                      </c:pt>
                      <c:pt idx="5755">
                        <c:v>4.008</c:v>
                      </c:pt>
                      <c:pt idx="5756">
                        <c:v>3.6669999999999998</c:v>
                      </c:pt>
                      <c:pt idx="5757">
                        <c:v>3.3940000000000001</c:v>
                      </c:pt>
                      <c:pt idx="5758">
                        <c:v>3.2389999999999999</c:v>
                      </c:pt>
                      <c:pt idx="5759">
                        <c:v>3.1480000000000001</c:v>
                      </c:pt>
                      <c:pt idx="5760">
                        <c:v>3.052</c:v>
                      </c:pt>
                      <c:pt idx="5761">
                        <c:v>3.04</c:v>
                      </c:pt>
                      <c:pt idx="5762">
                        <c:v>2.9769999999999999</c:v>
                      </c:pt>
                      <c:pt idx="5763">
                        <c:v>3.0089999999999999</c:v>
                      </c:pt>
                      <c:pt idx="5764">
                        <c:v>3.2890000000000001</c:v>
                      </c:pt>
                      <c:pt idx="5765">
                        <c:v>3.4220000000000002</c:v>
                      </c:pt>
                      <c:pt idx="5766">
                        <c:v>3.8170000000000002</c:v>
                      </c:pt>
                      <c:pt idx="5767">
                        <c:v>4.024</c:v>
                      </c:pt>
                      <c:pt idx="5768">
                        <c:v>4.0860000000000003</c:v>
                      </c:pt>
                      <c:pt idx="5769">
                        <c:v>4.1580000000000004</c:v>
                      </c:pt>
                      <c:pt idx="5770">
                        <c:v>4.2489999999999997</c:v>
                      </c:pt>
                      <c:pt idx="5771">
                        <c:v>4.37</c:v>
                      </c:pt>
                      <c:pt idx="5772">
                        <c:v>4.4829999999999997</c:v>
                      </c:pt>
                      <c:pt idx="5773">
                        <c:v>4.4720000000000004</c:v>
                      </c:pt>
                      <c:pt idx="5774">
                        <c:v>4.3490000000000002</c:v>
                      </c:pt>
                      <c:pt idx="5775">
                        <c:v>4.38</c:v>
                      </c:pt>
                      <c:pt idx="5776">
                        <c:v>4.4009999999999998</c:v>
                      </c:pt>
                      <c:pt idx="5777">
                        <c:v>4.282</c:v>
                      </c:pt>
                      <c:pt idx="5778">
                        <c:v>4.0750000000000002</c:v>
                      </c:pt>
                      <c:pt idx="5779">
                        <c:v>3.952</c:v>
                      </c:pt>
                      <c:pt idx="5780">
                        <c:v>3.6720000000000002</c:v>
                      </c:pt>
                      <c:pt idx="5781">
                        <c:v>3.4390000000000001</c:v>
                      </c:pt>
                      <c:pt idx="5782">
                        <c:v>3.202</c:v>
                      </c:pt>
                      <c:pt idx="5783">
                        <c:v>3.056</c:v>
                      </c:pt>
                      <c:pt idx="5784">
                        <c:v>2.9319999999999999</c:v>
                      </c:pt>
                      <c:pt idx="5785">
                        <c:v>2.8730000000000002</c:v>
                      </c:pt>
                      <c:pt idx="5786">
                        <c:v>2.843</c:v>
                      </c:pt>
                      <c:pt idx="5787">
                        <c:v>2.875</c:v>
                      </c:pt>
                      <c:pt idx="5788">
                        <c:v>3.113</c:v>
                      </c:pt>
                      <c:pt idx="5789">
                        <c:v>3.2229999999999999</c:v>
                      </c:pt>
                      <c:pt idx="5790">
                        <c:v>3.323</c:v>
                      </c:pt>
                      <c:pt idx="5791">
                        <c:v>3.4769999999999999</c:v>
                      </c:pt>
                      <c:pt idx="5792">
                        <c:v>3.7759999999999998</c:v>
                      </c:pt>
                      <c:pt idx="5793">
                        <c:v>3.996</c:v>
                      </c:pt>
                      <c:pt idx="5794">
                        <c:v>4.09</c:v>
                      </c:pt>
                      <c:pt idx="5795">
                        <c:v>4.0839999999999996</c:v>
                      </c:pt>
                      <c:pt idx="5796">
                        <c:v>4.3070000000000004</c:v>
                      </c:pt>
                      <c:pt idx="5797">
                        <c:v>4.2939999999999996</c:v>
                      </c:pt>
                      <c:pt idx="5798">
                        <c:v>4.2560000000000002</c:v>
                      </c:pt>
                      <c:pt idx="5799">
                        <c:v>4.202</c:v>
                      </c:pt>
                      <c:pt idx="5800">
                        <c:v>4.1029999999999998</c:v>
                      </c:pt>
                      <c:pt idx="5801">
                        <c:v>4.0640000000000001</c:v>
                      </c:pt>
                      <c:pt idx="5802">
                        <c:v>3.9550000000000001</c:v>
                      </c:pt>
                      <c:pt idx="5803">
                        <c:v>3.89</c:v>
                      </c:pt>
                      <c:pt idx="5804">
                        <c:v>3.5529999999999999</c:v>
                      </c:pt>
                      <c:pt idx="5805">
                        <c:v>3.242</c:v>
                      </c:pt>
                      <c:pt idx="5806">
                        <c:v>3.0190000000000001</c:v>
                      </c:pt>
                      <c:pt idx="5807">
                        <c:v>2.871</c:v>
                      </c:pt>
                      <c:pt idx="5808">
                        <c:v>2.83</c:v>
                      </c:pt>
                      <c:pt idx="5809">
                        <c:v>2.7130000000000001</c:v>
                      </c:pt>
                      <c:pt idx="5810">
                        <c:v>2.6309999999999998</c:v>
                      </c:pt>
                      <c:pt idx="5811">
                        <c:v>2.7120000000000002</c:v>
                      </c:pt>
                      <c:pt idx="5812">
                        <c:v>2.9630000000000001</c:v>
                      </c:pt>
                      <c:pt idx="5813">
                        <c:v>3.0059999999999998</c:v>
                      </c:pt>
                      <c:pt idx="5814">
                        <c:v>3.2930000000000001</c:v>
                      </c:pt>
                      <c:pt idx="5815">
                        <c:v>3.3130000000000002</c:v>
                      </c:pt>
                      <c:pt idx="5816">
                        <c:v>3.585</c:v>
                      </c:pt>
                      <c:pt idx="5817">
                        <c:v>3.78</c:v>
                      </c:pt>
                      <c:pt idx="5818">
                        <c:v>3.9060000000000001</c:v>
                      </c:pt>
                      <c:pt idx="5819">
                        <c:v>4.0979999999999999</c:v>
                      </c:pt>
                      <c:pt idx="5820">
                        <c:v>4.234</c:v>
                      </c:pt>
                      <c:pt idx="5821">
                        <c:v>4.3159999999999998</c:v>
                      </c:pt>
                      <c:pt idx="5822">
                        <c:v>4.3289999999999997</c:v>
                      </c:pt>
                      <c:pt idx="5823">
                        <c:v>4.3579999999999997</c:v>
                      </c:pt>
                      <c:pt idx="5824">
                        <c:v>4.2560000000000002</c:v>
                      </c:pt>
                      <c:pt idx="5825">
                        <c:v>4.2309999999999999</c:v>
                      </c:pt>
                      <c:pt idx="5826">
                        <c:v>4.0789999999999997</c:v>
                      </c:pt>
                      <c:pt idx="5827">
                        <c:v>3.8759999999999999</c:v>
                      </c:pt>
                      <c:pt idx="5828">
                        <c:v>3.5489999999999999</c:v>
                      </c:pt>
                      <c:pt idx="5829">
                        <c:v>3.2930000000000001</c:v>
                      </c:pt>
                      <c:pt idx="5830">
                        <c:v>3.1240000000000001</c:v>
                      </c:pt>
                      <c:pt idx="5831">
                        <c:v>2.996</c:v>
                      </c:pt>
                      <c:pt idx="5832">
                        <c:v>3.0009999999999999</c:v>
                      </c:pt>
                      <c:pt idx="5833">
                        <c:v>2.8820000000000001</c:v>
                      </c:pt>
                      <c:pt idx="5834">
                        <c:v>3.0640000000000001</c:v>
                      </c:pt>
                      <c:pt idx="5835">
                        <c:v>2.9809999999999999</c:v>
                      </c:pt>
                      <c:pt idx="5836">
                        <c:v>3.25</c:v>
                      </c:pt>
                      <c:pt idx="5837">
                        <c:v>3.36</c:v>
                      </c:pt>
                      <c:pt idx="5838">
                        <c:v>3.5249999999999999</c:v>
                      </c:pt>
                      <c:pt idx="5839">
                        <c:v>3.661</c:v>
                      </c:pt>
                      <c:pt idx="5840">
                        <c:v>3.84</c:v>
                      </c:pt>
                      <c:pt idx="5841">
                        <c:v>4.1390000000000002</c:v>
                      </c:pt>
                      <c:pt idx="5842">
                        <c:v>4.4429999999999996</c:v>
                      </c:pt>
                      <c:pt idx="5843">
                        <c:v>4.6180000000000003</c:v>
                      </c:pt>
                      <c:pt idx="5844">
                        <c:v>4.8490000000000002</c:v>
                      </c:pt>
                      <c:pt idx="5845">
                        <c:v>4.8899999999999997</c:v>
                      </c:pt>
                      <c:pt idx="5846">
                        <c:v>5.0549999999999997</c:v>
                      </c:pt>
                      <c:pt idx="5847">
                        <c:v>4.9260000000000002</c:v>
                      </c:pt>
                      <c:pt idx="5848">
                        <c:v>4.7450000000000001</c:v>
                      </c:pt>
                      <c:pt idx="5849">
                        <c:v>4.6689999999999996</c:v>
                      </c:pt>
                      <c:pt idx="5850">
                        <c:v>4.4880000000000004</c:v>
                      </c:pt>
                      <c:pt idx="5851">
                        <c:v>4.3159999999999998</c:v>
                      </c:pt>
                      <c:pt idx="5852">
                        <c:v>3.9940000000000002</c:v>
                      </c:pt>
                      <c:pt idx="5853">
                        <c:v>3.7869999999999999</c:v>
                      </c:pt>
                      <c:pt idx="5854">
                        <c:v>3.629</c:v>
                      </c:pt>
                      <c:pt idx="5855">
                        <c:v>2.996</c:v>
                      </c:pt>
                      <c:pt idx="5856">
                        <c:v>3.371</c:v>
                      </c:pt>
                      <c:pt idx="5857">
                        <c:v>3.3130000000000002</c:v>
                      </c:pt>
                      <c:pt idx="5858">
                        <c:v>3.29</c:v>
                      </c:pt>
                      <c:pt idx="5859">
                        <c:v>3.2669999999999999</c:v>
                      </c:pt>
                      <c:pt idx="5860">
                        <c:v>3.5550000000000002</c:v>
                      </c:pt>
                      <c:pt idx="5861">
                        <c:v>3.6240000000000001</c:v>
                      </c:pt>
                      <c:pt idx="5862">
                        <c:v>3.9180000000000001</c:v>
                      </c:pt>
                      <c:pt idx="5863">
                        <c:v>3.9649999999999999</c:v>
                      </c:pt>
                      <c:pt idx="5864">
                        <c:v>4.1550000000000002</c:v>
                      </c:pt>
                      <c:pt idx="5865">
                        <c:v>4.1769999999999996</c:v>
                      </c:pt>
                      <c:pt idx="5866">
                        <c:v>4.2729999999999997</c:v>
                      </c:pt>
                      <c:pt idx="5867">
                        <c:v>4.282</c:v>
                      </c:pt>
                      <c:pt idx="5868">
                        <c:v>4.4770000000000003</c:v>
                      </c:pt>
                      <c:pt idx="5869">
                        <c:v>4.4409999999999998</c:v>
                      </c:pt>
                      <c:pt idx="5870">
                        <c:v>4.4329999999999998</c:v>
                      </c:pt>
                      <c:pt idx="5871">
                        <c:v>4.4610000000000003</c:v>
                      </c:pt>
                      <c:pt idx="5872">
                        <c:v>4.41</c:v>
                      </c:pt>
                      <c:pt idx="5873">
                        <c:v>4.2549999999999999</c:v>
                      </c:pt>
                      <c:pt idx="5874">
                        <c:v>4.0970000000000004</c:v>
                      </c:pt>
                      <c:pt idx="5875">
                        <c:v>3.99</c:v>
                      </c:pt>
                      <c:pt idx="5876">
                        <c:v>3.782</c:v>
                      </c:pt>
                      <c:pt idx="5877">
                        <c:v>3.6320000000000001</c:v>
                      </c:pt>
                      <c:pt idx="5878">
                        <c:v>3.5169999999999999</c:v>
                      </c:pt>
                      <c:pt idx="5879">
                        <c:v>3.3730000000000002</c:v>
                      </c:pt>
                      <c:pt idx="5880">
                        <c:v>3.3559999999999999</c:v>
                      </c:pt>
                      <c:pt idx="5881">
                        <c:v>3.3180000000000001</c:v>
                      </c:pt>
                      <c:pt idx="5882">
                        <c:v>3.258</c:v>
                      </c:pt>
                      <c:pt idx="5883">
                        <c:v>3.2919999999999998</c:v>
                      </c:pt>
                      <c:pt idx="5884">
                        <c:v>3.573</c:v>
                      </c:pt>
                      <c:pt idx="5885">
                        <c:v>3.629</c:v>
                      </c:pt>
                      <c:pt idx="5886">
                        <c:v>3.6440000000000001</c:v>
                      </c:pt>
                      <c:pt idx="5887">
                        <c:v>3.5979999999999999</c:v>
                      </c:pt>
                      <c:pt idx="5888">
                        <c:v>3.9319999999999999</c:v>
                      </c:pt>
                      <c:pt idx="5889">
                        <c:v>4.0010000000000003</c:v>
                      </c:pt>
                      <c:pt idx="5890">
                        <c:v>4.1109999999999998</c:v>
                      </c:pt>
                      <c:pt idx="5891">
                        <c:v>4.1719999999999997</c:v>
                      </c:pt>
                      <c:pt idx="5892">
                        <c:v>4.2910000000000004</c:v>
                      </c:pt>
                      <c:pt idx="5893">
                        <c:v>4.306</c:v>
                      </c:pt>
                      <c:pt idx="5894">
                        <c:v>4.2240000000000002</c:v>
                      </c:pt>
                      <c:pt idx="5895">
                        <c:v>4.3070000000000004</c:v>
                      </c:pt>
                      <c:pt idx="5896">
                        <c:v>4.2480000000000002</c:v>
                      </c:pt>
                      <c:pt idx="5897">
                        <c:v>4.1900000000000004</c:v>
                      </c:pt>
                      <c:pt idx="5898">
                        <c:v>4.03</c:v>
                      </c:pt>
                      <c:pt idx="5899">
                        <c:v>3.8439999999999999</c:v>
                      </c:pt>
                      <c:pt idx="5900">
                        <c:v>3.65</c:v>
                      </c:pt>
                      <c:pt idx="5901">
                        <c:v>3.4910000000000001</c:v>
                      </c:pt>
                      <c:pt idx="5902">
                        <c:v>3.3109999999999999</c:v>
                      </c:pt>
                      <c:pt idx="5903">
                        <c:v>3.2509999999999999</c:v>
                      </c:pt>
                      <c:pt idx="5904">
                        <c:v>3.2349999999999999</c:v>
                      </c:pt>
                      <c:pt idx="5905">
                        <c:v>3.1179999999999999</c:v>
                      </c:pt>
                      <c:pt idx="5906">
                        <c:v>3.109</c:v>
                      </c:pt>
                      <c:pt idx="5907">
                        <c:v>3.081</c:v>
                      </c:pt>
                      <c:pt idx="5908">
                        <c:v>3.4260000000000002</c:v>
                      </c:pt>
                      <c:pt idx="5909">
                        <c:v>3.5289999999999999</c:v>
                      </c:pt>
                      <c:pt idx="5910">
                        <c:v>3.87</c:v>
                      </c:pt>
                      <c:pt idx="5911">
                        <c:v>3.7839999999999998</c:v>
                      </c:pt>
                      <c:pt idx="5912">
                        <c:v>4.0039999999999996</c:v>
                      </c:pt>
                      <c:pt idx="5913">
                        <c:v>4.2130000000000001</c:v>
                      </c:pt>
                      <c:pt idx="5914">
                        <c:v>4.2750000000000004</c:v>
                      </c:pt>
                      <c:pt idx="5915">
                        <c:v>4.3630000000000004</c:v>
                      </c:pt>
                      <c:pt idx="5916">
                        <c:v>4.4969999999999999</c:v>
                      </c:pt>
                      <c:pt idx="5917">
                        <c:v>4.484</c:v>
                      </c:pt>
                      <c:pt idx="5918">
                        <c:v>4.5510000000000002</c:v>
                      </c:pt>
                      <c:pt idx="5919">
                        <c:v>4.4539999999999997</c:v>
                      </c:pt>
                      <c:pt idx="5920">
                        <c:v>4.3479999999999999</c:v>
                      </c:pt>
                      <c:pt idx="5921">
                        <c:v>4.2750000000000004</c:v>
                      </c:pt>
                      <c:pt idx="5922">
                        <c:v>4.274</c:v>
                      </c:pt>
                      <c:pt idx="5923">
                        <c:v>4.1630000000000003</c:v>
                      </c:pt>
                      <c:pt idx="5924">
                        <c:v>3.766</c:v>
                      </c:pt>
                      <c:pt idx="5925">
                        <c:v>3.46</c:v>
                      </c:pt>
                      <c:pt idx="5926">
                        <c:v>3.3439999999999999</c:v>
                      </c:pt>
                      <c:pt idx="5927">
                        <c:v>3.2309999999999999</c:v>
                      </c:pt>
                      <c:pt idx="5928">
                        <c:v>3.2309999999999999</c:v>
                      </c:pt>
                      <c:pt idx="5929">
                        <c:v>3.1989999999999998</c:v>
                      </c:pt>
                      <c:pt idx="5930">
                        <c:v>3.1059999999999999</c:v>
                      </c:pt>
                      <c:pt idx="5931">
                        <c:v>3.1419999999999999</c:v>
                      </c:pt>
                      <c:pt idx="5932">
                        <c:v>3.4620000000000002</c:v>
                      </c:pt>
                      <c:pt idx="5933">
                        <c:v>3.6669999999999998</c:v>
                      </c:pt>
                      <c:pt idx="5934">
                        <c:v>3.9220000000000002</c:v>
                      </c:pt>
                      <c:pt idx="5935">
                        <c:v>4.0490000000000004</c:v>
                      </c:pt>
                      <c:pt idx="5936">
                        <c:v>4.2439999999999998</c:v>
                      </c:pt>
                      <c:pt idx="5937">
                        <c:v>4.2629999999999999</c:v>
                      </c:pt>
                      <c:pt idx="5938">
                        <c:v>4.2670000000000003</c:v>
                      </c:pt>
                      <c:pt idx="5939">
                        <c:v>4.3369999999999997</c:v>
                      </c:pt>
                      <c:pt idx="5940">
                        <c:v>4.4880000000000004</c:v>
                      </c:pt>
                      <c:pt idx="5941">
                        <c:v>4.5179999999999998</c:v>
                      </c:pt>
                      <c:pt idx="5942">
                        <c:v>4.4400000000000004</c:v>
                      </c:pt>
                      <c:pt idx="5943">
                        <c:v>4.3890000000000002</c:v>
                      </c:pt>
                      <c:pt idx="5944">
                        <c:v>4.2720000000000002</c:v>
                      </c:pt>
                      <c:pt idx="5945">
                        <c:v>4.2549999999999999</c:v>
                      </c:pt>
                      <c:pt idx="5946">
                        <c:v>4.1710000000000003</c:v>
                      </c:pt>
                      <c:pt idx="5947">
                        <c:v>4.024</c:v>
                      </c:pt>
                      <c:pt idx="5948">
                        <c:v>3.7730000000000001</c:v>
                      </c:pt>
                      <c:pt idx="5949">
                        <c:v>3.5510000000000002</c:v>
                      </c:pt>
                      <c:pt idx="5950">
                        <c:v>3.3610000000000002</c:v>
                      </c:pt>
                      <c:pt idx="5951">
                        <c:v>3.161</c:v>
                      </c:pt>
                      <c:pt idx="5952">
                        <c:v>3.133</c:v>
                      </c:pt>
                      <c:pt idx="5953">
                        <c:v>3.052</c:v>
                      </c:pt>
                      <c:pt idx="5954">
                        <c:v>3.012</c:v>
                      </c:pt>
                      <c:pt idx="5955">
                        <c:v>3.3290000000000002</c:v>
                      </c:pt>
                      <c:pt idx="5956">
                        <c:v>3.6259999999999999</c:v>
                      </c:pt>
                      <c:pt idx="5957">
                        <c:v>3.6110000000000002</c:v>
                      </c:pt>
                      <c:pt idx="5958">
                        <c:v>3.6739999999999999</c:v>
                      </c:pt>
                      <c:pt idx="5959">
                        <c:v>3.8370000000000002</c:v>
                      </c:pt>
                      <c:pt idx="5960">
                        <c:v>4.0359999999999996</c:v>
                      </c:pt>
                      <c:pt idx="5961">
                        <c:v>4.2069999999999999</c:v>
                      </c:pt>
                      <c:pt idx="5962">
                        <c:v>4.28</c:v>
                      </c:pt>
                      <c:pt idx="5963">
                        <c:v>4.4020000000000001</c:v>
                      </c:pt>
                      <c:pt idx="5964">
                        <c:v>4.55</c:v>
                      </c:pt>
                      <c:pt idx="5965">
                        <c:v>4.5449999999999999</c:v>
                      </c:pt>
                      <c:pt idx="5966">
                        <c:v>4.5529999999999999</c:v>
                      </c:pt>
                      <c:pt idx="5967">
                        <c:v>4.53</c:v>
                      </c:pt>
                      <c:pt idx="5968">
                        <c:v>4.3449999999999998</c:v>
                      </c:pt>
                      <c:pt idx="5969">
                        <c:v>4.3410000000000002</c:v>
                      </c:pt>
                      <c:pt idx="5970">
                        <c:v>4.1689999999999996</c:v>
                      </c:pt>
                      <c:pt idx="5971">
                        <c:v>4.0069999999999997</c:v>
                      </c:pt>
                      <c:pt idx="5972">
                        <c:v>3.778</c:v>
                      </c:pt>
                      <c:pt idx="5973">
                        <c:v>3.5579999999999998</c:v>
                      </c:pt>
                      <c:pt idx="5974">
                        <c:v>3.4470000000000001</c:v>
                      </c:pt>
                      <c:pt idx="5975">
                        <c:v>3.3090000000000002</c:v>
                      </c:pt>
                      <c:pt idx="5976">
                        <c:v>3.2669999999999999</c:v>
                      </c:pt>
                      <c:pt idx="5977">
                        <c:v>3.1760000000000002</c:v>
                      </c:pt>
                      <c:pt idx="5978">
                        <c:v>3.2669999999999999</c:v>
                      </c:pt>
                      <c:pt idx="5979">
                        <c:v>3.2770000000000001</c:v>
                      </c:pt>
                      <c:pt idx="5980">
                        <c:v>3.4460000000000002</c:v>
                      </c:pt>
                      <c:pt idx="5981">
                        <c:v>3.5760000000000001</c:v>
                      </c:pt>
                      <c:pt idx="5982">
                        <c:v>3.625</c:v>
                      </c:pt>
                      <c:pt idx="5983">
                        <c:v>3.7709999999999999</c:v>
                      </c:pt>
                      <c:pt idx="5984">
                        <c:v>4.109</c:v>
                      </c:pt>
                      <c:pt idx="5985">
                        <c:v>4.1890000000000001</c:v>
                      </c:pt>
                      <c:pt idx="5986">
                        <c:v>4.3789999999999996</c:v>
                      </c:pt>
                      <c:pt idx="5987">
                        <c:v>4.4379999999999997</c:v>
                      </c:pt>
                      <c:pt idx="5988">
                        <c:v>4.5940000000000003</c:v>
                      </c:pt>
                      <c:pt idx="5989">
                        <c:v>4.5910000000000002</c:v>
                      </c:pt>
                      <c:pt idx="5990">
                        <c:v>4.6059999999999999</c:v>
                      </c:pt>
                      <c:pt idx="5991">
                        <c:v>4.5960000000000001</c:v>
                      </c:pt>
                      <c:pt idx="5992">
                        <c:v>4.4029999999999996</c:v>
                      </c:pt>
                      <c:pt idx="5993">
                        <c:v>4.4429999999999996</c:v>
                      </c:pt>
                      <c:pt idx="5994">
                        <c:v>4.2839999999999998</c:v>
                      </c:pt>
                      <c:pt idx="5995">
                        <c:v>4.0910000000000002</c:v>
                      </c:pt>
                      <c:pt idx="5996">
                        <c:v>3.9060000000000001</c:v>
                      </c:pt>
                      <c:pt idx="5997">
                        <c:v>3.6739999999999999</c:v>
                      </c:pt>
                      <c:pt idx="5998">
                        <c:v>3.3650000000000002</c:v>
                      </c:pt>
                      <c:pt idx="5999">
                        <c:v>3.2290000000000001</c:v>
                      </c:pt>
                      <c:pt idx="6000">
                        <c:v>3.1669999999999998</c:v>
                      </c:pt>
                      <c:pt idx="6001">
                        <c:v>3.085</c:v>
                      </c:pt>
                      <c:pt idx="6002">
                        <c:v>2.9790000000000001</c:v>
                      </c:pt>
                      <c:pt idx="6003">
                        <c:v>3.0259999999999998</c:v>
                      </c:pt>
                      <c:pt idx="6004">
                        <c:v>3.2120000000000002</c:v>
                      </c:pt>
                      <c:pt idx="6005">
                        <c:v>3.302</c:v>
                      </c:pt>
                      <c:pt idx="6006">
                        <c:v>3.6989999999999998</c:v>
                      </c:pt>
                      <c:pt idx="6007">
                        <c:v>3.798</c:v>
                      </c:pt>
                      <c:pt idx="6008">
                        <c:v>3.9790000000000001</c:v>
                      </c:pt>
                      <c:pt idx="6009">
                        <c:v>4.1740000000000004</c:v>
                      </c:pt>
                      <c:pt idx="6010">
                        <c:v>4.327</c:v>
                      </c:pt>
                      <c:pt idx="6011">
                        <c:v>4.4470000000000001</c:v>
                      </c:pt>
                      <c:pt idx="6012">
                        <c:v>4.6260000000000003</c:v>
                      </c:pt>
                      <c:pt idx="6013">
                        <c:v>4.548</c:v>
                      </c:pt>
                      <c:pt idx="6014">
                        <c:v>4.5919999999999996</c:v>
                      </c:pt>
                      <c:pt idx="6015">
                        <c:v>4.4889999999999999</c:v>
                      </c:pt>
                      <c:pt idx="6016">
                        <c:v>4.218</c:v>
                      </c:pt>
                      <c:pt idx="6017">
                        <c:v>4.0919999999999996</c:v>
                      </c:pt>
                      <c:pt idx="6018">
                        <c:v>4.0789999999999997</c:v>
                      </c:pt>
                      <c:pt idx="6019">
                        <c:v>3.8769999999999998</c:v>
                      </c:pt>
                      <c:pt idx="6020">
                        <c:v>3.5710000000000002</c:v>
                      </c:pt>
                      <c:pt idx="6021">
                        <c:v>3.411</c:v>
                      </c:pt>
                      <c:pt idx="6022">
                        <c:v>3.2370000000000001</c:v>
                      </c:pt>
                      <c:pt idx="6023">
                        <c:v>3.1059999999999999</c:v>
                      </c:pt>
                      <c:pt idx="6024">
                        <c:v>3.1030000000000002</c:v>
                      </c:pt>
                      <c:pt idx="6025">
                        <c:v>3.093</c:v>
                      </c:pt>
                      <c:pt idx="6026">
                        <c:v>3.044</c:v>
                      </c:pt>
                      <c:pt idx="6027">
                        <c:v>3.0550000000000002</c:v>
                      </c:pt>
                      <c:pt idx="6028">
                        <c:v>3.2149999999999999</c:v>
                      </c:pt>
                      <c:pt idx="6029">
                        <c:v>3.21</c:v>
                      </c:pt>
                      <c:pt idx="6030">
                        <c:v>3.36</c:v>
                      </c:pt>
                      <c:pt idx="6031">
                        <c:v>3.3519999999999999</c:v>
                      </c:pt>
                      <c:pt idx="6032">
                        <c:v>3.5259999999999998</c:v>
                      </c:pt>
                      <c:pt idx="6033">
                        <c:v>3.4940000000000002</c:v>
                      </c:pt>
                      <c:pt idx="6034">
                        <c:v>3.4630000000000001</c:v>
                      </c:pt>
                      <c:pt idx="6035">
                        <c:v>3.67</c:v>
                      </c:pt>
                      <c:pt idx="6036">
                        <c:v>3.71</c:v>
                      </c:pt>
                      <c:pt idx="6037">
                        <c:v>3.6349999999999998</c:v>
                      </c:pt>
                      <c:pt idx="6038">
                        <c:v>3.6579999999999999</c:v>
                      </c:pt>
                      <c:pt idx="6039">
                        <c:v>3.6640000000000001</c:v>
                      </c:pt>
                      <c:pt idx="6040">
                        <c:v>3.67</c:v>
                      </c:pt>
                      <c:pt idx="6041">
                        <c:v>3.645</c:v>
                      </c:pt>
                      <c:pt idx="6042">
                        <c:v>3.6160000000000001</c:v>
                      </c:pt>
                      <c:pt idx="6043">
                        <c:v>3.4740000000000002</c:v>
                      </c:pt>
                      <c:pt idx="6044">
                        <c:v>3.137</c:v>
                      </c:pt>
                      <c:pt idx="6045">
                        <c:v>2.8650000000000002</c:v>
                      </c:pt>
                      <c:pt idx="6046">
                        <c:v>2.8159999999999998</c:v>
                      </c:pt>
                      <c:pt idx="6047">
                        <c:v>2.7519999999999998</c:v>
                      </c:pt>
                      <c:pt idx="6048">
                        <c:v>2.69</c:v>
                      </c:pt>
                      <c:pt idx="6049">
                        <c:v>2.6970000000000001</c:v>
                      </c:pt>
                      <c:pt idx="6050">
                        <c:v>2.6179999999999999</c:v>
                      </c:pt>
                      <c:pt idx="6051">
                        <c:v>2.5720000000000001</c:v>
                      </c:pt>
                      <c:pt idx="6052">
                        <c:v>2.742</c:v>
                      </c:pt>
                      <c:pt idx="6053">
                        <c:v>2.843</c:v>
                      </c:pt>
                      <c:pt idx="6054">
                        <c:v>2.827</c:v>
                      </c:pt>
                      <c:pt idx="6055">
                        <c:v>2.8610000000000002</c:v>
                      </c:pt>
                      <c:pt idx="6056">
                        <c:v>3.0459999999999998</c:v>
                      </c:pt>
                      <c:pt idx="6057">
                        <c:v>3.327</c:v>
                      </c:pt>
                      <c:pt idx="6058">
                        <c:v>3.4180000000000001</c:v>
                      </c:pt>
                      <c:pt idx="6059">
                        <c:v>3.5649999999999999</c:v>
                      </c:pt>
                      <c:pt idx="6060">
                        <c:v>3.6539999999999999</c:v>
                      </c:pt>
                      <c:pt idx="6061">
                        <c:v>3.6589999999999998</c:v>
                      </c:pt>
                      <c:pt idx="6062">
                        <c:v>3.6190000000000002</c:v>
                      </c:pt>
                      <c:pt idx="6063">
                        <c:v>3.601</c:v>
                      </c:pt>
                      <c:pt idx="6064">
                        <c:v>3.6059999999999999</c:v>
                      </c:pt>
                      <c:pt idx="6065">
                        <c:v>3.5529999999999999</c:v>
                      </c:pt>
                      <c:pt idx="6066">
                        <c:v>3.254</c:v>
                      </c:pt>
                      <c:pt idx="6067">
                        <c:v>3.0830000000000002</c:v>
                      </c:pt>
                      <c:pt idx="6068">
                        <c:v>2.9039999999999999</c:v>
                      </c:pt>
                      <c:pt idx="6069">
                        <c:v>2.782</c:v>
                      </c:pt>
                      <c:pt idx="6070">
                        <c:v>2.6680000000000001</c:v>
                      </c:pt>
                      <c:pt idx="6071">
                        <c:v>2.649</c:v>
                      </c:pt>
                      <c:pt idx="6072">
                        <c:v>2.569</c:v>
                      </c:pt>
                      <c:pt idx="6073">
                        <c:v>2.4969999999999999</c:v>
                      </c:pt>
                      <c:pt idx="6074">
                        <c:v>2.476</c:v>
                      </c:pt>
                      <c:pt idx="6075">
                        <c:v>2.4750000000000001</c:v>
                      </c:pt>
                      <c:pt idx="6076">
                        <c:v>2.726</c:v>
                      </c:pt>
                      <c:pt idx="6077">
                        <c:v>2.7869999999999999</c:v>
                      </c:pt>
                      <c:pt idx="6078">
                        <c:v>2.9369999999999998</c:v>
                      </c:pt>
                      <c:pt idx="6079">
                        <c:v>3.11</c:v>
                      </c:pt>
                      <c:pt idx="6080">
                        <c:v>3.331</c:v>
                      </c:pt>
                      <c:pt idx="6081">
                        <c:v>3.5470000000000002</c:v>
                      </c:pt>
                      <c:pt idx="6082">
                        <c:v>3.5790000000000002</c:v>
                      </c:pt>
                      <c:pt idx="6083">
                        <c:v>3.706</c:v>
                      </c:pt>
                      <c:pt idx="6084">
                        <c:v>3.8519999999999999</c:v>
                      </c:pt>
                      <c:pt idx="6085">
                        <c:v>3.8969999999999998</c:v>
                      </c:pt>
                      <c:pt idx="6086">
                        <c:v>3.9169999999999998</c:v>
                      </c:pt>
                      <c:pt idx="6087">
                        <c:v>3.8330000000000002</c:v>
                      </c:pt>
                      <c:pt idx="6088">
                        <c:v>3.7650000000000001</c:v>
                      </c:pt>
                      <c:pt idx="6089">
                        <c:v>3.69</c:v>
                      </c:pt>
                      <c:pt idx="6090">
                        <c:v>3.5950000000000002</c:v>
                      </c:pt>
                      <c:pt idx="6091">
                        <c:v>3.419</c:v>
                      </c:pt>
                      <c:pt idx="6092">
                        <c:v>3.0640000000000001</c:v>
                      </c:pt>
                      <c:pt idx="6093">
                        <c:v>2.7410000000000001</c:v>
                      </c:pt>
                      <c:pt idx="6094">
                        <c:v>2.6440000000000001</c:v>
                      </c:pt>
                      <c:pt idx="6095">
                        <c:v>2.4820000000000002</c:v>
                      </c:pt>
                      <c:pt idx="6096">
                        <c:v>2.488</c:v>
                      </c:pt>
                      <c:pt idx="6097">
                        <c:v>2.4609999999999999</c:v>
                      </c:pt>
                      <c:pt idx="6098">
                        <c:v>2.4049999999999998</c:v>
                      </c:pt>
                      <c:pt idx="6099">
                        <c:v>2.456</c:v>
                      </c:pt>
                      <c:pt idx="6100">
                        <c:v>2.6880000000000002</c:v>
                      </c:pt>
                      <c:pt idx="6101">
                        <c:v>2.847</c:v>
                      </c:pt>
                      <c:pt idx="6102">
                        <c:v>3.1</c:v>
                      </c:pt>
                      <c:pt idx="6103">
                        <c:v>3.089</c:v>
                      </c:pt>
                      <c:pt idx="6104">
                        <c:v>3.3330000000000002</c:v>
                      </c:pt>
                      <c:pt idx="6105">
                        <c:v>3.5</c:v>
                      </c:pt>
                      <c:pt idx="6106">
                        <c:v>3.5859999999999999</c:v>
                      </c:pt>
                      <c:pt idx="6107">
                        <c:v>3.7890000000000001</c:v>
                      </c:pt>
                      <c:pt idx="6108">
                        <c:v>3.9660000000000002</c:v>
                      </c:pt>
                      <c:pt idx="6109">
                        <c:v>3.9990000000000001</c:v>
                      </c:pt>
                      <c:pt idx="6110">
                        <c:v>4.0309999999999997</c:v>
                      </c:pt>
                      <c:pt idx="6111">
                        <c:v>3.992</c:v>
                      </c:pt>
                      <c:pt idx="6112">
                        <c:v>3.9159999999999999</c:v>
                      </c:pt>
                      <c:pt idx="6113">
                        <c:v>3.867</c:v>
                      </c:pt>
                      <c:pt idx="6114">
                        <c:v>3.6989999999999998</c:v>
                      </c:pt>
                      <c:pt idx="6115">
                        <c:v>3.5830000000000002</c:v>
                      </c:pt>
                      <c:pt idx="6116">
                        <c:v>3.238</c:v>
                      </c:pt>
                      <c:pt idx="6117">
                        <c:v>3.0539999999999998</c:v>
                      </c:pt>
                      <c:pt idx="6118">
                        <c:v>2.9279999999999999</c:v>
                      </c:pt>
                      <c:pt idx="6119">
                        <c:v>2.5779999999999998</c:v>
                      </c:pt>
                      <c:pt idx="6120">
                        <c:v>2.5369999999999999</c:v>
                      </c:pt>
                      <c:pt idx="6121">
                        <c:v>2.4820000000000002</c:v>
                      </c:pt>
                      <c:pt idx="6122">
                        <c:v>2.5299999999999998</c:v>
                      </c:pt>
                      <c:pt idx="6123">
                        <c:v>2.6360000000000001</c:v>
                      </c:pt>
                      <c:pt idx="6124">
                        <c:v>2.8140000000000001</c:v>
                      </c:pt>
                      <c:pt idx="6125">
                        <c:v>2.9510000000000001</c:v>
                      </c:pt>
                      <c:pt idx="6126">
                        <c:v>2.9780000000000002</c:v>
                      </c:pt>
                      <c:pt idx="6127">
                        <c:v>3.1230000000000002</c:v>
                      </c:pt>
                      <c:pt idx="6128">
                        <c:v>3.5089999999999999</c:v>
                      </c:pt>
                      <c:pt idx="6129">
                        <c:v>3.6549999999999998</c:v>
                      </c:pt>
                      <c:pt idx="6130">
                        <c:v>3.7530000000000001</c:v>
                      </c:pt>
                      <c:pt idx="6131">
                        <c:v>3.8889999999999998</c:v>
                      </c:pt>
                      <c:pt idx="6132">
                        <c:v>4.2279999999999998</c:v>
                      </c:pt>
                      <c:pt idx="6133">
                        <c:v>4.1900000000000004</c:v>
                      </c:pt>
                      <c:pt idx="6134">
                        <c:v>4.2350000000000003</c:v>
                      </c:pt>
                      <c:pt idx="6135">
                        <c:v>4.2409999999999997</c:v>
                      </c:pt>
                      <c:pt idx="6136">
                        <c:v>4.1760000000000002</c:v>
                      </c:pt>
                      <c:pt idx="6137">
                        <c:v>4.0830000000000002</c:v>
                      </c:pt>
                      <c:pt idx="6138">
                        <c:v>3.875</c:v>
                      </c:pt>
                      <c:pt idx="6139">
                        <c:v>3.7850000000000001</c:v>
                      </c:pt>
                      <c:pt idx="6140">
                        <c:v>3.411</c:v>
                      </c:pt>
                      <c:pt idx="6141">
                        <c:v>3.1309999999999998</c:v>
                      </c:pt>
                      <c:pt idx="6142">
                        <c:v>3.016</c:v>
                      </c:pt>
                      <c:pt idx="6143">
                        <c:v>2.8159999999999998</c:v>
                      </c:pt>
                      <c:pt idx="6144">
                        <c:v>2.8159999999999998</c:v>
                      </c:pt>
                      <c:pt idx="6145">
                        <c:v>2.7</c:v>
                      </c:pt>
                      <c:pt idx="6146">
                        <c:v>2.6240000000000001</c:v>
                      </c:pt>
                      <c:pt idx="6147">
                        <c:v>2.6989999999999998</c:v>
                      </c:pt>
                      <c:pt idx="6148">
                        <c:v>2.907</c:v>
                      </c:pt>
                      <c:pt idx="6149">
                        <c:v>2.9710000000000001</c:v>
                      </c:pt>
                      <c:pt idx="6150">
                        <c:v>3.12</c:v>
                      </c:pt>
                      <c:pt idx="6151">
                        <c:v>3.3639999999999999</c:v>
                      </c:pt>
                      <c:pt idx="6152">
                        <c:v>3.6379999999999999</c:v>
                      </c:pt>
                      <c:pt idx="6153">
                        <c:v>3.76</c:v>
                      </c:pt>
                      <c:pt idx="6154">
                        <c:v>3.992</c:v>
                      </c:pt>
                      <c:pt idx="6155">
                        <c:v>4.1710000000000003</c:v>
                      </c:pt>
                      <c:pt idx="6156">
                        <c:v>4.33</c:v>
                      </c:pt>
                      <c:pt idx="6157">
                        <c:v>4.2839999999999998</c:v>
                      </c:pt>
                      <c:pt idx="6158">
                        <c:v>4.2560000000000002</c:v>
                      </c:pt>
                      <c:pt idx="6159">
                        <c:v>4.2039999999999997</c:v>
                      </c:pt>
                      <c:pt idx="6160">
                        <c:v>4.0620000000000003</c:v>
                      </c:pt>
                      <c:pt idx="6161">
                        <c:v>3.9769999999999999</c:v>
                      </c:pt>
                      <c:pt idx="6162">
                        <c:v>3.8740000000000001</c:v>
                      </c:pt>
                      <c:pt idx="6163">
                        <c:v>3.67</c:v>
                      </c:pt>
                      <c:pt idx="6164">
                        <c:v>3.4159999999999999</c:v>
                      </c:pt>
                      <c:pt idx="6165">
                        <c:v>3.1539999999999999</c:v>
                      </c:pt>
                      <c:pt idx="6166">
                        <c:v>2.9620000000000002</c:v>
                      </c:pt>
                      <c:pt idx="6167">
                        <c:v>2.81</c:v>
                      </c:pt>
                      <c:pt idx="6168">
                        <c:v>2.7389999999999999</c:v>
                      </c:pt>
                      <c:pt idx="6169">
                        <c:v>2.677</c:v>
                      </c:pt>
                      <c:pt idx="6170">
                        <c:v>2.6960000000000002</c:v>
                      </c:pt>
                      <c:pt idx="6171">
                        <c:v>2.7130000000000001</c:v>
                      </c:pt>
                      <c:pt idx="6172">
                        <c:v>2.9</c:v>
                      </c:pt>
                      <c:pt idx="6173">
                        <c:v>3.0550000000000002</c:v>
                      </c:pt>
                      <c:pt idx="6174">
                        <c:v>3.3559999999999999</c:v>
                      </c:pt>
                      <c:pt idx="6175">
                        <c:v>3.528</c:v>
                      </c:pt>
                      <c:pt idx="6176">
                        <c:v>3.722</c:v>
                      </c:pt>
                      <c:pt idx="6177">
                        <c:v>3.7770000000000001</c:v>
                      </c:pt>
                      <c:pt idx="6178">
                        <c:v>3.8879999999999999</c:v>
                      </c:pt>
                      <c:pt idx="6179">
                        <c:v>3.956</c:v>
                      </c:pt>
                      <c:pt idx="6180">
                        <c:v>4.0110000000000001</c:v>
                      </c:pt>
                      <c:pt idx="6181">
                        <c:v>3.8940000000000001</c:v>
                      </c:pt>
                      <c:pt idx="6182">
                        <c:v>3.7570000000000001</c:v>
                      </c:pt>
                      <c:pt idx="6183">
                        <c:v>3.7050000000000001</c:v>
                      </c:pt>
                      <c:pt idx="6184">
                        <c:v>3.6190000000000002</c:v>
                      </c:pt>
                      <c:pt idx="6185">
                        <c:v>3.6120000000000001</c:v>
                      </c:pt>
                      <c:pt idx="6186">
                        <c:v>3.4670000000000001</c:v>
                      </c:pt>
                      <c:pt idx="6187">
                        <c:v>3.4140000000000001</c:v>
                      </c:pt>
                      <c:pt idx="6188">
                        <c:v>3.141</c:v>
                      </c:pt>
                      <c:pt idx="6189">
                        <c:v>2.8929999999999998</c:v>
                      </c:pt>
                      <c:pt idx="6190">
                        <c:v>2.7719999999999998</c:v>
                      </c:pt>
                      <c:pt idx="6191">
                        <c:v>2.5939999999999999</c:v>
                      </c:pt>
                      <c:pt idx="6192">
                        <c:v>2.5649999999999999</c:v>
                      </c:pt>
                      <c:pt idx="6193">
                        <c:v>2.5779999999999998</c:v>
                      </c:pt>
                      <c:pt idx="6194">
                        <c:v>2.524</c:v>
                      </c:pt>
                      <c:pt idx="6195">
                        <c:v>2.5019999999999998</c:v>
                      </c:pt>
                      <c:pt idx="6196">
                        <c:v>2.6680000000000001</c:v>
                      </c:pt>
                      <c:pt idx="6197">
                        <c:v>2.7309999999999999</c:v>
                      </c:pt>
                      <c:pt idx="6198">
                        <c:v>2.8580000000000001</c:v>
                      </c:pt>
                      <c:pt idx="6199">
                        <c:v>3.0760000000000001</c:v>
                      </c:pt>
                      <c:pt idx="6200">
                        <c:v>3.2429999999999999</c:v>
                      </c:pt>
                      <c:pt idx="6201">
                        <c:v>3.266</c:v>
                      </c:pt>
                      <c:pt idx="6202">
                        <c:v>3.4329999999999998</c:v>
                      </c:pt>
                      <c:pt idx="6203">
                        <c:v>3.5449999999999999</c:v>
                      </c:pt>
                      <c:pt idx="6204">
                        <c:v>3.6890000000000001</c:v>
                      </c:pt>
                      <c:pt idx="6205">
                        <c:v>3.677</c:v>
                      </c:pt>
                      <c:pt idx="6206">
                        <c:v>3.67</c:v>
                      </c:pt>
                      <c:pt idx="6207">
                        <c:v>3.6669999999999998</c:v>
                      </c:pt>
                      <c:pt idx="6208">
                        <c:v>3.6640000000000001</c:v>
                      </c:pt>
                      <c:pt idx="6209">
                        <c:v>3.6819999999999999</c:v>
                      </c:pt>
                      <c:pt idx="6210">
                        <c:v>3.5209999999999999</c:v>
                      </c:pt>
                      <c:pt idx="6211">
                        <c:v>3.38</c:v>
                      </c:pt>
                      <c:pt idx="6212">
                        <c:v>3.0379999999999998</c:v>
                      </c:pt>
                      <c:pt idx="6213">
                        <c:v>2.75</c:v>
                      </c:pt>
                      <c:pt idx="6214">
                        <c:v>2.6840000000000002</c:v>
                      </c:pt>
                      <c:pt idx="6215">
                        <c:v>2.585</c:v>
                      </c:pt>
                      <c:pt idx="6216">
                        <c:v>2.6019999999999999</c:v>
                      </c:pt>
                      <c:pt idx="6217">
                        <c:v>2.5649999999999999</c:v>
                      </c:pt>
                      <c:pt idx="6218">
                        <c:v>2.5110000000000001</c:v>
                      </c:pt>
                      <c:pt idx="6219">
                        <c:v>2.4809999999999999</c:v>
                      </c:pt>
                      <c:pt idx="6220">
                        <c:v>2.6379999999999999</c:v>
                      </c:pt>
                      <c:pt idx="6221">
                        <c:v>2.746</c:v>
                      </c:pt>
                      <c:pt idx="6222">
                        <c:v>2.806</c:v>
                      </c:pt>
                      <c:pt idx="6223">
                        <c:v>2.8439999999999999</c:v>
                      </c:pt>
                      <c:pt idx="6224">
                        <c:v>2.9820000000000002</c:v>
                      </c:pt>
                      <c:pt idx="6225">
                        <c:v>3.1989999999999998</c:v>
                      </c:pt>
                      <c:pt idx="6226">
                        <c:v>3.2909999999999999</c:v>
                      </c:pt>
                      <c:pt idx="6227">
                        <c:v>3.4409999999999998</c:v>
                      </c:pt>
                      <c:pt idx="6228">
                        <c:v>3.6779999999999999</c:v>
                      </c:pt>
                      <c:pt idx="6229">
                        <c:v>3.6720000000000002</c:v>
                      </c:pt>
                      <c:pt idx="6230">
                        <c:v>3.7109999999999999</c:v>
                      </c:pt>
                      <c:pt idx="6231">
                        <c:v>3.7090000000000001</c:v>
                      </c:pt>
                      <c:pt idx="6232">
                        <c:v>3.706</c:v>
                      </c:pt>
                      <c:pt idx="6233">
                        <c:v>3.6480000000000001</c:v>
                      </c:pt>
                      <c:pt idx="6234">
                        <c:v>3.3809999999999998</c:v>
                      </c:pt>
                      <c:pt idx="6235">
                        <c:v>3.121</c:v>
                      </c:pt>
                      <c:pt idx="6236">
                        <c:v>2.9460000000000002</c:v>
                      </c:pt>
                      <c:pt idx="6237">
                        <c:v>2.8420000000000001</c:v>
                      </c:pt>
                      <c:pt idx="6238">
                        <c:v>2.7759999999999998</c:v>
                      </c:pt>
                      <c:pt idx="6239">
                        <c:v>2.661</c:v>
                      </c:pt>
                      <c:pt idx="6240">
                        <c:v>2.5750000000000002</c:v>
                      </c:pt>
                      <c:pt idx="6241">
                        <c:v>2.5409999999999999</c:v>
                      </c:pt>
                      <c:pt idx="6242">
                        <c:v>2.4980000000000002</c:v>
                      </c:pt>
                      <c:pt idx="6243">
                        <c:v>2.5270000000000001</c:v>
                      </c:pt>
                      <c:pt idx="6244">
                        <c:v>2.7429999999999999</c:v>
                      </c:pt>
                      <c:pt idx="6245">
                        <c:v>2.847</c:v>
                      </c:pt>
                      <c:pt idx="6246">
                        <c:v>2.93</c:v>
                      </c:pt>
                      <c:pt idx="6247">
                        <c:v>3.0630000000000002</c:v>
                      </c:pt>
                      <c:pt idx="6248">
                        <c:v>3.3319999999999999</c:v>
                      </c:pt>
                      <c:pt idx="6249">
                        <c:v>3.4249999999999998</c:v>
                      </c:pt>
                      <c:pt idx="6250">
                        <c:v>3.556</c:v>
                      </c:pt>
                      <c:pt idx="6251">
                        <c:v>3.7679999999999998</c:v>
                      </c:pt>
                      <c:pt idx="6252">
                        <c:v>3.86</c:v>
                      </c:pt>
                      <c:pt idx="6253">
                        <c:v>3.871</c:v>
                      </c:pt>
                      <c:pt idx="6254">
                        <c:v>3.8639999999999999</c:v>
                      </c:pt>
                      <c:pt idx="6255">
                        <c:v>3.742</c:v>
                      </c:pt>
                      <c:pt idx="6256">
                        <c:v>3.5990000000000002</c:v>
                      </c:pt>
                      <c:pt idx="6257">
                        <c:v>3.6219999999999999</c:v>
                      </c:pt>
                      <c:pt idx="6258">
                        <c:v>3.5419999999999998</c:v>
                      </c:pt>
                      <c:pt idx="6259">
                        <c:v>3.5470000000000002</c:v>
                      </c:pt>
                      <c:pt idx="6260">
                        <c:v>3.4180000000000001</c:v>
                      </c:pt>
                      <c:pt idx="6261">
                        <c:v>3.1930000000000001</c:v>
                      </c:pt>
                      <c:pt idx="6262">
                        <c:v>2.927</c:v>
                      </c:pt>
                      <c:pt idx="6263">
                        <c:v>2.78</c:v>
                      </c:pt>
                      <c:pt idx="6264">
                        <c:v>2.78</c:v>
                      </c:pt>
                      <c:pt idx="6265">
                        <c:v>2.6379999999999999</c:v>
                      </c:pt>
                      <c:pt idx="6266">
                        <c:v>2.6720000000000002</c:v>
                      </c:pt>
                      <c:pt idx="6267">
                        <c:v>2.6829999999999998</c:v>
                      </c:pt>
                      <c:pt idx="6268">
                        <c:v>3.0209999999999999</c:v>
                      </c:pt>
                      <c:pt idx="6269">
                        <c:v>3.0329999999999999</c:v>
                      </c:pt>
                      <c:pt idx="6270">
                        <c:v>3.49</c:v>
                      </c:pt>
                      <c:pt idx="6271">
                        <c:v>3.5459999999999998</c:v>
                      </c:pt>
                      <c:pt idx="6272">
                        <c:v>3.7029999999999998</c:v>
                      </c:pt>
                      <c:pt idx="6273">
                        <c:v>3.6349999999999998</c:v>
                      </c:pt>
                      <c:pt idx="6274">
                        <c:v>3.6179999999999999</c:v>
                      </c:pt>
                      <c:pt idx="6275">
                        <c:v>3.6539999999999999</c:v>
                      </c:pt>
                      <c:pt idx="6276">
                        <c:v>3.637</c:v>
                      </c:pt>
                      <c:pt idx="6277">
                        <c:v>3.5249999999999999</c:v>
                      </c:pt>
                      <c:pt idx="6278">
                        <c:v>3.484</c:v>
                      </c:pt>
                      <c:pt idx="6279">
                        <c:v>3.5049999999999999</c:v>
                      </c:pt>
                      <c:pt idx="6280">
                        <c:v>3.4590000000000001</c:v>
                      </c:pt>
                      <c:pt idx="6281">
                        <c:v>3.391</c:v>
                      </c:pt>
                      <c:pt idx="6282">
                        <c:v>3.282</c:v>
                      </c:pt>
                      <c:pt idx="6283">
                        <c:v>3.282</c:v>
                      </c:pt>
                      <c:pt idx="6284">
                        <c:v>2.915</c:v>
                      </c:pt>
                      <c:pt idx="6285">
                        <c:v>2.7370000000000001</c:v>
                      </c:pt>
                      <c:pt idx="6286">
                        <c:v>2.5920000000000001</c:v>
                      </c:pt>
                      <c:pt idx="6287">
                        <c:v>2.3580000000000001</c:v>
                      </c:pt>
                      <c:pt idx="6288">
                        <c:v>2.3759999999999999</c:v>
                      </c:pt>
                      <c:pt idx="6289">
                        <c:v>2.335</c:v>
                      </c:pt>
                      <c:pt idx="6290">
                        <c:v>2.512</c:v>
                      </c:pt>
                      <c:pt idx="6291">
                        <c:v>2.6179999999999999</c:v>
                      </c:pt>
                      <c:pt idx="6292">
                        <c:v>2.7810000000000001</c:v>
                      </c:pt>
                      <c:pt idx="6293">
                        <c:v>2.7629999999999999</c:v>
                      </c:pt>
                      <c:pt idx="6294">
                        <c:v>2.758</c:v>
                      </c:pt>
                      <c:pt idx="6295">
                        <c:v>2.9630000000000001</c:v>
                      </c:pt>
                      <c:pt idx="6296">
                        <c:v>3.0449999999999999</c:v>
                      </c:pt>
                      <c:pt idx="6297">
                        <c:v>3.0710000000000002</c:v>
                      </c:pt>
                      <c:pt idx="6298">
                        <c:v>3.0910000000000002</c:v>
                      </c:pt>
                      <c:pt idx="6299">
                        <c:v>3.302</c:v>
                      </c:pt>
                      <c:pt idx="6300">
                        <c:v>3.45</c:v>
                      </c:pt>
                      <c:pt idx="6301">
                        <c:v>3.3730000000000002</c:v>
                      </c:pt>
                      <c:pt idx="6302">
                        <c:v>3.4340000000000002</c:v>
                      </c:pt>
                      <c:pt idx="6303">
                        <c:v>3.4169999999999998</c:v>
                      </c:pt>
                      <c:pt idx="6304">
                        <c:v>3.3220000000000001</c:v>
                      </c:pt>
                      <c:pt idx="6305">
                        <c:v>3.2480000000000002</c:v>
                      </c:pt>
                      <c:pt idx="6306">
                        <c:v>3.161</c:v>
                      </c:pt>
                      <c:pt idx="6307">
                        <c:v>3.1560000000000001</c:v>
                      </c:pt>
                      <c:pt idx="6308">
                        <c:v>2.7909999999999999</c:v>
                      </c:pt>
                      <c:pt idx="6309">
                        <c:v>2.5720000000000001</c:v>
                      </c:pt>
                      <c:pt idx="6310">
                        <c:v>2.5139999999999998</c:v>
                      </c:pt>
                      <c:pt idx="6311">
                        <c:v>2.4489999999999998</c:v>
                      </c:pt>
                      <c:pt idx="6312">
                        <c:v>2.4470000000000001</c:v>
                      </c:pt>
                      <c:pt idx="6313">
                        <c:v>2.399</c:v>
                      </c:pt>
                      <c:pt idx="6314">
                        <c:v>2.3610000000000002</c:v>
                      </c:pt>
                      <c:pt idx="6315">
                        <c:v>2.351</c:v>
                      </c:pt>
                      <c:pt idx="6316">
                        <c:v>2.5529999999999999</c:v>
                      </c:pt>
                      <c:pt idx="6317">
                        <c:v>2.7639999999999998</c:v>
                      </c:pt>
                      <c:pt idx="6318">
                        <c:v>2.8029999999999999</c:v>
                      </c:pt>
                      <c:pt idx="6319">
                        <c:v>2.9470000000000001</c:v>
                      </c:pt>
                      <c:pt idx="6320">
                        <c:v>3.1030000000000002</c:v>
                      </c:pt>
                      <c:pt idx="6321">
                        <c:v>3.0979999999999999</c:v>
                      </c:pt>
                      <c:pt idx="6322">
                        <c:v>3.2530000000000001</c:v>
                      </c:pt>
                      <c:pt idx="6323">
                        <c:v>3.4020000000000001</c:v>
                      </c:pt>
                      <c:pt idx="6324">
                        <c:v>3.5760000000000001</c:v>
                      </c:pt>
                      <c:pt idx="6325">
                        <c:v>3.629</c:v>
                      </c:pt>
                      <c:pt idx="6326">
                        <c:v>3.6859999999999999</c:v>
                      </c:pt>
                      <c:pt idx="6327">
                        <c:v>3.6360000000000001</c:v>
                      </c:pt>
                      <c:pt idx="6328">
                        <c:v>3.524</c:v>
                      </c:pt>
                      <c:pt idx="6329">
                        <c:v>3.4860000000000002</c:v>
                      </c:pt>
                      <c:pt idx="6330">
                        <c:v>3.3650000000000002</c:v>
                      </c:pt>
                      <c:pt idx="6331">
                        <c:v>3.218</c:v>
                      </c:pt>
                      <c:pt idx="6332">
                        <c:v>3.024</c:v>
                      </c:pt>
                      <c:pt idx="6333">
                        <c:v>2.8940000000000001</c:v>
                      </c:pt>
                      <c:pt idx="6334">
                        <c:v>2.786</c:v>
                      </c:pt>
                      <c:pt idx="6335">
                        <c:v>2.633</c:v>
                      </c:pt>
                      <c:pt idx="6336">
                        <c:v>2.6309999999999998</c:v>
                      </c:pt>
                      <c:pt idx="6337">
                        <c:v>2.5649999999999999</c:v>
                      </c:pt>
                      <c:pt idx="6338">
                        <c:v>2.5670000000000002</c:v>
                      </c:pt>
                      <c:pt idx="6339">
                        <c:v>2.5630000000000002</c:v>
                      </c:pt>
                      <c:pt idx="6340">
                        <c:v>2.7759999999999998</c:v>
                      </c:pt>
                      <c:pt idx="6341">
                        <c:v>2.8340000000000001</c:v>
                      </c:pt>
                      <c:pt idx="6342">
                        <c:v>3.145</c:v>
                      </c:pt>
                      <c:pt idx="6343">
                        <c:v>3.2130000000000001</c:v>
                      </c:pt>
                      <c:pt idx="6344">
                        <c:v>3.319</c:v>
                      </c:pt>
                      <c:pt idx="6345">
                        <c:v>3.44</c:v>
                      </c:pt>
                      <c:pt idx="6346">
                        <c:v>3.516</c:v>
                      </c:pt>
                      <c:pt idx="6347">
                        <c:v>3.5129999999999999</c:v>
                      </c:pt>
                      <c:pt idx="6348">
                        <c:v>3.6379999999999999</c:v>
                      </c:pt>
                      <c:pt idx="6349">
                        <c:v>3.5710000000000002</c:v>
                      </c:pt>
                      <c:pt idx="6350">
                        <c:v>3.5350000000000001</c:v>
                      </c:pt>
                      <c:pt idx="6351">
                        <c:v>3.431</c:v>
                      </c:pt>
                      <c:pt idx="6352">
                        <c:v>3.4449999999999998</c:v>
                      </c:pt>
                      <c:pt idx="6353">
                        <c:v>3.3879999999999999</c:v>
                      </c:pt>
                      <c:pt idx="6354">
                        <c:v>3.3159999999999998</c:v>
                      </c:pt>
                      <c:pt idx="6355">
                        <c:v>3.2509999999999999</c:v>
                      </c:pt>
                      <c:pt idx="6356">
                        <c:v>3.032</c:v>
                      </c:pt>
                      <c:pt idx="6357">
                        <c:v>2.8130000000000002</c:v>
                      </c:pt>
                      <c:pt idx="6358">
                        <c:v>2.702</c:v>
                      </c:pt>
                      <c:pt idx="6359">
                        <c:v>2.5649999999999999</c:v>
                      </c:pt>
                      <c:pt idx="6360">
                        <c:v>2.5139999999999998</c:v>
                      </c:pt>
                      <c:pt idx="6361">
                        <c:v>2.496</c:v>
                      </c:pt>
                      <c:pt idx="6362">
                        <c:v>2.4870000000000001</c:v>
                      </c:pt>
                      <c:pt idx="6363">
                        <c:v>2.5009999999999999</c:v>
                      </c:pt>
                      <c:pt idx="6364">
                        <c:v>2.76</c:v>
                      </c:pt>
                      <c:pt idx="6365">
                        <c:v>2.8050000000000002</c:v>
                      </c:pt>
                      <c:pt idx="6366">
                        <c:v>2.9020000000000001</c:v>
                      </c:pt>
                      <c:pt idx="6367">
                        <c:v>2.9860000000000002</c:v>
                      </c:pt>
                      <c:pt idx="6368">
                        <c:v>3.177</c:v>
                      </c:pt>
                      <c:pt idx="6369">
                        <c:v>3.1709999999999998</c:v>
                      </c:pt>
                      <c:pt idx="6370">
                        <c:v>3.19</c:v>
                      </c:pt>
                      <c:pt idx="6371">
                        <c:v>3.2410000000000001</c:v>
                      </c:pt>
                      <c:pt idx="6372">
                        <c:v>3.407</c:v>
                      </c:pt>
                      <c:pt idx="6373">
                        <c:v>3.3370000000000002</c:v>
                      </c:pt>
                      <c:pt idx="6374">
                        <c:v>3.3029999999999999</c:v>
                      </c:pt>
                      <c:pt idx="6375">
                        <c:v>3.2829999999999999</c:v>
                      </c:pt>
                      <c:pt idx="6376">
                        <c:v>3.2040000000000002</c:v>
                      </c:pt>
                      <c:pt idx="6377">
                        <c:v>3.169</c:v>
                      </c:pt>
                      <c:pt idx="6378">
                        <c:v>3.097</c:v>
                      </c:pt>
                      <c:pt idx="6379">
                        <c:v>3.0329999999999999</c:v>
                      </c:pt>
                      <c:pt idx="6380">
                        <c:v>2.8149999999999999</c:v>
                      </c:pt>
                      <c:pt idx="6381">
                        <c:v>2.581</c:v>
                      </c:pt>
                      <c:pt idx="6382">
                        <c:v>2.4700000000000002</c:v>
                      </c:pt>
                      <c:pt idx="6383">
                        <c:v>2.38</c:v>
                      </c:pt>
                      <c:pt idx="6384">
                        <c:v>2.3220000000000001</c:v>
                      </c:pt>
                      <c:pt idx="6385">
                        <c:v>2.29</c:v>
                      </c:pt>
                      <c:pt idx="6386">
                        <c:v>2.278</c:v>
                      </c:pt>
                      <c:pt idx="6387">
                        <c:v>2.3029999999999999</c:v>
                      </c:pt>
                      <c:pt idx="6388">
                        <c:v>2.4159999999999999</c:v>
                      </c:pt>
                      <c:pt idx="6389">
                        <c:v>2.476</c:v>
                      </c:pt>
                      <c:pt idx="6390">
                        <c:v>2.57</c:v>
                      </c:pt>
                      <c:pt idx="6391">
                        <c:v>2.6909999999999998</c:v>
                      </c:pt>
                      <c:pt idx="6392">
                        <c:v>2.802</c:v>
                      </c:pt>
                      <c:pt idx="6393">
                        <c:v>2.851</c:v>
                      </c:pt>
                      <c:pt idx="6394">
                        <c:v>2.9420000000000002</c:v>
                      </c:pt>
                      <c:pt idx="6395">
                        <c:v>3.0419999999999998</c:v>
                      </c:pt>
                      <c:pt idx="6396">
                        <c:v>3.1139999999999999</c:v>
                      </c:pt>
                      <c:pt idx="6397">
                        <c:v>3.121</c:v>
                      </c:pt>
                      <c:pt idx="6398">
                        <c:v>3.0579999999999998</c:v>
                      </c:pt>
                      <c:pt idx="6399">
                        <c:v>3.016</c:v>
                      </c:pt>
                      <c:pt idx="6400">
                        <c:v>3.1259999999999999</c:v>
                      </c:pt>
                      <c:pt idx="6401">
                        <c:v>2.9969999999999999</c:v>
                      </c:pt>
                      <c:pt idx="6402">
                        <c:v>2.7490000000000001</c:v>
                      </c:pt>
                      <c:pt idx="6403">
                        <c:v>2.6059999999999999</c:v>
                      </c:pt>
                      <c:pt idx="6404">
                        <c:v>2.528</c:v>
                      </c:pt>
                      <c:pt idx="6405">
                        <c:v>2.46</c:v>
                      </c:pt>
                      <c:pt idx="6406">
                        <c:v>2.472</c:v>
                      </c:pt>
                      <c:pt idx="6407">
                        <c:v>2.4049999999999998</c:v>
                      </c:pt>
                      <c:pt idx="6408">
                        <c:v>2.2770000000000001</c:v>
                      </c:pt>
                      <c:pt idx="6409">
                        <c:v>2.2429999999999999</c:v>
                      </c:pt>
                      <c:pt idx="6410">
                        <c:v>2.1760000000000002</c:v>
                      </c:pt>
                      <c:pt idx="6411">
                        <c:v>2.1800000000000002</c:v>
                      </c:pt>
                      <c:pt idx="6412">
                        <c:v>2.3119999999999998</c:v>
                      </c:pt>
                      <c:pt idx="6413">
                        <c:v>2.536</c:v>
                      </c:pt>
                      <c:pt idx="6414">
                        <c:v>2.6640000000000001</c:v>
                      </c:pt>
                      <c:pt idx="6415">
                        <c:v>2.7989999999999999</c:v>
                      </c:pt>
                      <c:pt idx="6416">
                        <c:v>2.9409999999999998</c:v>
                      </c:pt>
                      <c:pt idx="6417">
                        <c:v>2.9889999999999999</c:v>
                      </c:pt>
                      <c:pt idx="6418">
                        <c:v>3.1080000000000001</c:v>
                      </c:pt>
                      <c:pt idx="6419">
                        <c:v>3.1720000000000002</c:v>
                      </c:pt>
                      <c:pt idx="6420">
                        <c:v>3.306</c:v>
                      </c:pt>
                      <c:pt idx="6421">
                        <c:v>3.2959999999999998</c:v>
                      </c:pt>
                      <c:pt idx="6422">
                        <c:v>3.278</c:v>
                      </c:pt>
                      <c:pt idx="6423">
                        <c:v>3.3140000000000001</c:v>
                      </c:pt>
                      <c:pt idx="6424">
                        <c:v>3.262</c:v>
                      </c:pt>
                      <c:pt idx="6425">
                        <c:v>3.2</c:v>
                      </c:pt>
                      <c:pt idx="6426">
                        <c:v>3.1669999999999998</c:v>
                      </c:pt>
                      <c:pt idx="6427">
                        <c:v>3.05</c:v>
                      </c:pt>
                      <c:pt idx="6428">
                        <c:v>2.8119999999999998</c:v>
                      </c:pt>
                      <c:pt idx="6429">
                        <c:v>2.5390000000000001</c:v>
                      </c:pt>
                      <c:pt idx="6430">
                        <c:v>2.48</c:v>
                      </c:pt>
                      <c:pt idx="6431">
                        <c:v>2.4049999999999998</c:v>
                      </c:pt>
                      <c:pt idx="6432">
                        <c:v>2.3340000000000001</c:v>
                      </c:pt>
                      <c:pt idx="6433">
                        <c:v>2.2309999999999999</c:v>
                      </c:pt>
                      <c:pt idx="6434">
                        <c:v>2.2650000000000001</c:v>
                      </c:pt>
                      <c:pt idx="6435">
                        <c:v>2.2679999999999998</c:v>
                      </c:pt>
                      <c:pt idx="6436">
                        <c:v>2.4540000000000002</c:v>
                      </c:pt>
                      <c:pt idx="6437">
                        <c:v>2.5379999999999998</c:v>
                      </c:pt>
                      <c:pt idx="6438">
                        <c:v>2.7229999999999999</c:v>
                      </c:pt>
                      <c:pt idx="6439">
                        <c:v>2.9289999999999998</c:v>
                      </c:pt>
                      <c:pt idx="6440">
                        <c:v>3.0649999999999999</c:v>
                      </c:pt>
                      <c:pt idx="6441">
                        <c:v>3.0310000000000001</c:v>
                      </c:pt>
                      <c:pt idx="6442">
                        <c:v>3.1120000000000001</c:v>
                      </c:pt>
                      <c:pt idx="6443">
                        <c:v>3.1819999999999999</c:v>
                      </c:pt>
                      <c:pt idx="6444">
                        <c:v>3.2989999999999999</c:v>
                      </c:pt>
                      <c:pt idx="6445">
                        <c:v>3.2480000000000002</c:v>
                      </c:pt>
                      <c:pt idx="6446">
                        <c:v>3.355</c:v>
                      </c:pt>
                      <c:pt idx="6447">
                        <c:v>3.2349999999999999</c:v>
                      </c:pt>
                      <c:pt idx="6448">
                        <c:v>3.173</c:v>
                      </c:pt>
                      <c:pt idx="6449">
                        <c:v>3.11</c:v>
                      </c:pt>
                      <c:pt idx="6450">
                        <c:v>3.09</c:v>
                      </c:pt>
                      <c:pt idx="6451">
                        <c:v>3.1909999999999998</c:v>
                      </c:pt>
                      <c:pt idx="6452">
                        <c:v>2.9870000000000001</c:v>
                      </c:pt>
                      <c:pt idx="6453">
                        <c:v>2.8010000000000002</c:v>
                      </c:pt>
                      <c:pt idx="6454">
                        <c:v>2.6640000000000001</c:v>
                      </c:pt>
                      <c:pt idx="6455">
                        <c:v>2.3780000000000001</c:v>
                      </c:pt>
                      <c:pt idx="6456">
                        <c:v>2.4420000000000002</c:v>
                      </c:pt>
                      <c:pt idx="6457">
                        <c:v>2.3889999999999998</c:v>
                      </c:pt>
                      <c:pt idx="6458">
                        <c:v>2.4809999999999999</c:v>
                      </c:pt>
                      <c:pt idx="6459">
                        <c:v>2.5310000000000001</c:v>
                      </c:pt>
                      <c:pt idx="6460">
                        <c:v>2.7509999999999999</c:v>
                      </c:pt>
                      <c:pt idx="6461">
                        <c:v>2.88</c:v>
                      </c:pt>
                      <c:pt idx="6462">
                        <c:v>3.0179999999999998</c:v>
                      </c:pt>
                      <c:pt idx="6463">
                        <c:v>3.1589999999999998</c:v>
                      </c:pt>
                      <c:pt idx="6464">
                        <c:v>3.3260000000000001</c:v>
                      </c:pt>
                      <c:pt idx="6465">
                        <c:v>3.4</c:v>
                      </c:pt>
                      <c:pt idx="6466">
                        <c:v>3.42</c:v>
                      </c:pt>
                      <c:pt idx="6467">
                        <c:v>3.4420000000000002</c:v>
                      </c:pt>
                      <c:pt idx="6468">
                        <c:v>3.5649999999999999</c:v>
                      </c:pt>
                      <c:pt idx="6469">
                        <c:v>3.6259999999999999</c:v>
                      </c:pt>
                      <c:pt idx="6470">
                        <c:v>3.6349999999999998</c:v>
                      </c:pt>
                      <c:pt idx="6471">
                        <c:v>3.56</c:v>
                      </c:pt>
                      <c:pt idx="6472">
                        <c:v>3.472</c:v>
                      </c:pt>
                      <c:pt idx="6473">
                        <c:v>3.4390000000000001</c:v>
                      </c:pt>
                      <c:pt idx="6474">
                        <c:v>3.29</c:v>
                      </c:pt>
                      <c:pt idx="6475">
                        <c:v>3.2829999999999999</c:v>
                      </c:pt>
                      <c:pt idx="6476">
                        <c:v>2.9380000000000002</c:v>
                      </c:pt>
                      <c:pt idx="6477">
                        <c:v>2.774</c:v>
                      </c:pt>
                      <c:pt idx="6478">
                        <c:v>2.677</c:v>
                      </c:pt>
                      <c:pt idx="6479">
                        <c:v>2.524</c:v>
                      </c:pt>
                      <c:pt idx="6480">
                        <c:v>2.52</c:v>
                      </c:pt>
                      <c:pt idx="6481">
                        <c:v>2.4900000000000002</c:v>
                      </c:pt>
                      <c:pt idx="6482">
                        <c:v>2.4710000000000001</c:v>
                      </c:pt>
                      <c:pt idx="6483">
                        <c:v>2.5470000000000002</c:v>
                      </c:pt>
                      <c:pt idx="6484">
                        <c:v>2.8050000000000002</c:v>
                      </c:pt>
                      <c:pt idx="6485">
                        <c:v>3.07</c:v>
                      </c:pt>
                      <c:pt idx="6486">
                        <c:v>3.1019999999999999</c:v>
                      </c:pt>
                      <c:pt idx="6487">
                        <c:v>3.2930000000000001</c:v>
                      </c:pt>
                      <c:pt idx="6488">
                        <c:v>3.3220000000000001</c:v>
                      </c:pt>
                      <c:pt idx="6489">
                        <c:v>3.3450000000000002</c:v>
                      </c:pt>
                      <c:pt idx="6490">
                        <c:v>3.3380000000000001</c:v>
                      </c:pt>
                      <c:pt idx="6491">
                        <c:v>3.3439999999999999</c:v>
                      </c:pt>
                      <c:pt idx="6492">
                        <c:v>3.3260000000000001</c:v>
                      </c:pt>
                      <c:pt idx="6493">
                        <c:v>3.4340000000000002</c:v>
                      </c:pt>
                      <c:pt idx="6494">
                        <c:v>3.4140000000000001</c:v>
                      </c:pt>
                      <c:pt idx="6495">
                        <c:v>3.3140000000000001</c:v>
                      </c:pt>
                      <c:pt idx="6496">
                        <c:v>3.2229999999999999</c:v>
                      </c:pt>
                      <c:pt idx="6497">
                        <c:v>3.2149999999999999</c:v>
                      </c:pt>
                      <c:pt idx="6498">
                        <c:v>3.0459999999999998</c:v>
                      </c:pt>
                      <c:pt idx="6499">
                        <c:v>3.0350000000000001</c:v>
                      </c:pt>
                      <c:pt idx="6500">
                        <c:v>2.7959999999999998</c:v>
                      </c:pt>
                      <c:pt idx="6501">
                        <c:v>2.5819999999999999</c:v>
                      </c:pt>
                      <c:pt idx="6502">
                        <c:v>2.4769999999999999</c:v>
                      </c:pt>
                      <c:pt idx="6503">
                        <c:v>2.4260000000000002</c:v>
                      </c:pt>
                      <c:pt idx="6504">
                        <c:v>2.35</c:v>
                      </c:pt>
                      <c:pt idx="6505">
                        <c:v>2.3140000000000001</c:v>
                      </c:pt>
                      <c:pt idx="6506">
                        <c:v>2.2909999999999999</c:v>
                      </c:pt>
                      <c:pt idx="6507">
                        <c:v>2.3570000000000002</c:v>
                      </c:pt>
                      <c:pt idx="6508">
                        <c:v>2.6389999999999998</c:v>
                      </c:pt>
                      <c:pt idx="6509">
                        <c:v>2.6819999999999999</c:v>
                      </c:pt>
                      <c:pt idx="6510">
                        <c:v>2.8780000000000001</c:v>
                      </c:pt>
                      <c:pt idx="6511">
                        <c:v>3.0609999999999999</c:v>
                      </c:pt>
                      <c:pt idx="6512">
                        <c:v>3.0150000000000001</c:v>
                      </c:pt>
                      <c:pt idx="6513">
                        <c:v>3.1459999999999999</c:v>
                      </c:pt>
                      <c:pt idx="6514">
                        <c:v>3.1920000000000002</c:v>
                      </c:pt>
                      <c:pt idx="6515">
                        <c:v>3.17</c:v>
                      </c:pt>
                      <c:pt idx="6516">
                        <c:v>3.08</c:v>
                      </c:pt>
                      <c:pt idx="6517">
                        <c:v>3.2559999999999998</c:v>
                      </c:pt>
                      <c:pt idx="6518">
                        <c:v>3.266</c:v>
                      </c:pt>
                      <c:pt idx="6519">
                        <c:v>3.26</c:v>
                      </c:pt>
                      <c:pt idx="6520">
                        <c:v>3.32</c:v>
                      </c:pt>
                      <c:pt idx="6521">
                        <c:v>3.2869999999999999</c:v>
                      </c:pt>
                      <c:pt idx="6522">
                        <c:v>3.1059999999999999</c:v>
                      </c:pt>
                      <c:pt idx="6523">
                        <c:v>3.1030000000000002</c:v>
                      </c:pt>
                      <c:pt idx="6524">
                        <c:v>2.891</c:v>
                      </c:pt>
                      <c:pt idx="6525">
                        <c:v>2.61</c:v>
                      </c:pt>
                      <c:pt idx="6526">
                        <c:v>2.5350000000000001</c:v>
                      </c:pt>
                      <c:pt idx="6527">
                        <c:v>2.4409999999999998</c:v>
                      </c:pt>
                      <c:pt idx="6528">
                        <c:v>2.4060000000000001</c:v>
                      </c:pt>
                      <c:pt idx="6529">
                        <c:v>2.415</c:v>
                      </c:pt>
                      <c:pt idx="6530">
                        <c:v>2.3610000000000002</c:v>
                      </c:pt>
                      <c:pt idx="6531">
                        <c:v>2.41</c:v>
                      </c:pt>
                      <c:pt idx="6532">
                        <c:v>2.5510000000000002</c:v>
                      </c:pt>
                      <c:pt idx="6533">
                        <c:v>2.57</c:v>
                      </c:pt>
                      <c:pt idx="6534">
                        <c:v>2.7410000000000001</c:v>
                      </c:pt>
                      <c:pt idx="6535">
                        <c:v>2.8740000000000001</c:v>
                      </c:pt>
                      <c:pt idx="6536">
                        <c:v>2.9980000000000002</c:v>
                      </c:pt>
                      <c:pt idx="6537">
                        <c:v>2.9359999999999999</c:v>
                      </c:pt>
                      <c:pt idx="6538">
                        <c:v>3.0190000000000001</c:v>
                      </c:pt>
                      <c:pt idx="6539">
                        <c:v>3.1389999999999998</c:v>
                      </c:pt>
                      <c:pt idx="6540">
                        <c:v>3.2389999999999999</c:v>
                      </c:pt>
                      <c:pt idx="6541">
                        <c:v>3.367</c:v>
                      </c:pt>
                      <c:pt idx="6542">
                        <c:v>3.3370000000000002</c:v>
                      </c:pt>
                      <c:pt idx="6543">
                        <c:v>3.3740000000000001</c:v>
                      </c:pt>
                      <c:pt idx="6544">
                        <c:v>3.335</c:v>
                      </c:pt>
                      <c:pt idx="6545">
                        <c:v>3.306</c:v>
                      </c:pt>
                      <c:pt idx="6546">
                        <c:v>3.0819999999999999</c:v>
                      </c:pt>
                      <c:pt idx="6547">
                        <c:v>3.09</c:v>
                      </c:pt>
                      <c:pt idx="6548">
                        <c:v>2.8620000000000001</c:v>
                      </c:pt>
                      <c:pt idx="6549">
                        <c:v>2.65</c:v>
                      </c:pt>
                      <c:pt idx="6550">
                        <c:v>2.6080000000000001</c:v>
                      </c:pt>
                      <c:pt idx="6551">
                        <c:v>2.5409999999999999</c:v>
                      </c:pt>
                      <c:pt idx="6552">
                        <c:v>2.4020000000000001</c:v>
                      </c:pt>
                      <c:pt idx="6553">
                        <c:v>2.4079999999999999</c:v>
                      </c:pt>
                      <c:pt idx="6554">
                        <c:v>2.38</c:v>
                      </c:pt>
                      <c:pt idx="6555">
                        <c:v>2.3540000000000001</c:v>
                      </c:pt>
                      <c:pt idx="6556">
                        <c:v>2.536</c:v>
                      </c:pt>
                      <c:pt idx="6557">
                        <c:v>2.6019999999999999</c:v>
                      </c:pt>
                      <c:pt idx="6558">
                        <c:v>2.6219999999999999</c:v>
                      </c:pt>
                      <c:pt idx="6559">
                        <c:v>2.7010000000000001</c:v>
                      </c:pt>
                      <c:pt idx="6560">
                        <c:v>2.73</c:v>
                      </c:pt>
                      <c:pt idx="6561">
                        <c:v>2.9550000000000001</c:v>
                      </c:pt>
                      <c:pt idx="6562">
                        <c:v>2.9910000000000001</c:v>
                      </c:pt>
                      <c:pt idx="6563">
                        <c:v>2.9889999999999999</c:v>
                      </c:pt>
                      <c:pt idx="6564">
                        <c:v>3.0110000000000001</c:v>
                      </c:pt>
                      <c:pt idx="6565">
                        <c:v>3.1459999999999999</c:v>
                      </c:pt>
                      <c:pt idx="6566">
                        <c:v>3.2589999999999999</c:v>
                      </c:pt>
                      <c:pt idx="6567">
                        <c:v>3.1659999999999999</c:v>
                      </c:pt>
                      <c:pt idx="6568">
                        <c:v>3.254</c:v>
                      </c:pt>
                      <c:pt idx="6569">
                        <c:v>3.24</c:v>
                      </c:pt>
                      <c:pt idx="6570">
                        <c:v>2.9159999999999999</c:v>
                      </c:pt>
                      <c:pt idx="6571">
                        <c:v>2.7930000000000001</c:v>
                      </c:pt>
                      <c:pt idx="6572">
                        <c:v>2.5920000000000001</c:v>
                      </c:pt>
                      <c:pt idx="6573">
                        <c:v>2.4990000000000001</c:v>
                      </c:pt>
                      <c:pt idx="6574">
                        <c:v>2.4159999999999999</c:v>
                      </c:pt>
                      <c:pt idx="6575">
                        <c:v>2.5409999999999999</c:v>
                      </c:pt>
                      <c:pt idx="6576">
                        <c:v>2.278</c:v>
                      </c:pt>
                      <c:pt idx="6577">
                        <c:v>2.2909999999999999</c:v>
                      </c:pt>
                      <c:pt idx="6578">
                        <c:v>2.2650000000000001</c:v>
                      </c:pt>
                      <c:pt idx="6579">
                        <c:v>2.2530000000000001</c:v>
                      </c:pt>
                      <c:pt idx="6580">
                        <c:v>2.5550000000000002</c:v>
                      </c:pt>
                      <c:pt idx="6581">
                        <c:v>2.7250000000000001</c:v>
                      </c:pt>
                      <c:pt idx="6582">
                        <c:v>2.79</c:v>
                      </c:pt>
                      <c:pt idx="6583">
                        <c:v>2.9220000000000002</c:v>
                      </c:pt>
                      <c:pt idx="6584">
                        <c:v>2.9590000000000001</c:v>
                      </c:pt>
                      <c:pt idx="6585">
                        <c:v>2.9870000000000001</c:v>
                      </c:pt>
                      <c:pt idx="6586">
                        <c:v>3.08</c:v>
                      </c:pt>
                      <c:pt idx="6587">
                        <c:v>3.0880000000000001</c:v>
                      </c:pt>
                      <c:pt idx="6588">
                        <c:v>3.165</c:v>
                      </c:pt>
                      <c:pt idx="6589">
                        <c:v>3.25</c:v>
                      </c:pt>
                      <c:pt idx="6590">
                        <c:v>3.2440000000000002</c:v>
                      </c:pt>
                      <c:pt idx="6591">
                        <c:v>3.2240000000000002</c:v>
                      </c:pt>
                      <c:pt idx="6592">
                        <c:v>3.169</c:v>
                      </c:pt>
                      <c:pt idx="6593">
                        <c:v>3.11</c:v>
                      </c:pt>
                      <c:pt idx="6594">
                        <c:v>3.0249999999999999</c:v>
                      </c:pt>
                      <c:pt idx="6595">
                        <c:v>3.081</c:v>
                      </c:pt>
                      <c:pt idx="6596">
                        <c:v>2.8420000000000001</c:v>
                      </c:pt>
                      <c:pt idx="6597">
                        <c:v>2.6379999999999999</c:v>
                      </c:pt>
                      <c:pt idx="6598">
                        <c:v>2.5209999999999999</c:v>
                      </c:pt>
                      <c:pt idx="6599">
                        <c:v>2.4359999999999999</c:v>
                      </c:pt>
                      <c:pt idx="6600">
                        <c:v>2.4049999999999998</c:v>
                      </c:pt>
                      <c:pt idx="6601">
                        <c:v>2.4129999999999998</c:v>
                      </c:pt>
                      <c:pt idx="6602">
                        <c:v>2.3980000000000001</c:v>
                      </c:pt>
                      <c:pt idx="6603">
                        <c:v>2.42</c:v>
                      </c:pt>
                      <c:pt idx="6604">
                        <c:v>2.6190000000000002</c:v>
                      </c:pt>
                      <c:pt idx="6605">
                        <c:v>2.86</c:v>
                      </c:pt>
                      <c:pt idx="6606">
                        <c:v>2.923</c:v>
                      </c:pt>
                      <c:pt idx="6607">
                        <c:v>3.097</c:v>
                      </c:pt>
                      <c:pt idx="6608">
                        <c:v>3.1829999999999998</c:v>
                      </c:pt>
                      <c:pt idx="6609">
                        <c:v>3.2210000000000001</c:v>
                      </c:pt>
                      <c:pt idx="6610">
                        <c:v>3.3679999999999999</c:v>
                      </c:pt>
                      <c:pt idx="6611">
                        <c:v>3.5089999999999999</c:v>
                      </c:pt>
                      <c:pt idx="6612">
                        <c:v>3.6219999999999999</c:v>
                      </c:pt>
                      <c:pt idx="6613">
                        <c:v>3.6840000000000002</c:v>
                      </c:pt>
                      <c:pt idx="6614">
                        <c:v>3.7250000000000001</c:v>
                      </c:pt>
                      <c:pt idx="6615">
                        <c:v>3.706</c:v>
                      </c:pt>
                      <c:pt idx="6616">
                        <c:v>3.673</c:v>
                      </c:pt>
                      <c:pt idx="6617">
                        <c:v>3.581</c:v>
                      </c:pt>
                      <c:pt idx="6618">
                        <c:v>3.41</c:v>
                      </c:pt>
                      <c:pt idx="6619">
                        <c:v>3.3540000000000001</c:v>
                      </c:pt>
                      <c:pt idx="6620">
                        <c:v>3.0979999999999999</c:v>
                      </c:pt>
                      <c:pt idx="6621">
                        <c:v>2.93</c:v>
                      </c:pt>
                      <c:pt idx="6622">
                        <c:v>2.778</c:v>
                      </c:pt>
                      <c:pt idx="6623">
                        <c:v>2.6509999999999998</c:v>
                      </c:pt>
                      <c:pt idx="6624">
                        <c:v>2.5390000000000001</c:v>
                      </c:pt>
                      <c:pt idx="6625">
                        <c:v>2.512</c:v>
                      </c:pt>
                      <c:pt idx="6626">
                        <c:v>2.7250000000000001</c:v>
                      </c:pt>
                      <c:pt idx="6627">
                        <c:v>2.6859999999999999</c:v>
                      </c:pt>
                      <c:pt idx="6628">
                        <c:v>2.99</c:v>
                      </c:pt>
                      <c:pt idx="6629">
                        <c:v>3.1869999999999998</c:v>
                      </c:pt>
                      <c:pt idx="6630">
                        <c:v>3.1829999999999998</c:v>
                      </c:pt>
                      <c:pt idx="6631">
                        <c:v>3.3130000000000002</c:v>
                      </c:pt>
                      <c:pt idx="6632">
                        <c:v>3.4319999999999999</c:v>
                      </c:pt>
                      <c:pt idx="6633">
                        <c:v>3.4630000000000001</c:v>
                      </c:pt>
                      <c:pt idx="6634">
                        <c:v>3.5489999999999999</c:v>
                      </c:pt>
                      <c:pt idx="6635">
                        <c:v>3.5670000000000002</c:v>
                      </c:pt>
                      <c:pt idx="6636">
                        <c:v>3.5859999999999999</c:v>
                      </c:pt>
                      <c:pt idx="6637">
                        <c:v>3.649</c:v>
                      </c:pt>
                      <c:pt idx="6638">
                        <c:v>3.6349999999999998</c:v>
                      </c:pt>
                      <c:pt idx="6639">
                        <c:v>3.5169999999999999</c:v>
                      </c:pt>
                      <c:pt idx="6640">
                        <c:v>3.407</c:v>
                      </c:pt>
                      <c:pt idx="6641">
                        <c:v>3.3559999999999999</c:v>
                      </c:pt>
                      <c:pt idx="6642">
                        <c:v>3.1779999999999999</c:v>
                      </c:pt>
                      <c:pt idx="6643">
                        <c:v>3.2170000000000001</c:v>
                      </c:pt>
                      <c:pt idx="6644">
                        <c:v>2.911</c:v>
                      </c:pt>
                      <c:pt idx="6645">
                        <c:v>2.6349999999999998</c:v>
                      </c:pt>
                      <c:pt idx="6646">
                        <c:v>2.573</c:v>
                      </c:pt>
                      <c:pt idx="6647">
                        <c:v>2.4969999999999999</c:v>
                      </c:pt>
                      <c:pt idx="6648">
                        <c:v>2.4649999999999999</c:v>
                      </c:pt>
                      <c:pt idx="6649">
                        <c:v>2.4590000000000001</c:v>
                      </c:pt>
                      <c:pt idx="6650">
                        <c:v>2.431</c:v>
                      </c:pt>
                      <c:pt idx="6651">
                        <c:v>2.4430000000000001</c:v>
                      </c:pt>
                      <c:pt idx="6652">
                        <c:v>2.6480000000000001</c:v>
                      </c:pt>
                      <c:pt idx="6653">
                        <c:v>2.8639999999999999</c:v>
                      </c:pt>
                      <c:pt idx="6654">
                        <c:v>2.9430000000000001</c:v>
                      </c:pt>
                      <c:pt idx="6655">
                        <c:v>3.1629999999999998</c:v>
                      </c:pt>
                      <c:pt idx="6656">
                        <c:v>3.2509999999999999</c:v>
                      </c:pt>
                      <c:pt idx="6657">
                        <c:v>3.3149999999999999</c:v>
                      </c:pt>
                      <c:pt idx="6658">
                        <c:v>3.448</c:v>
                      </c:pt>
                      <c:pt idx="6659">
                        <c:v>3.5510000000000002</c:v>
                      </c:pt>
                      <c:pt idx="6660">
                        <c:v>3.6269999999999998</c:v>
                      </c:pt>
                      <c:pt idx="6661">
                        <c:v>3.72</c:v>
                      </c:pt>
                      <c:pt idx="6662">
                        <c:v>3.6509999999999998</c:v>
                      </c:pt>
                      <c:pt idx="6663">
                        <c:v>3.609</c:v>
                      </c:pt>
                      <c:pt idx="6664">
                        <c:v>3.5680000000000001</c:v>
                      </c:pt>
                      <c:pt idx="6665">
                        <c:v>3.5270000000000001</c:v>
                      </c:pt>
                      <c:pt idx="6666">
                        <c:v>3.339</c:v>
                      </c:pt>
                      <c:pt idx="6667">
                        <c:v>3.2650000000000001</c:v>
                      </c:pt>
                      <c:pt idx="6668">
                        <c:v>2.9790000000000001</c:v>
                      </c:pt>
                      <c:pt idx="6669">
                        <c:v>2.7130000000000001</c:v>
                      </c:pt>
                      <c:pt idx="6670">
                        <c:v>2.5859999999999999</c:v>
                      </c:pt>
                      <c:pt idx="6671">
                        <c:v>2.5139999999999998</c:v>
                      </c:pt>
                      <c:pt idx="6672">
                        <c:v>2.4910000000000001</c:v>
                      </c:pt>
                      <c:pt idx="6673">
                        <c:v>2.4529999999999998</c:v>
                      </c:pt>
                      <c:pt idx="6674">
                        <c:v>2.4580000000000002</c:v>
                      </c:pt>
                      <c:pt idx="6675">
                        <c:v>2.4620000000000002</c:v>
                      </c:pt>
                      <c:pt idx="6676">
                        <c:v>2.6389999999999998</c:v>
                      </c:pt>
                      <c:pt idx="6677">
                        <c:v>2.931</c:v>
                      </c:pt>
                      <c:pt idx="6678">
                        <c:v>3.0379999999999998</c:v>
                      </c:pt>
                      <c:pt idx="6679">
                        <c:v>3.177</c:v>
                      </c:pt>
                      <c:pt idx="6680">
                        <c:v>3.343</c:v>
                      </c:pt>
                      <c:pt idx="6681">
                        <c:v>3.343</c:v>
                      </c:pt>
                      <c:pt idx="6682">
                        <c:v>3.4889999999999999</c:v>
                      </c:pt>
                      <c:pt idx="6683">
                        <c:v>3.4969999999999999</c:v>
                      </c:pt>
                      <c:pt idx="6684">
                        <c:v>3.57</c:v>
                      </c:pt>
                      <c:pt idx="6685">
                        <c:v>3.5350000000000001</c:v>
                      </c:pt>
                      <c:pt idx="6686">
                        <c:v>3.4980000000000002</c:v>
                      </c:pt>
                      <c:pt idx="6687">
                        <c:v>3.496</c:v>
                      </c:pt>
                      <c:pt idx="6688">
                        <c:v>3.3919999999999999</c:v>
                      </c:pt>
                      <c:pt idx="6689">
                        <c:v>3.395</c:v>
                      </c:pt>
                      <c:pt idx="6690">
                        <c:v>3.2919999999999998</c:v>
                      </c:pt>
                      <c:pt idx="6691">
                        <c:v>3.2290000000000001</c:v>
                      </c:pt>
                      <c:pt idx="6692">
                        <c:v>2.8540000000000001</c:v>
                      </c:pt>
                      <c:pt idx="6693">
                        <c:v>2.5830000000000002</c:v>
                      </c:pt>
                      <c:pt idx="6694">
                        <c:v>2.476</c:v>
                      </c:pt>
                      <c:pt idx="6695">
                        <c:v>2.3769999999999998</c:v>
                      </c:pt>
                      <c:pt idx="6696">
                        <c:v>2.319</c:v>
                      </c:pt>
                      <c:pt idx="6697">
                        <c:v>2.33</c:v>
                      </c:pt>
                      <c:pt idx="6698">
                        <c:v>2.2719999999999998</c:v>
                      </c:pt>
                      <c:pt idx="6699">
                        <c:v>2.282</c:v>
                      </c:pt>
                      <c:pt idx="6700">
                        <c:v>2.5390000000000001</c:v>
                      </c:pt>
                      <c:pt idx="6701">
                        <c:v>2.73</c:v>
                      </c:pt>
                      <c:pt idx="6702">
                        <c:v>2.806</c:v>
                      </c:pt>
                      <c:pt idx="6703">
                        <c:v>2.927</c:v>
                      </c:pt>
                      <c:pt idx="6704">
                        <c:v>2.8679999999999999</c:v>
                      </c:pt>
                      <c:pt idx="6705">
                        <c:v>2.863</c:v>
                      </c:pt>
                      <c:pt idx="6706">
                        <c:v>2.8730000000000002</c:v>
                      </c:pt>
                      <c:pt idx="6707">
                        <c:v>2.927</c:v>
                      </c:pt>
                      <c:pt idx="6708">
                        <c:v>2.9209999999999998</c:v>
                      </c:pt>
                      <c:pt idx="6709">
                        <c:v>2.927</c:v>
                      </c:pt>
                      <c:pt idx="6710">
                        <c:v>2.9</c:v>
                      </c:pt>
                      <c:pt idx="6711">
                        <c:v>2.8130000000000002</c:v>
                      </c:pt>
                      <c:pt idx="6712">
                        <c:v>2.8250000000000002</c:v>
                      </c:pt>
                      <c:pt idx="6713">
                        <c:v>2.7650000000000001</c:v>
                      </c:pt>
                      <c:pt idx="6714">
                        <c:v>2.7290000000000001</c:v>
                      </c:pt>
                      <c:pt idx="6715">
                        <c:v>2.8620000000000001</c:v>
                      </c:pt>
                      <c:pt idx="6716">
                        <c:v>2.7650000000000001</c:v>
                      </c:pt>
                      <c:pt idx="6717">
                        <c:v>2.625</c:v>
                      </c:pt>
                      <c:pt idx="6718">
                        <c:v>2.56</c:v>
                      </c:pt>
                      <c:pt idx="6719">
                        <c:v>2.274</c:v>
                      </c:pt>
                      <c:pt idx="6720">
                        <c:v>2.2730000000000001</c:v>
                      </c:pt>
                      <c:pt idx="6721">
                        <c:v>2.2429999999999999</c:v>
                      </c:pt>
                      <c:pt idx="6722">
                        <c:v>2.2440000000000002</c:v>
                      </c:pt>
                      <c:pt idx="6723">
                        <c:v>2.23</c:v>
                      </c:pt>
                      <c:pt idx="6724">
                        <c:v>2.4</c:v>
                      </c:pt>
                      <c:pt idx="6725">
                        <c:v>2.6560000000000001</c:v>
                      </c:pt>
                      <c:pt idx="6726">
                        <c:v>2.74</c:v>
                      </c:pt>
                      <c:pt idx="6727">
                        <c:v>2.8119999999999998</c:v>
                      </c:pt>
                      <c:pt idx="6728">
                        <c:v>2.7570000000000001</c:v>
                      </c:pt>
                      <c:pt idx="6729">
                        <c:v>2.7770000000000001</c:v>
                      </c:pt>
                      <c:pt idx="6730">
                        <c:v>2.746</c:v>
                      </c:pt>
                      <c:pt idx="6731">
                        <c:v>2.8</c:v>
                      </c:pt>
                      <c:pt idx="6732">
                        <c:v>2.81</c:v>
                      </c:pt>
                      <c:pt idx="6733">
                        <c:v>2.79</c:v>
                      </c:pt>
                      <c:pt idx="6734">
                        <c:v>2.7410000000000001</c:v>
                      </c:pt>
                      <c:pt idx="6735">
                        <c:v>2.6960000000000002</c:v>
                      </c:pt>
                      <c:pt idx="6736">
                        <c:v>2.7559999999999998</c:v>
                      </c:pt>
                      <c:pt idx="6737">
                        <c:v>2.742</c:v>
                      </c:pt>
                      <c:pt idx="6738">
                        <c:v>2.6709999999999998</c:v>
                      </c:pt>
                      <c:pt idx="6739">
                        <c:v>2.75</c:v>
                      </c:pt>
                      <c:pt idx="6740">
                        <c:v>2.6070000000000002</c:v>
                      </c:pt>
                      <c:pt idx="6741">
                        <c:v>2.5089999999999999</c:v>
                      </c:pt>
                      <c:pt idx="6742">
                        <c:v>2.4279999999999999</c:v>
                      </c:pt>
                      <c:pt idx="6743">
                        <c:v>2.1850000000000001</c:v>
                      </c:pt>
                      <c:pt idx="6744">
                        <c:v>2.1709999999999998</c:v>
                      </c:pt>
                      <c:pt idx="6745">
                        <c:v>2.17</c:v>
                      </c:pt>
                      <c:pt idx="6746">
                        <c:v>2.1419999999999999</c:v>
                      </c:pt>
                      <c:pt idx="6747">
                        <c:v>2.1629999999999998</c:v>
                      </c:pt>
                      <c:pt idx="6748">
                        <c:v>2.383</c:v>
                      </c:pt>
                      <c:pt idx="6749">
                        <c:v>2.5099999999999998</c:v>
                      </c:pt>
                      <c:pt idx="6750">
                        <c:v>2.7440000000000002</c:v>
                      </c:pt>
                      <c:pt idx="6751">
                        <c:v>2.8359999999999999</c:v>
                      </c:pt>
                      <c:pt idx="6752">
                        <c:v>2.8439999999999999</c:v>
                      </c:pt>
                      <c:pt idx="6753">
                        <c:v>2.7869999999999999</c:v>
                      </c:pt>
                      <c:pt idx="6754">
                        <c:v>2.7810000000000001</c:v>
                      </c:pt>
                      <c:pt idx="6755">
                        <c:v>2.7989999999999999</c:v>
                      </c:pt>
                      <c:pt idx="6756">
                        <c:v>2.82</c:v>
                      </c:pt>
                      <c:pt idx="6757">
                        <c:v>2.8809999999999998</c:v>
                      </c:pt>
                      <c:pt idx="6758">
                        <c:v>2.8889999999999998</c:v>
                      </c:pt>
                      <c:pt idx="6759">
                        <c:v>2.7959999999999998</c:v>
                      </c:pt>
                      <c:pt idx="6760">
                        <c:v>2.794</c:v>
                      </c:pt>
                      <c:pt idx="6761">
                        <c:v>2.7959999999999998</c:v>
                      </c:pt>
                      <c:pt idx="6762">
                        <c:v>2.7879999999999998</c:v>
                      </c:pt>
                      <c:pt idx="6763">
                        <c:v>2.843</c:v>
                      </c:pt>
                      <c:pt idx="6764">
                        <c:v>2.6349999999999998</c:v>
                      </c:pt>
                      <c:pt idx="6765">
                        <c:v>2.46</c:v>
                      </c:pt>
                      <c:pt idx="6766">
                        <c:v>2.3969999999999998</c:v>
                      </c:pt>
                      <c:pt idx="6767">
                        <c:v>2.2709999999999999</c:v>
                      </c:pt>
                      <c:pt idx="6768">
                        <c:v>2.2170000000000001</c:v>
                      </c:pt>
                      <c:pt idx="6769">
                        <c:v>2.2050000000000001</c:v>
                      </c:pt>
                      <c:pt idx="6770">
                        <c:v>2.1850000000000001</c:v>
                      </c:pt>
                      <c:pt idx="6771">
                        <c:v>2.2080000000000002</c:v>
                      </c:pt>
                      <c:pt idx="6772">
                        <c:v>2.4510000000000001</c:v>
                      </c:pt>
                      <c:pt idx="6773">
                        <c:v>2.722</c:v>
                      </c:pt>
                      <c:pt idx="6774">
                        <c:v>2.782</c:v>
                      </c:pt>
                      <c:pt idx="6775">
                        <c:v>2.859</c:v>
                      </c:pt>
                      <c:pt idx="6776">
                        <c:v>2.8839999999999999</c:v>
                      </c:pt>
                      <c:pt idx="6777">
                        <c:v>2.8879999999999999</c:v>
                      </c:pt>
                      <c:pt idx="6778">
                        <c:v>2.8690000000000002</c:v>
                      </c:pt>
                      <c:pt idx="6779">
                        <c:v>2.899</c:v>
                      </c:pt>
                      <c:pt idx="6780">
                        <c:v>2.9630000000000001</c:v>
                      </c:pt>
                      <c:pt idx="6781">
                        <c:v>3.0179999999999998</c:v>
                      </c:pt>
                      <c:pt idx="6782">
                        <c:v>3.0289999999999999</c:v>
                      </c:pt>
                      <c:pt idx="6783">
                        <c:v>3.0190000000000001</c:v>
                      </c:pt>
                      <c:pt idx="6784">
                        <c:v>2.9</c:v>
                      </c:pt>
                      <c:pt idx="6785">
                        <c:v>2.8109999999999999</c:v>
                      </c:pt>
                      <c:pt idx="6786">
                        <c:v>2.78</c:v>
                      </c:pt>
                      <c:pt idx="6787">
                        <c:v>2.7730000000000001</c:v>
                      </c:pt>
                      <c:pt idx="6788">
                        <c:v>2.6219999999999999</c:v>
                      </c:pt>
                      <c:pt idx="6789">
                        <c:v>2.4369999999999998</c:v>
                      </c:pt>
                      <c:pt idx="6790">
                        <c:v>2.3479999999999999</c:v>
                      </c:pt>
                      <c:pt idx="6791">
                        <c:v>2.2669999999999999</c:v>
                      </c:pt>
                      <c:pt idx="6792">
                        <c:v>2.2130000000000001</c:v>
                      </c:pt>
                      <c:pt idx="6793">
                        <c:v>2.2370000000000001</c:v>
                      </c:pt>
                      <c:pt idx="6794">
                        <c:v>2.39</c:v>
                      </c:pt>
                      <c:pt idx="6795">
                        <c:v>2.4220000000000002</c:v>
                      </c:pt>
                      <c:pt idx="6796">
                        <c:v>2.5939999999999999</c:v>
                      </c:pt>
                      <c:pt idx="6797">
                        <c:v>2.7</c:v>
                      </c:pt>
                      <c:pt idx="6798">
                        <c:v>2.798</c:v>
                      </c:pt>
                      <c:pt idx="6799">
                        <c:v>2.907</c:v>
                      </c:pt>
                      <c:pt idx="6800">
                        <c:v>2.952</c:v>
                      </c:pt>
                      <c:pt idx="6801">
                        <c:v>2.9089999999999998</c:v>
                      </c:pt>
                      <c:pt idx="6802">
                        <c:v>2.9420000000000002</c:v>
                      </c:pt>
                      <c:pt idx="6803">
                        <c:v>2.919</c:v>
                      </c:pt>
                      <c:pt idx="6804">
                        <c:v>2.94</c:v>
                      </c:pt>
                      <c:pt idx="6805">
                        <c:v>2.9460000000000002</c:v>
                      </c:pt>
                      <c:pt idx="6806">
                        <c:v>2.9140000000000001</c:v>
                      </c:pt>
                      <c:pt idx="6807">
                        <c:v>2.835</c:v>
                      </c:pt>
                      <c:pt idx="6808">
                        <c:v>2.7810000000000001</c:v>
                      </c:pt>
                      <c:pt idx="6809">
                        <c:v>2.7890000000000001</c:v>
                      </c:pt>
                      <c:pt idx="6810">
                        <c:v>2.819</c:v>
                      </c:pt>
                      <c:pt idx="6811">
                        <c:v>2.766</c:v>
                      </c:pt>
                      <c:pt idx="6812">
                        <c:v>2.5659999999999998</c:v>
                      </c:pt>
                      <c:pt idx="6813">
                        <c:v>2.3639999999999999</c:v>
                      </c:pt>
                      <c:pt idx="6814">
                        <c:v>2.3279999999999998</c:v>
                      </c:pt>
                      <c:pt idx="6815">
                        <c:v>2.2160000000000002</c:v>
                      </c:pt>
                      <c:pt idx="6816">
                        <c:v>2.161</c:v>
                      </c:pt>
                      <c:pt idx="6817">
                        <c:v>2.1760000000000002</c:v>
                      </c:pt>
                      <c:pt idx="6818">
                        <c:v>2.16</c:v>
                      </c:pt>
                      <c:pt idx="6819">
                        <c:v>2.2080000000000002</c:v>
                      </c:pt>
                      <c:pt idx="6820">
                        <c:v>2.4350000000000001</c:v>
                      </c:pt>
                      <c:pt idx="6821">
                        <c:v>2.6619999999999999</c:v>
                      </c:pt>
                      <c:pt idx="6822">
                        <c:v>2.7029999999999998</c:v>
                      </c:pt>
                      <c:pt idx="6823">
                        <c:v>2.8980000000000001</c:v>
                      </c:pt>
                      <c:pt idx="6824">
                        <c:v>2.9710000000000001</c:v>
                      </c:pt>
                      <c:pt idx="6825">
                        <c:v>2.891</c:v>
                      </c:pt>
                      <c:pt idx="6826">
                        <c:v>2.8340000000000001</c:v>
                      </c:pt>
                      <c:pt idx="6827">
                        <c:v>2.8969999999999998</c:v>
                      </c:pt>
                      <c:pt idx="6828">
                        <c:v>2.984</c:v>
                      </c:pt>
                      <c:pt idx="6829">
                        <c:v>3.016</c:v>
                      </c:pt>
                      <c:pt idx="6830">
                        <c:v>2.9809999999999999</c:v>
                      </c:pt>
                      <c:pt idx="6831">
                        <c:v>2.9620000000000002</c:v>
                      </c:pt>
                      <c:pt idx="6832">
                        <c:v>2.879</c:v>
                      </c:pt>
                      <c:pt idx="6833">
                        <c:v>2.8359999999999999</c:v>
                      </c:pt>
                      <c:pt idx="6834">
                        <c:v>2.8250000000000002</c:v>
                      </c:pt>
                      <c:pt idx="6835">
                        <c:v>2.7490000000000001</c:v>
                      </c:pt>
                      <c:pt idx="6836">
                        <c:v>2.5640000000000001</c:v>
                      </c:pt>
                      <c:pt idx="6837">
                        <c:v>2.476</c:v>
                      </c:pt>
                      <c:pt idx="6838">
                        <c:v>2.383</c:v>
                      </c:pt>
                      <c:pt idx="6839">
                        <c:v>2.29</c:v>
                      </c:pt>
                      <c:pt idx="6840">
                        <c:v>2.282</c:v>
                      </c:pt>
                      <c:pt idx="6841">
                        <c:v>2.2970000000000002</c:v>
                      </c:pt>
                      <c:pt idx="6842">
                        <c:v>2.2650000000000001</c:v>
                      </c:pt>
                      <c:pt idx="6843">
                        <c:v>2.3149999999999999</c:v>
                      </c:pt>
                      <c:pt idx="6844">
                        <c:v>2.5169999999999999</c:v>
                      </c:pt>
                      <c:pt idx="6845">
                        <c:v>2.6669999999999998</c:v>
                      </c:pt>
                      <c:pt idx="6846">
                        <c:v>2.919</c:v>
                      </c:pt>
                      <c:pt idx="6847">
                        <c:v>2.9569999999999999</c:v>
                      </c:pt>
                      <c:pt idx="6848">
                        <c:v>2.9729999999999999</c:v>
                      </c:pt>
                      <c:pt idx="6849">
                        <c:v>2.9660000000000002</c:v>
                      </c:pt>
                      <c:pt idx="6850">
                        <c:v>2.9390000000000001</c:v>
                      </c:pt>
                      <c:pt idx="6851">
                        <c:v>3.0209999999999999</c:v>
                      </c:pt>
                      <c:pt idx="6852">
                        <c:v>3.0539999999999998</c:v>
                      </c:pt>
                      <c:pt idx="6853">
                        <c:v>3.0590000000000002</c:v>
                      </c:pt>
                      <c:pt idx="6854">
                        <c:v>3.0009999999999999</c:v>
                      </c:pt>
                      <c:pt idx="6855">
                        <c:v>2.9529999999999998</c:v>
                      </c:pt>
                      <c:pt idx="6856">
                        <c:v>2.8340000000000001</c:v>
                      </c:pt>
                      <c:pt idx="6857">
                        <c:v>2.863</c:v>
                      </c:pt>
                      <c:pt idx="6858">
                        <c:v>2.8330000000000002</c:v>
                      </c:pt>
                      <c:pt idx="6859">
                        <c:v>2.8050000000000002</c:v>
                      </c:pt>
                      <c:pt idx="6860">
                        <c:v>2.6160000000000001</c:v>
                      </c:pt>
                      <c:pt idx="6861">
                        <c:v>2.4750000000000001</c:v>
                      </c:pt>
                      <c:pt idx="6862">
                        <c:v>2.3530000000000002</c:v>
                      </c:pt>
                      <c:pt idx="6863">
                        <c:v>2.3119999999999998</c:v>
                      </c:pt>
                      <c:pt idx="6864">
                        <c:v>2.2909999999999999</c:v>
                      </c:pt>
                      <c:pt idx="6865">
                        <c:v>2.2509999999999999</c:v>
                      </c:pt>
                      <c:pt idx="6866">
                        <c:v>2.2330000000000001</c:v>
                      </c:pt>
                      <c:pt idx="6867">
                        <c:v>2.2810000000000001</c:v>
                      </c:pt>
                      <c:pt idx="6868">
                        <c:v>2.4929999999999999</c:v>
                      </c:pt>
                      <c:pt idx="6869">
                        <c:v>2.5449999999999999</c:v>
                      </c:pt>
                      <c:pt idx="6870">
                        <c:v>2.7949999999999999</c:v>
                      </c:pt>
                      <c:pt idx="6871">
                        <c:v>2.8149999999999999</c:v>
                      </c:pt>
                      <c:pt idx="6872">
                        <c:v>2.8340000000000001</c:v>
                      </c:pt>
                      <c:pt idx="6873">
                        <c:v>2.7410000000000001</c:v>
                      </c:pt>
                      <c:pt idx="6874">
                        <c:v>2.7530000000000001</c:v>
                      </c:pt>
                      <c:pt idx="6875">
                        <c:v>2.9220000000000002</c:v>
                      </c:pt>
                      <c:pt idx="6876">
                        <c:v>2.9660000000000002</c:v>
                      </c:pt>
                      <c:pt idx="6877">
                        <c:v>2.9359999999999999</c:v>
                      </c:pt>
                      <c:pt idx="6878">
                        <c:v>2.8919999999999999</c:v>
                      </c:pt>
                      <c:pt idx="6879">
                        <c:v>2.9780000000000002</c:v>
                      </c:pt>
                      <c:pt idx="6880">
                        <c:v>2.9980000000000002</c:v>
                      </c:pt>
                      <c:pt idx="6881">
                        <c:v>2.9540000000000002</c:v>
                      </c:pt>
                      <c:pt idx="6882">
                        <c:v>2.9849999999999999</c:v>
                      </c:pt>
                      <c:pt idx="6883">
                        <c:v>2.9359999999999999</c:v>
                      </c:pt>
                      <c:pt idx="6884">
                        <c:v>2.7589999999999999</c:v>
                      </c:pt>
                      <c:pt idx="6885">
                        <c:v>2.6219999999999999</c:v>
                      </c:pt>
                      <c:pt idx="6886">
                        <c:v>2.5640000000000001</c:v>
                      </c:pt>
                      <c:pt idx="6887">
                        <c:v>2.4950000000000001</c:v>
                      </c:pt>
                      <c:pt idx="6888">
                        <c:v>2.4470000000000001</c:v>
                      </c:pt>
                      <c:pt idx="6889">
                        <c:v>2.4329999999999998</c:v>
                      </c:pt>
                      <c:pt idx="6890">
                        <c:v>2.4420000000000002</c:v>
                      </c:pt>
                      <c:pt idx="6891">
                        <c:v>2.431</c:v>
                      </c:pt>
                      <c:pt idx="6892">
                        <c:v>2.6349999999999998</c:v>
                      </c:pt>
                      <c:pt idx="6893">
                        <c:v>2.7320000000000002</c:v>
                      </c:pt>
                      <c:pt idx="6894">
                        <c:v>2.7930000000000001</c:v>
                      </c:pt>
                      <c:pt idx="6895">
                        <c:v>2.8039999999999998</c:v>
                      </c:pt>
                      <c:pt idx="6896">
                        <c:v>3.0129999999999999</c:v>
                      </c:pt>
                      <c:pt idx="6897">
                        <c:v>3.0270000000000001</c:v>
                      </c:pt>
                      <c:pt idx="6898">
                        <c:v>3.1709999999999998</c:v>
                      </c:pt>
                      <c:pt idx="6899">
                        <c:v>3.2170000000000001</c:v>
                      </c:pt>
                      <c:pt idx="6900">
                        <c:v>3.16</c:v>
                      </c:pt>
                      <c:pt idx="6901">
                        <c:v>3.2490000000000001</c:v>
                      </c:pt>
                      <c:pt idx="6902">
                        <c:v>3.169</c:v>
                      </c:pt>
                      <c:pt idx="6903">
                        <c:v>3.1589999999999998</c:v>
                      </c:pt>
                      <c:pt idx="6904">
                        <c:v>3.2690000000000001</c:v>
                      </c:pt>
                      <c:pt idx="6905">
                        <c:v>3.3809999999999998</c:v>
                      </c:pt>
                      <c:pt idx="6906">
                        <c:v>3.2469999999999999</c:v>
                      </c:pt>
                      <c:pt idx="6907">
                        <c:v>3.125</c:v>
                      </c:pt>
                      <c:pt idx="6908">
                        <c:v>2.8980000000000001</c:v>
                      </c:pt>
                      <c:pt idx="6909">
                        <c:v>2.714</c:v>
                      </c:pt>
                      <c:pt idx="6910">
                        <c:v>2.641</c:v>
                      </c:pt>
                      <c:pt idx="6911">
                        <c:v>2.58</c:v>
                      </c:pt>
                      <c:pt idx="6912">
                        <c:v>2.496</c:v>
                      </c:pt>
                      <c:pt idx="6913">
                        <c:v>2.4689999999999999</c:v>
                      </c:pt>
                      <c:pt idx="6914">
                        <c:v>2.4470000000000001</c:v>
                      </c:pt>
                      <c:pt idx="6915">
                        <c:v>2.4390000000000001</c:v>
                      </c:pt>
                      <c:pt idx="6916">
                        <c:v>2.5830000000000002</c:v>
                      </c:pt>
                      <c:pt idx="6917">
                        <c:v>2.6869999999999998</c:v>
                      </c:pt>
                      <c:pt idx="6918">
                        <c:v>2.9609999999999999</c:v>
                      </c:pt>
                      <c:pt idx="6919">
                        <c:v>3.0419999999999998</c:v>
                      </c:pt>
                      <c:pt idx="6920">
                        <c:v>3.0990000000000002</c:v>
                      </c:pt>
                      <c:pt idx="6921">
                        <c:v>3.1190000000000002</c:v>
                      </c:pt>
                      <c:pt idx="6922">
                        <c:v>3.085</c:v>
                      </c:pt>
                      <c:pt idx="6923">
                        <c:v>3.16</c:v>
                      </c:pt>
                      <c:pt idx="6924">
                        <c:v>3.234</c:v>
                      </c:pt>
                      <c:pt idx="6925">
                        <c:v>3.2349999999999999</c:v>
                      </c:pt>
                      <c:pt idx="6926">
                        <c:v>3.1549999999999998</c:v>
                      </c:pt>
                      <c:pt idx="6927">
                        <c:v>3.1259999999999999</c:v>
                      </c:pt>
                      <c:pt idx="6928">
                        <c:v>2.9750000000000001</c:v>
                      </c:pt>
                      <c:pt idx="6929">
                        <c:v>2.9750000000000001</c:v>
                      </c:pt>
                      <c:pt idx="6930">
                        <c:v>3.01</c:v>
                      </c:pt>
                      <c:pt idx="6931">
                        <c:v>2.9740000000000002</c:v>
                      </c:pt>
                      <c:pt idx="6932">
                        <c:v>2.7160000000000002</c:v>
                      </c:pt>
                      <c:pt idx="6933">
                        <c:v>2.4830000000000001</c:v>
                      </c:pt>
                      <c:pt idx="6934">
                        <c:v>2.41</c:v>
                      </c:pt>
                      <c:pt idx="6935">
                        <c:v>2.379</c:v>
                      </c:pt>
                      <c:pt idx="6936">
                        <c:v>2.2999999999999998</c:v>
                      </c:pt>
                      <c:pt idx="6937">
                        <c:v>2.3530000000000002</c:v>
                      </c:pt>
                      <c:pt idx="6938">
                        <c:v>2.2810000000000001</c:v>
                      </c:pt>
                      <c:pt idx="6939">
                        <c:v>2.3690000000000002</c:v>
                      </c:pt>
                      <c:pt idx="6940">
                        <c:v>2.5910000000000002</c:v>
                      </c:pt>
                      <c:pt idx="6941">
                        <c:v>2.6320000000000001</c:v>
                      </c:pt>
                      <c:pt idx="6942">
                        <c:v>2.9079999999999999</c:v>
                      </c:pt>
                      <c:pt idx="6943">
                        <c:v>2.9449999999999998</c:v>
                      </c:pt>
                      <c:pt idx="6944">
                        <c:v>3.0880000000000001</c:v>
                      </c:pt>
                      <c:pt idx="6945">
                        <c:v>3.0249999999999999</c:v>
                      </c:pt>
                      <c:pt idx="6946">
                        <c:v>3.0059999999999998</c:v>
                      </c:pt>
                      <c:pt idx="6947">
                        <c:v>3.14</c:v>
                      </c:pt>
                      <c:pt idx="6948">
                        <c:v>3.2269999999999999</c:v>
                      </c:pt>
                      <c:pt idx="6949">
                        <c:v>3.24</c:v>
                      </c:pt>
                      <c:pt idx="6950">
                        <c:v>3.1749999999999998</c:v>
                      </c:pt>
                      <c:pt idx="6951">
                        <c:v>3.1989999999999998</c:v>
                      </c:pt>
                      <c:pt idx="6952">
                        <c:v>3.1389999999999998</c:v>
                      </c:pt>
                      <c:pt idx="6953">
                        <c:v>3.14</c:v>
                      </c:pt>
                      <c:pt idx="6954">
                        <c:v>3.0910000000000002</c:v>
                      </c:pt>
                      <c:pt idx="6955">
                        <c:v>3.0059999999999998</c:v>
                      </c:pt>
                      <c:pt idx="6956">
                        <c:v>2.706</c:v>
                      </c:pt>
                      <c:pt idx="6957">
                        <c:v>2.552</c:v>
                      </c:pt>
                      <c:pt idx="6958">
                        <c:v>2.4670000000000001</c:v>
                      </c:pt>
                      <c:pt idx="6959">
                        <c:v>2.351</c:v>
                      </c:pt>
                      <c:pt idx="6960">
                        <c:v>2.431</c:v>
                      </c:pt>
                      <c:pt idx="6961">
                        <c:v>2.4849999999999999</c:v>
                      </c:pt>
                      <c:pt idx="6962">
                        <c:v>2.4</c:v>
                      </c:pt>
                      <c:pt idx="6963">
                        <c:v>2.444</c:v>
                      </c:pt>
                      <c:pt idx="6964">
                        <c:v>2.645</c:v>
                      </c:pt>
                      <c:pt idx="6965">
                        <c:v>2.778</c:v>
                      </c:pt>
                      <c:pt idx="6966">
                        <c:v>2.855</c:v>
                      </c:pt>
                      <c:pt idx="6967">
                        <c:v>2.9870000000000001</c:v>
                      </c:pt>
                      <c:pt idx="6968">
                        <c:v>3.089</c:v>
                      </c:pt>
                      <c:pt idx="6969">
                        <c:v>3.117</c:v>
                      </c:pt>
                      <c:pt idx="6970">
                        <c:v>3.1589999999999998</c:v>
                      </c:pt>
                      <c:pt idx="6971">
                        <c:v>3.2250000000000001</c:v>
                      </c:pt>
                      <c:pt idx="6972">
                        <c:v>3.306</c:v>
                      </c:pt>
                      <c:pt idx="6973">
                        <c:v>3.355</c:v>
                      </c:pt>
                      <c:pt idx="6974">
                        <c:v>3.4420000000000002</c:v>
                      </c:pt>
                      <c:pt idx="6975">
                        <c:v>3.395</c:v>
                      </c:pt>
                      <c:pt idx="6976">
                        <c:v>3.3460000000000001</c:v>
                      </c:pt>
                      <c:pt idx="6977">
                        <c:v>3.3679999999999999</c:v>
                      </c:pt>
                      <c:pt idx="6978">
                        <c:v>3.278</c:v>
                      </c:pt>
                      <c:pt idx="6979">
                        <c:v>3.1949999999999998</c:v>
                      </c:pt>
                      <c:pt idx="6980">
                        <c:v>2.923</c:v>
                      </c:pt>
                      <c:pt idx="6981">
                        <c:v>2.6760000000000002</c:v>
                      </c:pt>
                      <c:pt idx="6982">
                        <c:v>2.6070000000000002</c:v>
                      </c:pt>
                      <c:pt idx="6983">
                        <c:v>2.4910000000000001</c:v>
                      </c:pt>
                      <c:pt idx="6984">
                        <c:v>2.4529999999999998</c:v>
                      </c:pt>
                      <c:pt idx="6985">
                        <c:v>2.472</c:v>
                      </c:pt>
                      <c:pt idx="6986">
                        <c:v>2.4260000000000002</c:v>
                      </c:pt>
                      <c:pt idx="6987">
                        <c:v>2.4390000000000001</c:v>
                      </c:pt>
                      <c:pt idx="6988">
                        <c:v>2.6269999999999998</c:v>
                      </c:pt>
                      <c:pt idx="6989">
                        <c:v>2.907</c:v>
                      </c:pt>
                      <c:pt idx="6990">
                        <c:v>3.016</c:v>
                      </c:pt>
                      <c:pt idx="6991">
                        <c:v>3.0939999999999999</c:v>
                      </c:pt>
                      <c:pt idx="6992">
                        <c:v>3.2370000000000001</c:v>
                      </c:pt>
                      <c:pt idx="6993">
                        <c:v>3.2309999999999999</c:v>
                      </c:pt>
                      <c:pt idx="6994">
                        <c:v>3.1880000000000002</c:v>
                      </c:pt>
                      <c:pt idx="6995">
                        <c:v>3.0670000000000002</c:v>
                      </c:pt>
                      <c:pt idx="6996">
                        <c:v>2.99</c:v>
                      </c:pt>
                      <c:pt idx="6997">
                        <c:v>3.1440000000000001</c:v>
                      </c:pt>
                      <c:pt idx="6998">
                        <c:v>3.1150000000000002</c:v>
                      </c:pt>
                      <c:pt idx="6999">
                        <c:v>3.0939999999999999</c:v>
                      </c:pt>
                      <c:pt idx="7000">
                        <c:v>3.0449999999999999</c:v>
                      </c:pt>
                      <c:pt idx="7001">
                        <c:v>3.0470000000000002</c:v>
                      </c:pt>
                      <c:pt idx="7002">
                        <c:v>3.06</c:v>
                      </c:pt>
                      <c:pt idx="7003">
                        <c:v>2.972</c:v>
                      </c:pt>
                      <c:pt idx="7004">
                        <c:v>2.738</c:v>
                      </c:pt>
                      <c:pt idx="7005">
                        <c:v>2.5830000000000002</c:v>
                      </c:pt>
                      <c:pt idx="7006">
                        <c:v>2.488</c:v>
                      </c:pt>
                      <c:pt idx="7007">
                        <c:v>2.3250000000000002</c:v>
                      </c:pt>
                      <c:pt idx="7008">
                        <c:v>2.2730000000000001</c:v>
                      </c:pt>
                      <c:pt idx="7009">
                        <c:v>2.302</c:v>
                      </c:pt>
                      <c:pt idx="7010">
                        <c:v>2.2810000000000001</c:v>
                      </c:pt>
                      <c:pt idx="7011">
                        <c:v>2.31</c:v>
                      </c:pt>
                      <c:pt idx="7012">
                        <c:v>2.464</c:v>
                      </c:pt>
                      <c:pt idx="7013">
                        <c:v>2.6309999999999998</c:v>
                      </c:pt>
                      <c:pt idx="7014">
                        <c:v>2.82</c:v>
                      </c:pt>
                      <c:pt idx="7015">
                        <c:v>2.9209999999999998</c:v>
                      </c:pt>
                      <c:pt idx="7016">
                        <c:v>3.077</c:v>
                      </c:pt>
                      <c:pt idx="7017">
                        <c:v>3.1440000000000001</c:v>
                      </c:pt>
                      <c:pt idx="7018">
                        <c:v>3.1709999999999998</c:v>
                      </c:pt>
                      <c:pt idx="7019">
                        <c:v>3.157</c:v>
                      </c:pt>
                      <c:pt idx="7020">
                        <c:v>3.012</c:v>
                      </c:pt>
                      <c:pt idx="7021">
                        <c:v>3.0059999999999998</c:v>
                      </c:pt>
                      <c:pt idx="7022">
                        <c:v>3.0059999999999998</c:v>
                      </c:pt>
                      <c:pt idx="7023">
                        <c:v>2.9820000000000002</c:v>
                      </c:pt>
                      <c:pt idx="7024">
                        <c:v>2.9540000000000002</c:v>
                      </c:pt>
                      <c:pt idx="7025">
                        <c:v>3.0110000000000001</c:v>
                      </c:pt>
                      <c:pt idx="7026">
                        <c:v>2.9590000000000001</c:v>
                      </c:pt>
                      <c:pt idx="7027">
                        <c:v>2.9</c:v>
                      </c:pt>
                      <c:pt idx="7028">
                        <c:v>2.6469999999999998</c:v>
                      </c:pt>
                      <c:pt idx="7029">
                        <c:v>2.508</c:v>
                      </c:pt>
                      <c:pt idx="7030">
                        <c:v>2.4929999999999999</c:v>
                      </c:pt>
                      <c:pt idx="7031">
                        <c:v>2.3820000000000001</c:v>
                      </c:pt>
                      <c:pt idx="7032">
                        <c:v>2.3370000000000002</c:v>
                      </c:pt>
                      <c:pt idx="7033">
                        <c:v>2.327</c:v>
                      </c:pt>
                      <c:pt idx="7034">
                        <c:v>2.3050000000000002</c:v>
                      </c:pt>
                      <c:pt idx="7035">
                        <c:v>2.327</c:v>
                      </c:pt>
                      <c:pt idx="7036">
                        <c:v>2.589</c:v>
                      </c:pt>
                      <c:pt idx="7037">
                        <c:v>2.6709999999999998</c:v>
                      </c:pt>
                      <c:pt idx="7038">
                        <c:v>2.8530000000000002</c:v>
                      </c:pt>
                      <c:pt idx="7039">
                        <c:v>2.8260000000000001</c:v>
                      </c:pt>
                      <c:pt idx="7040">
                        <c:v>2.92</c:v>
                      </c:pt>
                      <c:pt idx="7041">
                        <c:v>2.899</c:v>
                      </c:pt>
                      <c:pt idx="7042">
                        <c:v>2.8759999999999999</c:v>
                      </c:pt>
                      <c:pt idx="7043">
                        <c:v>2.8969999999999998</c:v>
                      </c:pt>
                      <c:pt idx="7044">
                        <c:v>2.9340000000000002</c:v>
                      </c:pt>
                      <c:pt idx="7045">
                        <c:v>2.895</c:v>
                      </c:pt>
                      <c:pt idx="7046">
                        <c:v>2.82</c:v>
                      </c:pt>
                      <c:pt idx="7047">
                        <c:v>2.7879999999999998</c:v>
                      </c:pt>
                      <c:pt idx="7048">
                        <c:v>2.883</c:v>
                      </c:pt>
                      <c:pt idx="7049">
                        <c:v>2.9769999999999999</c:v>
                      </c:pt>
                      <c:pt idx="7050">
                        <c:v>2.96</c:v>
                      </c:pt>
                      <c:pt idx="7051">
                        <c:v>2.8969999999999998</c:v>
                      </c:pt>
                      <c:pt idx="7052">
                        <c:v>2.69</c:v>
                      </c:pt>
                      <c:pt idx="7053">
                        <c:v>2.5720000000000001</c:v>
                      </c:pt>
                      <c:pt idx="7054">
                        <c:v>2.4860000000000002</c:v>
                      </c:pt>
                      <c:pt idx="7055">
                        <c:v>2.39</c:v>
                      </c:pt>
                      <c:pt idx="7056">
                        <c:v>2.4260000000000002</c:v>
                      </c:pt>
                      <c:pt idx="7057">
                        <c:v>2.4849999999999999</c:v>
                      </c:pt>
                      <c:pt idx="7058">
                        <c:v>2.4260000000000002</c:v>
                      </c:pt>
                      <c:pt idx="7059">
                        <c:v>2.3780000000000001</c:v>
                      </c:pt>
                      <c:pt idx="7060">
                        <c:v>2.5270000000000001</c:v>
                      </c:pt>
                      <c:pt idx="7061">
                        <c:v>2.6150000000000002</c:v>
                      </c:pt>
                      <c:pt idx="7062">
                        <c:v>2.6739999999999999</c:v>
                      </c:pt>
                      <c:pt idx="7063">
                        <c:v>2.6829999999999998</c:v>
                      </c:pt>
                      <c:pt idx="7064">
                        <c:v>2.7149999999999999</c:v>
                      </c:pt>
                      <c:pt idx="7065">
                        <c:v>2.734</c:v>
                      </c:pt>
                      <c:pt idx="7066">
                        <c:v>2.762</c:v>
                      </c:pt>
                      <c:pt idx="7067">
                        <c:v>2.8540000000000001</c:v>
                      </c:pt>
                      <c:pt idx="7068">
                        <c:v>2.8809999999999998</c:v>
                      </c:pt>
                      <c:pt idx="7069">
                        <c:v>2.92</c:v>
                      </c:pt>
                      <c:pt idx="7070">
                        <c:v>2.867</c:v>
                      </c:pt>
                      <c:pt idx="7071">
                        <c:v>2.8639999999999999</c:v>
                      </c:pt>
                      <c:pt idx="7072">
                        <c:v>2.867</c:v>
                      </c:pt>
                      <c:pt idx="7073">
                        <c:v>2.8769999999999998</c:v>
                      </c:pt>
                      <c:pt idx="7074">
                        <c:v>2.734</c:v>
                      </c:pt>
                      <c:pt idx="7075">
                        <c:v>2.5529999999999999</c:v>
                      </c:pt>
                      <c:pt idx="7076">
                        <c:v>2.3940000000000001</c:v>
                      </c:pt>
                      <c:pt idx="7077">
                        <c:v>2.3180000000000001</c:v>
                      </c:pt>
                      <c:pt idx="7078">
                        <c:v>2.2400000000000002</c:v>
                      </c:pt>
                      <c:pt idx="7079">
                        <c:v>2.2530000000000001</c:v>
                      </c:pt>
                      <c:pt idx="7080">
                        <c:v>2.218</c:v>
                      </c:pt>
                      <c:pt idx="7081">
                        <c:v>2.1789999999999998</c:v>
                      </c:pt>
                      <c:pt idx="7082">
                        <c:v>2.165</c:v>
                      </c:pt>
                      <c:pt idx="7083">
                        <c:v>2.198</c:v>
                      </c:pt>
                      <c:pt idx="7084">
                        <c:v>2.4380000000000002</c:v>
                      </c:pt>
                      <c:pt idx="7085">
                        <c:v>2.536</c:v>
                      </c:pt>
                      <c:pt idx="7086">
                        <c:v>2.71</c:v>
                      </c:pt>
                      <c:pt idx="7087">
                        <c:v>2.7570000000000001</c:v>
                      </c:pt>
                      <c:pt idx="7088">
                        <c:v>2.8639999999999999</c:v>
                      </c:pt>
                      <c:pt idx="7089">
                        <c:v>3.0139999999999998</c:v>
                      </c:pt>
                      <c:pt idx="7090">
                        <c:v>2.9420000000000002</c:v>
                      </c:pt>
                      <c:pt idx="7091">
                        <c:v>2.972</c:v>
                      </c:pt>
                      <c:pt idx="7092">
                        <c:v>3.15</c:v>
                      </c:pt>
                      <c:pt idx="7093">
                        <c:v>3.343</c:v>
                      </c:pt>
                      <c:pt idx="7094">
                        <c:v>3.448</c:v>
                      </c:pt>
                      <c:pt idx="7095">
                        <c:v>3.4119999999999999</c:v>
                      </c:pt>
                      <c:pt idx="7096">
                        <c:v>3.327</c:v>
                      </c:pt>
                      <c:pt idx="7097">
                        <c:v>3.306</c:v>
                      </c:pt>
                      <c:pt idx="7098">
                        <c:v>3.2930000000000001</c:v>
                      </c:pt>
                      <c:pt idx="7099">
                        <c:v>3.3319999999999999</c:v>
                      </c:pt>
                      <c:pt idx="7100">
                        <c:v>3</c:v>
                      </c:pt>
                      <c:pt idx="7101">
                        <c:v>2.7919999999999998</c:v>
                      </c:pt>
                      <c:pt idx="7102">
                        <c:v>2.637</c:v>
                      </c:pt>
                      <c:pt idx="7103">
                        <c:v>2.5129999999999999</c:v>
                      </c:pt>
                      <c:pt idx="7104">
                        <c:v>2.4849999999999999</c:v>
                      </c:pt>
                      <c:pt idx="7105">
                        <c:v>2.4889999999999999</c:v>
                      </c:pt>
                      <c:pt idx="7106">
                        <c:v>2.4980000000000002</c:v>
                      </c:pt>
                      <c:pt idx="7107">
                        <c:v>2.5379999999999998</c:v>
                      </c:pt>
                      <c:pt idx="7108">
                        <c:v>2.7360000000000002</c:v>
                      </c:pt>
                      <c:pt idx="7109">
                        <c:v>2.7930000000000001</c:v>
                      </c:pt>
                      <c:pt idx="7110">
                        <c:v>2.9390000000000001</c:v>
                      </c:pt>
                      <c:pt idx="7111">
                        <c:v>3.05</c:v>
                      </c:pt>
                      <c:pt idx="7112">
                        <c:v>3.1949999999999998</c:v>
                      </c:pt>
                      <c:pt idx="7113">
                        <c:v>3.1680000000000001</c:v>
                      </c:pt>
                      <c:pt idx="7114">
                        <c:v>3.2130000000000001</c:v>
                      </c:pt>
                      <c:pt idx="7115">
                        <c:v>3.3119999999999998</c:v>
                      </c:pt>
                      <c:pt idx="7116">
                        <c:v>3.4220000000000002</c:v>
                      </c:pt>
                      <c:pt idx="7117">
                        <c:v>3.496</c:v>
                      </c:pt>
                      <c:pt idx="7118">
                        <c:v>3.4220000000000002</c:v>
                      </c:pt>
                      <c:pt idx="7119">
                        <c:v>3.4039999999999999</c:v>
                      </c:pt>
                      <c:pt idx="7120">
                        <c:v>3.3319999999999999</c:v>
                      </c:pt>
                      <c:pt idx="7121">
                        <c:v>3.3090000000000002</c:v>
                      </c:pt>
                      <c:pt idx="7122">
                        <c:v>3.294</c:v>
                      </c:pt>
                      <c:pt idx="7123">
                        <c:v>3.125</c:v>
                      </c:pt>
                      <c:pt idx="7124">
                        <c:v>2.742</c:v>
                      </c:pt>
                      <c:pt idx="7125">
                        <c:v>2.5979999999999999</c:v>
                      </c:pt>
                      <c:pt idx="7126">
                        <c:v>2.5819999999999999</c:v>
                      </c:pt>
                      <c:pt idx="7127">
                        <c:v>2.4940000000000002</c:v>
                      </c:pt>
                      <c:pt idx="7128">
                        <c:v>2.427</c:v>
                      </c:pt>
                      <c:pt idx="7129">
                        <c:v>2.5649999999999999</c:v>
                      </c:pt>
                      <c:pt idx="7130">
                        <c:v>2.4900000000000002</c:v>
                      </c:pt>
                      <c:pt idx="7131">
                        <c:v>2.496</c:v>
                      </c:pt>
                      <c:pt idx="7132">
                        <c:v>2.8220000000000001</c:v>
                      </c:pt>
                      <c:pt idx="7133">
                        <c:v>2.8969999999999998</c:v>
                      </c:pt>
                      <c:pt idx="7134">
                        <c:v>3.0339999999999998</c:v>
                      </c:pt>
                      <c:pt idx="7135">
                        <c:v>3.1110000000000002</c:v>
                      </c:pt>
                      <c:pt idx="7136">
                        <c:v>3.2559999999999998</c:v>
                      </c:pt>
                      <c:pt idx="7137">
                        <c:v>3.2989999999999999</c:v>
                      </c:pt>
                      <c:pt idx="7138">
                        <c:v>3.3570000000000002</c:v>
                      </c:pt>
                      <c:pt idx="7139">
                        <c:v>3.47</c:v>
                      </c:pt>
                      <c:pt idx="7140">
                        <c:v>3.665</c:v>
                      </c:pt>
                      <c:pt idx="7141">
                        <c:v>3.7370000000000001</c:v>
                      </c:pt>
                      <c:pt idx="7142">
                        <c:v>3.7320000000000002</c:v>
                      </c:pt>
                      <c:pt idx="7143">
                        <c:v>3.68</c:v>
                      </c:pt>
                      <c:pt idx="7144">
                        <c:v>3.6150000000000002</c:v>
                      </c:pt>
                      <c:pt idx="7145">
                        <c:v>3.5640000000000001</c:v>
                      </c:pt>
                      <c:pt idx="7146">
                        <c:v>3.3940000000000001</c:v>
                      </c:pt>
                      <c:pt idx="7147">
                        <c:v>3.266</c:v>
                      </c:pt>
                      <c:pt idx="7148">
                        <c:v>2.8820000000000001</c:v>
                      </c:pt>
                      <c:pt idx="7149">
                        <c:v>2.6709999999999998</c:v>
                      </c:pt>
                      <c:pt idx="7150">
                        <c:v>2.528</c:v>
                      </c:pt>
                      <c:pt idx="7151">
                        <c:v>2.3540000000000001</c:v>
                      </c:pt>
                      <c:pt idx="7152">
                        <c:v>2.3109999999999999</c:v>
                      </c:pt>
                      <c:pt idx="7153">
                        <c:v>2.3159999999999998</c:v>
                      </c:pt>
                      <c:pt idx="7154">
                        <c:v>2.2989999999999999</c:v>
                      </c:pt>
                      <c:pt idx="7155">
                        <c:v>2.3210000000000002</c:v>
                      </c:pt>
                      <c:pt idx="7156">
                        <c:v>2.63</c:v>
                      </c:pt>
                      <c:pt idx="7157">
                        <c:v>2.9220000000000002</c:v>
                      </c:pt>
                      <c:pt idx="7158">
                        <c:v>2.95</c:v>
                      </c:pt>
                      <c:pt idx="7159">
                        <c:v>3.0329999999999999</c:v>
                      </c:pt>
                      <c:pt idx="7160">
                        <c:v>3.149</c:v>
                      </c:pt>
                      <c:pt idx="7161">
                        <c:v>3.3980000000000001</c:v>
                      </c:pt>
                      <c:pt idx="7162">
                        <c:v>3.5150000000000001</c:v>
                      </c:pt>
                      <c:pt idx="7163">
                        <c:v>3.6709999999999998</c:v>
                      </c:pt>
                      <c:pt idx="7164">
                        <c:v>3.7509999999999999</c:v>
                      </c:pt>
                      <c:pt idx="7165">
                        <c:v>3.8540000000000001</c:v>
                      </c:pt>
                      <c:pt idx="7166">
                        <c:v>3.8769999999999998</c:v>
                      </c:pt>
                      <c:pt idx="7167">
                        <c:v>3.855</c:v>
                      </c:pt>
                      <c:pt idx="7168">
                        <c:v>3.77</c:v>
                      </c:pt>
                      <c:pt idx="7169">
                        <c:v>3.823</c:v>
                      </c:pt>
                      <c:pt idx="7170">
                        <c:v>3.5779999999999998</c:v>
                      </c:pt>
                      <c:pt idx="7171">
                        <c:v>3.4009999999999998</c:v>
                      </c:pt>
                      <c:pt idx="7172">
                        <c:v>3.1269999999999998</c:v>
                      </c:pt>
                      <c:pt idx="7173">
                        <c:v>2.8490000000000002</c:v>
                      </c:pt>
                      <c:pt idx="7174">
                        <c:v>2.746</c:v>
                      </c:pt>
                      <c:pt idx="7175">
                        <c:v>2.6379999999999999</c:v>
                      </c:pt>
                      <c:pt idx="7176">
                        <c:v>2.5779999999999998</c:v>
                      </c:pt>
                      <c:pt idx="7177">
                        <c:v>2.5819999999999999</c:v>
                      </c:pt>
                      <c:pt idx="7178">
                        <c:v>2.5190000000000001</c:v>
                      </c:pt>
                      <c:pt idx="7179">
                        <c:v>2.57</c:v>
                      </c:pt>
                      <c:pt idx="7180">
                        <c:v>2.8340000000000001</c:v>
                      </c:pt>
                      <c:pt idx="7181">
                        <c:v>2.9409999999999998</c:v>
                      </c:pt>
                      <c:pt idx="7182">
                        <c:v>3.1240000000000001</c:v>
                      </c:pt>
                      <c:pt idx="7183">
                        <c:v>3.2040000000000002</c:v>
                      </c:pt>
                      <c:pt idx="7184">
                        <c:v>3.214</c:v>
                      </c:pt>
                      <c:pt idx="7185">
                        <c:v>3.25</c:v>
                      </c:pt>
                      <c:pt idx="7186">
                        <c:v>3.2570000000000001</c:v>
                      </c:pt>
                      <c:pt idx="7187">
                        <c:v>3.3620000000000001</c:v>
                      </c:pt>
                      <c:pt idx="7188">
                        <c:v>3.4209999999999998</c:v>
                      </c:pt>
                      <c:pt idx="7189">
                        <c:v>3.4430000000000001</c:v>
                      </c:pt>
                      <c:pt idx="7190">
                        <c:v>3.3620000000000001</c:v>
                      </c:pt>
                      <c:pt idx="7191">
                        <c:v>3.23</c:v>
                      </c:pt>
                      <c:pt idx="7192">
                        <c:v>3.0569999999999999</c:v>
                      </c:pt>
                      <c:pt idx="7193">
                        <c:v>3.1339999999999999</c:v>
                      </c:pt>
                      <c:pt idx="7194">
                        <c:v>3.0419999999999998</c:v>
                      </c:pt>
                      <c:pt idx="7195">
                        <c:v>3.0510000000000002</c:v>
                      </c:pt>
                      <c:pt idx="7196">
                        <c:v>2.7570000000000001</c:v>
                      </c:pt>
                      <c:pt idx="7197">
                        <c:v>2.6120000000000001</c:v>
                      </c:pt>
                      <c:pt idx="7198">
                        <c:v>2.524</c:v>
                      </c:pt>
                      <c:pt idx="7199">
                        <c:v>2.3849999999999998</c:v>
                      </c:pt>
                      <c:pt idx="7200">
                        <c:v>2.3780000000000001</c:v>
                      </c:pt>
                      <c:pt idx="7201">
                        <c:v>2.35</c:v>
                      </c:pt>
                      <c:pt idx="7202">
                        <c:v>2.3319999999999999</c:v>
                      </c:pt>
                      <c:pt idx="7203">
                        <c:v>2.3719999999999999</c:v>
                      </c:pt>
                      <c:pt idx="7204">
                        <c:v>2.5259999999999998</c:v>
                      </c:pt>
                      <c:pt idx="7205">
                        <c:v>2.5369999999999999</c:v>
                      </c:pt>
                      <c:pt idx="7206">
                        <c:v>2.8380000000000001</c:v>
                      </c:pt>
                      <c:pt idx="7207">
                        <c:v>2.8279999999999998</c:v>
                      </c:pt>
                      <c:pt idx="7208">
                        <c:v>2.903</c:v>
                      </c:pt>
                      <c:pt idx="7209">
                        <c:v>2.823</c:v>
                      </c:pt>
                      <c:pt idx="7210">
                        <c:v>2.8450000000000002</c:v>
                      </c:pt>
                      <c:pt idx="7211">
                        <c:v>2.903</c:v>
                      </c:pt>
                      <c:pt idx="7212">
                        <c:v>3.0179999999999998</c:v>
                      </c:pt>
                      <c:pt idx="7213">
                        <c:v>2.9319999999999999</c:v>
                      </c:pt>
                      <c:pt idx="7214">
                        <c:v>2.8690000000000002</c:v>
                      </c:pt>
                      <c:pt idx="7215">
                        <c:v>2.843</c:v>
                      </c:pt>
                      <c:pt idx="7216">
                        <c:v>2.96</c:v>
                      </c:pt>
                      <c:pt idx="7217">
                        <c:v>3.0449999999999999</c:v>
                      </c:pt>
                      <c:pt idx="7218">
                        <c:v>2.9910000000000001</c:v>
                      </c:pt>
                      <c:pt idx="7219">
                        <c:v>2.9340000000000002</c:v>
                      </c:pt>
                      <c:pt idx="7220">
                        <c:v>2.6840000000000002</c:v>
                      </c:pt>
                      <c:pt idx="7221">
                        <c:v>2.496</c:v>
                      </c:pt>
                      <c:pt idx="7222">
                        <c:v>2.4729999999999999</c:v>
                      </c:pt>
                      <c:pt idx="7223">
                        <c:v>2.4049999999999998</c:v>
                      </c:pt>
                      <c:pt idx="7224">
                        <c:v>2.3250000000000002</c:v>
                      </c:pt>
                      <c:pt idx="7225">
                        <c:v>2.371</c:v>
                      </c:pt>
                      <c:pt idx="7226">
                        <c:v>2.3940000000000001</c:v>
                      </c:pt>
                      <c:pt idx="7227">
                        <c:v>2.4039999999999999</c:v>
                      </c:pt>
                      <c:pt idx="7228">
                        <c:v>2.5569999999999999</c:v>
                      </c:pt>
                      <c:pt idx="7229">
                        <c:v>2.645</c:v>
                      </c:pt>
                      <c:pt idx="7230">
                        <c:v>2.718</c:v>
                      </c:pt>
                      <c:pt idx="7231">
                        <c:v>2.7730000000000001</c:v>
                      </c:pt>
                      <c:pt idx="7232">
                        <c:v>2.7890000000000001</c:v>
                      </c:pt>
                      <c:pt idx="7233">
                        <c:v>2.7669999999999999</c:v>
                      </c:pt>
                      <c:pt idx="7234">
                        <c:v>2.7519999999999998</c:v>
                      </c:pt>
                      <c:pt idx="7235">
                        <c:v>2.863</c:v>
                      </c:pt>
                      <c:pt idx="7236">
                        <c:v>2.8450000000000002</c:v>
                      </c:pt>
                      <c:pt idx="7237">
                        <c:v>2.8690000000000002</c:v>
                      </c:pt>
                      <c:pt idx="7238">
                        <c:v>2.8180000000000001</c:v>
                      </c:pt>
                      <c:pt idx="7239">
                        <c:v>2.8029999999999999</c:v>
                      </c:pt>
                      <c:pt idx="7240">
                        <c:v>2.81</c:v>
                      </c:pt>
                      <c:pt idx="7241">
                        <c:v>2.9289999999999998</c:v>
                      </c:pt>
                      <c:pt idx="7242">
                        <c:v>2.6789999999999998</c:v>
                      </c:pt>
                      <c:pt idx="7243">
                        <c:v>2.62</c:v>
                      </c:pt>
                      <c:pt idx="7244">
                        <c:v>2.5030000000000001</c:v>
                      </c:pt>
                      <c:pt idx="7245">
                        <c:v>2.4740000000000002</c:v>
                      </c:pt>
                      <c:pt idx="7246">
                        <c:v>2.4900000000000002</c:v>
                      </c:pt>
                      <c:pt idx="7247">
                        <c:v>2.3740000000000001</c:v>
                      </c:pt>
                      <c:pt idx="7248">
                        <c:v>2.3140000000000001</c:v>
                      </c:pt>
                      <c:pt idx="7249">
                        <c:v>2.3479999999999999</c:v>
                      </c:pt>
                      <c:pt idx="7250">
                        <c:v>2.3119999999999998</c:v>
                      </c:pt>
                      <c:pt idx="7251">
                        <c:v>2.3359999999999999</c:v>
                      </c:pt>
                      <c:pt idx="7252">
                        <c:v>2.573</c:v>
                      </c:pt>
                      <c:pt idx="7253">
                        <c:v>2.6440000000000001</c:v>
                      </c:pt>
                      <c:pt idx="7254">
                        <c:v>2.9430000000000001</c:v>
                      </c:pt>
                      <c:pt idx="7255">
                        <c:v>2.8820000000000001</c:v>
                      </c:pt>
                      <c:pt idx="7256">
                        <c:v>2.8340000000000001</c:v>
                      </c:pt>
                      <c:pt idx="7257">
                        <c:v>2.8610000000000002</c:v>
                      </c:pt>
                      <c:pt idx="7258">
                        <c:v>2.907</c:v>
                      </c:pt>
                      <c:pt idx="7259">
                        <c:v>2.9</c:v>
                      </c:pt>
                      <c:pt idx="7260">
                        <c:v>2.9329999999999998</c:v>
                      </c:pt>
                      <c:pt idx="7261">
                        <c:v>2.7040000000000002</c:v>
                      </c:pt>
                      <c:pt idx="7262">
                        <c:v>2.6589999999999998</c:v>
                      </c:pt>
                      <c:pt idx="7263">
                        <c:v>2.5960000000000001</c:v>
                      </c:pt>
                      <c:pt idx="7264">
                        <c:v>2.5550000000000002</c:v>
                      </c:pt>
                      <c:pt idx="7265">
                        <c:v>2.76</c:v>
                      </c:pt>
                      <c:pt idx="7266">
                        <c:v>2.734</c:v>
                      </c:pt>
                      <c:pt idx="7267">
                        <c:v>2.6890000000000001</c:v>
                      </c:pt>
                      <c:pt idx="7268">
                        <c:v>2.419</c:v>
                      </c:pt>
                      <c:pt idx="7269">
                        <c:v>2.242</c:v>
                      </c:pt>
                      <c:pt idx="7270">
                        <c:v>2.2370000000000001</c:v>
                      </c:pt>
                      <c:pt idx="7271">
                        <c:v>2.1190000000000002</c:v>
                      </c:pt>
                      <c:pt idx="7272">
                        <c:v>2.109</c:v>
                      </c:pt>
                      <c:pt idx="7273">
                        <c:v>2.13</c:v>
                      </c:pt>
                      <c:pt idx="7274">
                        <c:v>2.1389999999999998</c:v>
                      </c:pt>
                      <c:pt idx="7275">
                        <c:v>2.1840000000000002</c:v>
                      </c:pt>
                      <c:pt idx="7276">
                        <c:v>2.4550000000000001</c:v>
                      </c:pt>
                      <c:pt idx="7277">
                        <c:v>2.5</c:v>
                      </c:pt>
                      <c:pt idx="7278">
                        <c:v>2.7919999999999998</c:v>
                      </c:pt>
                      <c:pt idx="7279">
                        <c:v>2.7679999999999998</c:v>
                      </c:pt>
                      <c:pt idx="7280">
                        <c:v>2.83</c:v>
                      </c:pt>
                      <c:pt idx="7281">
                        <c:v>2.8759999999999999</c:v>
                      </c:pt>
                      <c:pt idx="7282">
                        <c:v>2.823</c:v>
                      </c:pt>
                      <c:pt idx="7283">
                        <c:v>2.7589999999999999</c:v>
                      </c:pt>
                      <c:pt idx="7284">
                        <c:v>2.8159999999999998</c:v>
                      </c:pt>
                      <c:pt idx="7285">
                        <c:v>2.8119999999999998</c:v>
                      </c:pt>
                      <c:pt idx="7286">
                        <c:v>2.718</c:v>
                      </c:pt>
                      <c:pt idx="7287">
                        <c:v>2.653</c:v>
                      </c:pt>
                      <c:pt idx="7288">
                        <c:v>2.64</c:v>
                      </c:pt>
                      <c:pt idx="7289">
                        <c:v>2.847</c:v>
                      </c:pt>
                      <c:pt idx="7290">
                        <c:v>2.7719999999999998</c:v>
                      </c:pt>
                      <c:pt idx="7291">
                        <c:v>2.754</c:v>
                      </c:pt>
                      <c:pt idx="7292">
                        <c:v>2.5830000000000002</c:v>
                      </c:pt>
                      <c:pt idx="7293">
                        <c:v>2.4300000000000002</c:v>
                      </c:pt>
                      <c:pt idx="7294">
                        <c:v>2.343</c:v>
                      </c:pt>
                      <c:pt idx="7295">
                        <c:v>2.2490000000000001</c:v>
                      </c:pt>
                      <c:pt idx="7296">
                        <c:v>2.1909999999999998</c:v>
                      </c:pt>
                      <c:pt idx="7297">
                        <c:v>2.1829999999999998</c:v>
                      </c:pt>
                      <c:pt idx="7298">
                        <c:v>2.165</c:v>
                      </c:pt>
                      <c:pt idx="7299">
                        <c:v>2.528</c:v>
                      </c:pt>
                      <c:pt idx="7300">
                        <c:v>2.76</c:v>
                      </c:pt>
                      <c:pt idx="7301">
                        <c:v>2.8780000000000001</c:v>
                      </c:pt>
                      <c:pt idx="7302">
                        <c:v>3.0819999999999999</c:v>
                      </c:pt>
                      <c:pt idx="7303">
                        <c:v>2.996</c:v>
                      </c:pt>
                      <c:pt idx="7304">
                        <c:v>3.0870000000000002</c:v>
                      </c:pt>
                      <c:pt idx="7305">
                        <c:v>2.9980000000000002</c:v>
                      </c:pt>
                      <c:pt idx="7306">
                        <c:v>2.9510000000000001</c:v>
                      </c:pt>
                      <c:pt idx="7307">
                        <c:v>2.9860000000000002</c:v>
                      </c:pt>
                      <c:pt idx="7308">
                        <c:v>3.0059999999999998</c:v>
                      </c:pt>
                      <c:pt idx="7309">
                        <c:v>3.077</c:v>
                      </c:pt>
                      <c:pt idx="7310">
                        <c:v>3.0579999999999998</c:v>
                      </c:pt>
                      <c:pt idx="7311">
                        <c:v>3.0190000000000001</c:v>
                      </c:pt>
                      <c:pt idx="7312">
                        <c:v>2.9750000000000001</c:v>
                      </c:pt>
                      <c:pt idx="7313">
                        <c:v>3.1520000000000001</c:v>
                      </c:pt>
                      <c:pt idx="7314">
                        <c:v>3.07</c:v>
                      </c:pt>
                      <c:pt idx="7315">
                        <c:v>2.9929999999999999</c:v>
                      </c:pt>
                      <c:pt idx="7316">
                        <c:v>2.7309999999999999</c:v>
                      </c:pt>
                      <c:pt idx="7317">
                        <c:v>2.5680000000000001</c:v>
                      </c:pt>
                      <c:pt idx="7318">
                        <c:v>2.5419999999999998</c:v>
                      </c:pt>
                      <c:pt idx="7319">
                        <c:v>2.2490000000000001</c:v>
                      </c:pt>
                      <c:pt idx="7320">
                        <c:v>2.3319999999999999</c:v>
                      </c:pt>
                      <c:pt idx="7321">
                        <c:v>2.3029999999999999</c:v>
                      </c:pt>
                      <c:pt idx="7322">
                        <c:v>2.4580000000000002</c:v>
                      </c:pt>
                      <c:pt idx="7323">
                        <c:v>2.3980000000000001</c:v>
                      </c:pt>
                      <c:pt idx="7324">
                        <c:v>2.5950000000000002</c:v>
                      </c:pt>
                      <c:pt idx="7325">
                        <c:v>2.7130000000000001</c:v>
                      </c:pt>
                      <c:pt idx="7326">
                        <c:v>2.8980000000000001</c:v>
                      </c:pt>
                      <c:pt idx="7327">
                        <c:v>2.8460000000000001</c:v>
                      </c:pt>
                      <c:pt idx="7328">
                        <c:v>2.931</c:v>
                      </c:pt>
                      <c:pt idx="7329">
                        <c:v>2.8660000000000001</c:v>
                      </c:pt>
                      <c:pt idx="7330">
                        <c:v>2.8460000000000001</c:v>
                      </c:pt>
                      <c:pt idx="7331">
                        <c:v>2.7749999999999999</c:v>
                      </c:pt>
                      <c:pt idx="7332">
                        <c:v>2.7709999999999999</c:v>
                      </c:pt>
                      <c:pt idx="7333">
                        <c:v>2.758</c:v>
                      </c:pt>
                      <c:pt idx="7334">
                        <c:v>2.6760000000000002</c:v>
                      </c:pt>
                      <c:pt idx="7335">
                        <c:v>2.6469999999999998</c:v>
                      </c:pt>
                      <c:pt idx="7336">
                        <c:v>2.6560000000000001</c:v>
                      </c:pt>
                      <c:pt idx="7337">
                        <c:v>2.778</c:v>
                      </c:pt>
                      <c:pt idx="7338">
                        <c:v>2.8050000000000002</c:v>
                      </c:pt>
                      <c:pt idx="7339">
                        <c:v>2.702</c:v>
                      </c:pt>
                      <c:pt idx="7340">
                        <c:v>2.5670000000000002</c:v>
                      </c:pt>
                      <c:pt idx="7341">
                        <c:v>2.4329999999999998</c:v>
                      </c:pt>
                      <c:pt idx="7342">
                        <c:v>2.3969999999999998</c:v>
                      </c:pt>
                      <c:pt idx="7343">
                        <c:v>2.3610000000000002</c:v>
                      </c:pt>
                      <c:pt idx="7344">
                        <c:v>2.3410000000000002</c:v>
                      </c:pt>
                      <c:pt idx="7345">
                        <c:v>2.3090000000000002</c:v>
                      </c:pt>
                      <c:pt idx="7346">
                        <c:v>2.2799999999999998</c:v>
                      </c:pt>
                      <c:pt idx="7347">
                        <c:v>2.2959999999999998</c:v>
                      </c:pt>
                      <c:pt idx="7348">
                        <c:v>2.5369999999999999</c:v>
                      </c:pt>
                      <c:pt idx="7349">
                        <c:v>2.6160000000000001</c:v>
                      </c:pt>
                      <c:pt idx="7350">
                        <c:v>2.9260000000000002</c:v>
                      </c:pt>
                      <c:pt idx="7351">
                        <c:v>2.843</c:v>
                      </c:pt>
                      <c:pt idx="7352">
                        <c:v>2.8250000000000002</c:v>
                      </c:pt>
                      <c:pt idx="7353">
                        <c:v>2.782</c:v>
                      </c:pt>
                      <c:pt idx="7354">
                        <c:v>2.7839999999999998</c:v>
                      </c:pt>
                      <c:pt idx="7355">
                        <c:v>2.75</c:v>
                      </c:pt>
                      <c:pt idx="7356">
                        <c:v>2.8069999999999999</c:v>
                      </c:pt>
                      <c:pt idx="7357">
                        <c:v>2.7349999999999999</c:v>
                      </c:pt>
                      <c:pt idx="7358">
                        <c:v>2.6709999999999998</c:v>
                      </c:pt>
                      <c:pt idx="7359">
                        <c:v>2.6349999999999998</c:v>
                      </c:pt>
                      <c:pt idx="7360">
                        <c:v>2.6469999999999998</c:v>
                      </c:pt>
                      <c:pt idx="7361">
                        <c:v>2.766</c:v>
                      </c:pt>
                      <c:pt idx="7362">
                        <c:v>2.6829999999999998</c:v>
                      </c:pt>
                      <c:pt idx="7363">
                        <c:v>2.6160000000000001</c:v>
                      </c:pt>
                      <c:pt idx="7364">
                        <c:v>2.5030000000000001</c:v>
                      </c:pt>
                      <c:pt idx="7365">
                        <c:v>2.4489999999999998</c:v>
                      </c:pt>
                      <c:pt idx="7366">
                        <c:v>2.3860000000000001</c:v>
                      </c:pt>
                      <c:pt idx="7367">
                        <c:v>2.3839999999999999</c:v>
                      </c:pt>
                      <c:pt idx="7368">
                        <c:v>2.3029999999999999</c:v>
                      </c:pt>
                      <c:pt idx="7369">
                        <c:v>2.2959999999999998</c:v>
                      </c:pt>
                      <c:pt idx="7370">
                        <c:v>2.327</c:v>
                      </c:pt>
                      <c:pt idx="7371">
                        <c:v>2.3639999999999999</c:v>
                      </c:pt>
                      <c:pt idx="7372">
                        <c:v>2.512</c:v>
                      </c:pt>
                      <c:pt idx="7373">
                        <c:v>2.5979999999999999</c:v>
                      </c:pt>
                      <c:pt idx="7374">
                        <c:v>2.754</c:v>
                      </c:pt>
                      <c:pt idx="7375">
                        <c:v>2.762</c:v>
                      </c:pt>
                      <c:pt idx="7376">
                        <c:v>2.8010000000000002</c:v>
                      </c:pt>
                      <c:pt idx="7377">
                        <c:v>2.7280000000000002</c:v>
                      </c:pt>
                      <c:pt idx="7378">
                        <c:v>2.7210000000000001</c:v>
                      </c:pt>
                      <c:pt idx="7379">
                        <c:v>2.7240000000000002</c:v>
                      </c:pt>
                      <c:pt idx="7380">
                        <c:v>2.7410000000000001</c:v>
                      </c:pt>
                      <c:pt idx="7381">
                        <c:v>2.6640000000000001</c:v>
                      </c:pt>
                      <c:pt idx="7382">
                        <c:v>2.6520000000000001</c:v>
                      </c:pt>
                      <c:pt idx="7383">
                        <c:v>2.6059999999999999</c:v>
                      </c:pt>
                      <c:pt idx="7384">
                        <c:v>2.6120000000000001</c:v>
                      </c:pt>
                      <c:pt idx="7385">
                        <c:v>2.8119999999999998</c:v>
                      </c:pt>
                      <c:pt idx="7386">
                        <c:v>2.762</c:v>
                      </c:pt>
                      <c:pt idx="7387">
                        <c:v>2.657</c:v>
                      </c:pt>
                      <c:pt idx="7388">
                        <c:v>2.4900000000000002</c:v>
                      </c:pt>
                      <c:pt idx="7389">
                        <c:v>2.395</c:v>
                      </c:pt>
                      <c:pt idx="7390">
                        <c:v>2.331</c:v>
                      </c:pt>
                      <c:pt idx="7391">
                        <c:v>2.3069999999999999</c:v>
                      </c:pt>
                      <c:pt idx="7392">
                        <c:v>2.2749999999999999</c:v>
                      </c:pt>
                      <c:pt idx="7393">
                        <c:v>2.2749999999999999</c:v>
                      </c:pt>
                      <c:pt idx="7394">
                        <c:v>2.3170000000000002</c:v>
                      </c:pt>
                      <c:pt idx="7395">
                        <c:v>2.3029999999999999</c:v>
                      </c:pt>
                      <c:pt idx="7396">
                        <c:v>2.2989999999999999</c:v>
                      </c:pt>
                      <c:pt idx="7397">
                        <c:v>2.46</c:v>
                      </c:pt>
                      <c:pt idx="7398">
                        <c:v>2.52</c:v>
                      </c:pt>
                      <c:pt idx="7399">
                        <c:v>2.4870000000000001</c:v>
                      </c:pt>
                      <c:pt idx="7400">
                        <c:v>2.5219999999999998</c:v>
                      </c:pt>
                      <c:pt idx="7401">
                        <c:v>2.69</c:v>
                      </c:pt>
                      <c:pt idx="7402">
                        <c:v>2.677</c:v>
                      </c:pt>
                      <c:pt idx="7403">
                        <c:v>2.61</c:v>
                      </c:pt>
                      <c:pt idx="7404">
                        <c:v>2.65</c:v>
                      </c:pt>
                      <c:pt idx="7405">
                        <c:v>2.6509999999999998</c:v>
                      </c:pt>
                      <c:pt idx="7406">
                        <c:v>2.585</c:v>
                      </c:pt>
                      <c:pt idx="7407">
                        <c:v>2.5510000000000002</c:v>
                      </c:pt>
                      <c:pt idx="7408">
                        <c:v>2.5950000000000002</c:v>
                      </c:pt>
                      <c:pt idx="7409">
                        <c:v>2.7450000000000001</c:v>
                      </c:pt>
                      <c:pt idx="7410">
                        <c:v>2.8250000000000002</c:v>
                      </c:pt>
                      <c:pt idx="7411">
                        <c:v>2.61</c:v>
                      </c:pt>
                      <c:pt idx="7412">
                        <c:v>2.516</c:v>
                      </c:pt>
                      <c:pt idx="7413">
                        <c:v>2.3580000000000001</c:v>
                      </c:pt>
                      <c:pt idx="7414">
                        <c:v>2.3759999999999999</c:v>
                      </c:pt>
                      <c:pt idx="7415">
                        <c:v>2.3239999999999998</c:v>
                      </c:pt>
                      <c:pt idx="7416">
                        <c:v>2.3490000000000002</c:v>
                      </c:pt>
                      <c:pt idx="7417">
                        <c:v>2.2610000000000001</c:v>
                      </c:pt>
                      <c:pt idx="7418">
                        <c:v>2.242</c:v>
                      </c:pt>
                      <c:pt idx="7419">
                        <c:v>2.2599999999999998</c:v>
                      </c:pt>
                      <c:pt idx="7420">
                        <c:v>2.3039999999999998</c:v>
                      </c:pt>
                      <c:pt idx="7421">
                        <c:v>2.5219999999999998</c:v>
                      </c:pt>
                      <c:pt idx="7422">
                        <c:v>2.6619999999999999</c:v>
                      </c:pt>
                      <c:pt idx="7423">
                        <c:v>2.706</c:v>
                      </c:pt>
                      <c:pt idx="7424">
                        <c:v>2.847</c:v>
                      </c:pt>
                      <c:pt idx="7425">
                        <c:v>2.9820000000000002</c:v>
                      </c:pt>
                      <c:pt idx="7426">
                        <c:v>2.8679999999999999</c:v>
                      </c:pt>
                      <c:pt idx="7427">
                        <c:v>2.7269999999999999</c:v>
                      </c:pt>
                      <c:pt idx="7428">
                        <c:v>2.7559999999999998</c:v>
                      </c:pt>
                      <c:pt idx="7429">
                        <c:v>2.7450000000000001</c:v>
                      </c:pt>
                      <c:pt idx="7430">
                        <c:v>2.72</c:v>
                      </c:pt>
                      <c:pt idx="7431">
                        <c:v>2.617</c:v>
                      </c:pt>
                      <c:pt idx="7432">
                        <c:v>2.669</c:v>
                      </c:pt>
                      <c:pt idx="7433">
                        <c:v>2.7509999999999999</c:v>
                      </c:pt>
                      <c:pt idx="7434">
                        <c:v>2.7890000000000001</c:v>
                      </c:pt>
                      <c:pt idx="7435">
                        <c:v>2.746</c:v>
                      </c:pt>
                      <c:pt idx="7436">
                        <c:v>2.669</c:v>
                      </c:pt>
                      <c:pt idx="7437">
                        <c:v>2.532</c:v>
                      </c:pt>
                      <c:pt idx="7438">
                        <c:v>2.4950000000000001</c:v>
                      </c:pt>
                      <c:pt idx="7439">
                        <c:v>2.4119999999999999</c:v>
                      </c:pt>
                      <c:pt idx="7440">
                        <c:v>2.4209999999999998</c:v>
                      </c:pt>
                      <c:pt idx="7441">
                        <c:v>2.339</c:v>
                      </c:pt>
                      <c:pt idx="7442">
                        <c:v>2.3450000000000002</c:v>
                      </c:pt>
                      <c:pt idx="7443">
                        <c:v>2.319</c:v>
                      </c:pt>
                      <c:pt idx="7444">
                        <c:v>2.3660000000000001</c:v>
                      </c:pt>
                      <c:pt idx="7445">
                        <c:v>2.5920000000000001</c:v>
                      </c:pt>
                      <c:pt idx="7446">
                        <c:v>2.661</c:v>
                      </c:pt>
                      <c:pt idx="7447">
                        <c:v>2.8570000000000002</c:v>
                      </c:pt>
                      <c:pt idx="7448">
                        <c:v>2.867</c:v>
                      </c:pt>
                      <c:pt idx="7449">
                        <c:v>2.907</c:v>
                      </c:pt>
                      <c:pt idx="7450">
                        <c:v>2.8460000000000001</c:v>
                      </c:pt>
                      <c:pt idx="7451">
                        <c:v>2.7869999999999999</c:v>
                      </c:pt>
                      <c:pt idx="7452">
                        <c:v>2.758</c:v>
                      </c:pt>
                      <c:pt idx="7453">
                        <c:v>2.74</c:v>
                      </c:pt>
                      <c:pt idx="7454">
                        <c:v>2.7130000000000001</c:v>
                      </c:pt>
                      <c:pt idx="7455">
                        <c:v>2.7170000000000001</c:v>
                      </c:pt>
                      <c:pt idx="7456">
                        <c:v>2.63</c:v>
                      </c:pt>
                      <c:pt idx="7457">
                        <c:v>2.7730000000000001</c:v>
                      </c:pt>
                      <c:pt idx="7458">
                        <c:v>2.85</c:v>
                      </c:pt>
                      <c:pt idx="7459">
                        <c:v>2.7610000000000001</c:v>
                      </c:pt>
                      <c:pt idx="7460">
                        <c:v>2.6389999999999998</c:v>
                      </c:pt>
                      <c:pt idx="7461">
                        <c:v>2.492</c:v>
                      </c:pt>
                      <c:pt idx="7462">
                        <c:v>2.4340000000000002</c:v>
                      </c:pt>
                      <c:pt idx="7463">
                        <c:v>2.3319999999999999</c:v>
                      </c:pt>
                      <c:pt idx="7464">
                        <c:v>2.3119999999999998</c:v>
                      </c:pt>
                      <c:pt idx="7465">
                        <c:v>2.319</c:v>
                      </c:pt>
                      <c:pt idx="7466">
                        <c:v>2.4140000000000001</c:v>
                      </c:pt>
                      <c:pt idx="7467">
                        <c:v>2.4060000000000001</c:v>
                      </c:pt>
                      <c:pt idx="7468">
                        <c:v>2.4260000000000002</c:v>
                      </c:pt>
                      <c:pt idx="7469">
                        <c:v>2.629</c:v>
                      </c:pt>
                      <c:pt idx="7470">
                        <c:v>2.7029999999999998</c:v>
                      </c:pt>
                      <c:pt idx="7471">
                        <c:v>2.726</c:v>
                      </c:pt>
                      <c:pt idx="7472">
                        <c:v>2.8570000000000002</c:v>
                      </c:pt>
                      <c:pt idx="7473">
                        <c:v>2.8860000000000001</c:v>
                      </c:pt>
                      <c:pt idx="7474">
                        <c:v>2.7690000000000001</c:v>
                      </c:pt>
                      <c:pt idx="7475">
                        <c:v>2.7280000000000002</c:v>
                      </c:pt>
                      <c:pt idx="7476">
                        <c:v>2.7280000000000002</c:v>
                      </c:pt>
                      <c:pt idx="7477">
                        <c:v>2.78</c:v>
                      </c:pt>
                      <c:pt idx="7478">
                        <c:v>2.762</c:v>
                      </c:pt>
                      <c:pt idx="7479">
                        <c:v>2.7280000000000002</c:v>
                      </c:pt>
                      <c:pt idx="7480">
                        <c:v>2.7189999999999999</c:v>
                      </c:pt>
                      <c:pt idx="7481">
                        <c:v>2.7930000000000001</c:v>
                      </c:pt>
                      <c:pt idx="7482">
                        <c:v>2.7549999999999999</c:v>
                      </c:pt>
                      <c:pt idx="7483">
                        <c:v>2.6659999999999999</c:v>
                      </c:pt>
                      <c:pt idx="7484">
                        <c:v>2.5880000000000001</c:v>
                      </c:pt>
                      <c:pt idx="7485">
                        <c:v>2.3679999999999999</c:v>
                      </c:pt>
                      <c:pt idx="7486">
                        <c:v>2.3959999999999999</c:v>
                      </c:pt>
                      <c:pt idx="7487">
                        <c:v>2.3479999999999999</c:v>
                      </c:pt>
                      <c:pt idx="7488">
                        <c:v>2.2919999999999998</c:v>
                      </c:pt>
                      <c:pt idx="7489">
                        <c:v>2.2909999999999999</c:v>
                      </c:pt>
                      <c:pt idx="7490">
                        <c:v>2.2309999999999999</c:v>
                      </c:pt>
                      <c:pt idx="7491">
                        <c:v>2.2170000000000001</c:v>
                      </c:pt>
                      <c:pt idx="7492">
                        <c:v>2.2650000000000001</c:v>
                      </c:pt>
                      <c:pt idx="7493">
                        <c:v>2.6579999999999999</c:v>
                      </c:pt>
                      <c:pt idx="7494">
                        <c:v>2.74</c:v>
                      </c:pt>
                      <c:pt idx="7495">
                        <c:v>2.7789999999999999</c:v>
                      </c:pt>
                      <c:pt idx="7496">
                        <c:v>2.8380000000000001</c:v>
                      </c:pt>
                      <c:pt idx="7497">
                        <c:v>2.8839999999999999</c:v>
                      </c:pt>
                      <c:pt idx="7498">
                        <c:v>2.8069999999999999</c:v>
                      </c:pt>
                      <c:pt idx="7499">
                        <c:v>2.6859999999999999</c:v>
                      </c:pt>
                      <c:pt idx="7500">
                        <c:v>2.7389999999999999</c:v>
                      </c:pt>
                      <c:pt idx="7501">
                        <c:v>2.71</c:v>
                      </c:pt>
                      <c:pt idx="7502">
                        <c:v>2.7440000000000002</c:v>
                      </c:pt>
                      <c:pt idx="7503">
                        <c:v>2.7029999999999998</c:v>
                      </c:pt>
                      <c:pt idx="7504">
                        <c:v>2.6589999999999998</c:v>
                      </c:pt>
                      <c:pt idx="7505">
                        <c:v>2.7519999999999998</c:v>
                      </c:pt>
                      <c:pt idx="7506">
                        <c:v>2.7679999999999998</c:v>
                      </c:pt>
                      <c:pt idx="7507">
                        <c:v>2.673</c:v>
                      </c:pt>
                      <c:pt idx="7508">
                        <c:v>2.609</c:v>
                      </c:pt>
                      <c:pt idx="7509">
                        <c:v>2.452</c:v>
                      </c:pt>
                      <c:pt idx="7510">
                        <c:v>2.367</c:v>
                      </c:pt>
                      <c:pt idx="7511">
                        <c:v>2.2890000000000001</c:v>
                      </c:pt>
                      <c:pt idx="7512">
                        <c:v>2.2400000000000002</c:v>
                      </c:pt>
                      <c:pt idx="7513">
                        <c:v>2.2559999999999998</c:v>
                      </c:pt>
                      <c:pt idx="7514">
                        <c:v>2.2589999999999999</c:v>
                      </c:pt>
                      <c:pt idx="7515">
                        <c:v>2.2719999999999998</c:v>
                      </c:pt>
                      <c:pt idx="7516">
                        <c:v>2.3439999999999999</c:v>
                      </c:pt>
                      <c:pt idx="7517">
                        <c:v>2.5609999999999999</c:v>
                      </c:pt>
                      <c:pt idx="7518">
                        <c:v>2.6619999999999999</c:v>
                      </c:pt>
                      <c:pt idx="7519">
                        <c:v>2.8860000000000001</c:v>
                      </c:pt>
                      <c:pt idx="7520">
                        <c:v>2.9729999999999999</c:v>
                      </c:pt>
                      <c:pt idx="7521">
                        <c:v>2.871</c:v>
                      </c:pt>
                      <c:pt idx="7522">
                        <c:v>2.8079999999999998</c:v>
                      </c:pt>
                      <c:pt idx="7523">
                        <c:v>2.77</c:v>
                      </c:pt>
                      <c:pt idx="7524">
                        <c:v>2.7930000000000001</c:v>
                      </c:pt>
                      <c:pt idx="7525">
                        <c:v>2.8239999999999998</c:v>
                      </c:pt>
                      <c:pt idx="7526">
                        <c:v>2.78</c:v>
                      </c:pt>
                      <c:pt idx="7527">
                        <c:v>2.645</c:v>
                      </c:pt>
                      <c:pt idx="7528">
                        <c:v>2.6629999999999998</c:v>
                      </c:pt>
                      <c:pt idx="7529">
                        <c:v>2.77</c:v>
                      </c:pt>
                      <c:pt idx="7530">
                        <c:v>2.823</c:v>
                      </c:pt>
                      <c:pt idx="7531">
                        <c:v>2.7269999999999999</c:v>
                      </c:pt>
                      <c:pt idx="7532">
                        <c:v>2.6659999999999999</c:v>
                      </c:pt>
                      <c:pt idx="7533">
                        <c:v>2.5019999999999998</c:v>
                      </c:pt>
                      <c:pt idx="7534">
                        <c:v>2.4670000000000001</c:v>
                      </c:pt>
                      <c:pt idx="7535">
                        <c:v>2.4380000000000002</c:v>
                      </c:pt>
                      <c:pt idx="7536">
                        <c:v>2.367</c:v>
                      </c:pt>
                      <c:pt idx="7537">
                        <c:v>2.3260000000000001</c:v>
                      </c:pt>
                      <c:pt idx="7538">
                        <c:v>2.3220000000000001</c:v>
                      </c:pt>
                      <c:pt idx="7539">
                        <c:v>2.2570000000000001</c:v>
                      </c:pt>
                      <c:pt idx="7540">
                        <c:v>2.3260000000000001</c:v>
                      </c:pt>
                      <c:pt idx="7541">
                        <c:v>2.5129999999999999</c:v>
                      </c:pt>
                      <c:pt idx="7542">
                        <c:v>2.5550000000000002</c:v>
                      </c:pt>
                      <c:pt idx="7543">
                        <c:v>2.5920000000000001</c:v>
                      </c:pt>
                      <c:pt idx="7544">
                        <c:v>2.706</c:v>
                      </c:pt>
                      <c:pt idx="7545">
                        <c:v>2.7389999999999999</c:v>
                      </c:pt>
                      <c:pt idx="7546">
                        <c:v>2.6970000000000001</c:v>
                      </c:pt>
                      <c:pt idx="7547">
                        <c:v>2.7589999999999999</c:v>
                      </c:pt>
                      <c:pt idx="7548">
                        <c:v>2.8290000000000002</c:v>
                      </c:pt>
                      <c:pt idx="7549">
                        <c:v>2.9039999999999999</c:v>
                      </c:pt>
                      <c:pt idx="7550">
                        <c:v>2.879</c:v>
                      </c:pt>
                      <c:pt idx="7551">
                        <c:v>2.7530000000000001</c:v>
                      </c:pt>
                      <c:pt idx="7552">
                        <c:v>2.7370000000000001</c:v>
                      </c:pt>
                      <c:pt idx="7553">
                        <c:v>2.89</c:v>
                      </c:pt>
                      <c:pt idx="7554">
                        <c:v>2.907</c:v>
                      </c:pt>
                      <c:pt idx="7555">
                        <c:v>2.794</c:v>
                      </c:pt>
                      <c:pt idx="7556">
                        <c:v>2.637</c:v>
                      </c:pt>
                      <c:pt idx="7557">
                        <c:v>2.4780000000000002</c:v>
                      </c:pt>
                      <c:pt idx="7558">
                        <c:v>2.3940000000000001</c:v>
                      </c:pt>
                      <c:pt idx="7559">
                        <c:v>2.3719999999999999</c:v>
                      </c:pt>
                      <c:pt idx="7560">
                        <c:v>2.3159999999999998</c:v>
                      </c:pt>
                      <c:pt idx="7561">
                        <c:v>2.29</c:v>
                      </c:pt>
                      <c:pt idx="7562">
                        <c:v>2.3039999999999998</c:v>
                      </c:pt>
                      <c:pt idx="7563">
                        <c:v>2.266</c:v>
                      </c:pt>
                      <c:pt idx="7564">
                        <c:v>2.2850000000000001</c:v>
                      </c:pt>
                      <c:pt idx="7565">
                        <c:v>2.4870000000000001</c:v>
                      </c:pt>
                      <c:pt idx="7566">
                        <c:v>2.5430000000000001</c:v>
                      </c:pt>
                      <c:pt idx="7567">
                        <c:v>2.532</c:v>
                      </c:pt>
                      <c:pt idx="7568">
                        <c:v>2.5779999999999998</c:v>
                      </c:pt>
                      <c:pt idx="7569">
                        <c:v>2.7709999999999999</c:v>
                      </c:pt>
                      <c:pt idx="7570">
                        <c:v>2.75</c:v>
                      </c:pt>
                      <c:pt idx="7571">
                        <c:v>2.6970000000000001</c:v>
                      </c:pt>
                      <c:pt idx="7572">
                        <c:v>2.6819999999999999</c:v>
                      </c:pt>
                      <c:pt idx="7573">
                        <c:v>2.6859999999999999</c:v>
                      </c:pt>
                      <c:pt idx="7574">
                        <c:v>2.681</c:v>
                      </c:pt>
                      <c:pt idx="7575">
                        <c:v>2.7130000000000001</c:v>
                      </c:pt>
                      <c:pt idx="7576">
                        <c:v>2.7040000000000002</c:v>
                      </c:pt>
                      <c:pt idx="7577">
                        <c:v>2.806</c:v>
                      </c:pt>
                      <c:pt idx="7578">
                        <c:v>2.86</c:v>
                      </c:pt>
                      <c:pt idx="7579">
                        <c:v>2.577</c:v>
                      </c:pt>
                      <c:pt idx="7580">
                        <c:v>2.4340000000000002</c:v>
                      </c:pt>
                      <c:pt idx="7581">
                        <c:v>2.3439999999999999</c:v>
                      </c:pt>
                      <c:pt idx="7582">
                        <c:v>2.2829999999999999</c:v>
                      </c:pt>
                      <c:pt idx="7583">
                        <c:v>2.2269999999999999</c:v>
                      </c:pt>
                      <c:pt idx="7584">
                        <c:v>2.2029999999999998</c:v>
                      </c:pt>
                      <c:pt idx="7585">
                        <c:v>2.17</c:v>
                      </c:pt>
                      <c:pt idx="7586">
                        <c:v>2.1720000000000002</c:v>
                      </c:pt>
                      <c:pt idx="7587">
                        <c:v>2.097</c:v>
                      </c:pt>
                      <c:pt idx="7588">
                        <c:v>2.16</c:v>
                      </c:pt>
                      <c:pt idx="7589">
                        <c:v>2.4060000000000001</c:v>
                      </c:pt>
                      <c:pt idx="7590">
                        <c:v>2.6930000000000001</c:v>
                      </c:pt>
                      <c:pt idx="7591">
                        <c:v>2.6819999999999999</c:v>
                      </c:pt>
                      <c:pt idx="7592">
                        <c:v>2.7650000000000001</c:v>
                      </c:pt>
                      <c:pt idx="7593">
                        <c:v>2.8639999999999999</c:v>
                      </c:pt>
                      <c:pt idx="7594">
                        <c:v>2.78</c:v>
                      </c:pt>
                      <c:pt idx="7595">
                        <c:v>2.7</c:v>
                      </c:pt>
                      <c:pt idx="7596">
                        <c:v>2.7290000000000001</c:v>
                      </c:pt>
                      <c:pt idx="7597">
                        <c:v>2.75</c:v>
                      </c:pt>
                      <c:pt idx="7598">
                        <c:v>2.746</c:v>
                      </c:pt>
                      <c:pt idx="7599">
                        <c:v>2.7719999999999998</c:v>
                      </c:pt>
                      <c:pt idx="7600">
                        <c:v>2.7050000000000001</c:v>
                      </c:pt>
                      <c:pt idx="7601">
                        <c:v>2.738</c:v>
                      </c:pt>
                      <c:pt idx="7602">
                        <c:v>2.7890000000000001</c:v>
                      </c:pt>
                      <c:pt idx="7603">
                        <c:v>2.657</c:v>
                      </c:pt>
                      <c:pt idx="7604">
                        <c:v>2.5840000000000001</c:v>
                      </c:pt>
                      <c:pt idx="7605">
                        <c:v>2.4420000000000002</c:v>
                      </c:pt>
                      <c:pt idx="7606">
                        <c:v>2.3820000000000001</c:v>
                      </c:pt>
                      <c:pt idx="7607">
                        <c:v>2.2749999999999999</c:v>
                      </c:pt>
                      <c:pt idx="7608">
                        <c:v>2.3010000000000002</c:v>
                      </c:pt>
                      <c:pt idx="7609">
                        <c:v>2.3010000000000002</c:v>
                      </c:pt>
                      <c:pt idx="7610">
                        <c:v>2.3039999999999998</c:v>
                      </c:pt>
                      <c:pt idx="7611">
                        <c:v>2.327</c:v>
                      </c:pt>
                      <c:pt idx="7612">
                        <c:v>2.35</c:v>
                      </c:pt>
                      <c:pt idx="7613">
                        <c:v>2.5059999999999998</c:v>
                      </c:pt>
                      <c:pt idx="7614">
                        <c:v>2.5619999999999998</c:v>
                      </c:pt>
                      <c:pt idx="7615">
                        <c:v>2.8010000000000002</c:v>
                      </c:pt>
                      <c:pt idx="7616">
                        <c:v>2.8239999999999998</c:v>
                      </c:pt>
                      <c:pt idx="7617">
                        <c:v>2.831</c:v>
                      </c:pt>
                      <c:pt idx="7618">
                        <c:v>2.7759999999999998</c:v>
                      </c:pt>
                      <c:pt idx="7619">
                        <c:v>2.7440000000000002</c:v>
                      </c:pt>
                      <c:pt idx="7620">
                        <c:v>2.7149999999999999</c:v>
                      </c:pt>
                      <c:pt idx="7621">
                        <c:v>2.645</c:v>
                      </c:pt>
                      <c:pt idx="7622">
                        <c:v>2.6019999999999999</c:v>
                      </c:pt>
                      <c:pt idx="7623">
                        <c:v>2.5609999999999999</c:v>
                      </c:pt>
                      <c:pt idx="7624">
                        <c:v>2.5990000000000002</c:v>
                      </c:pt>
                      <c:pt idx="7625">
                        <c:v>2.7879999999999998</c:v>
                      </c:pt>
                      <c:pt idx="7626">
                        <c:v>2.7959999999999998</c:v>
                      </c:pt>
                      <c:pt idx="7627">
                        <c:v>2.7360000000000002</c:v>
                      </c:pt>
                      <c:pt idx="7628">
                        <c:v>2.6219999999999999</c:v>
                      </c:pt>
                      <c:pt idx="7629">
                        <c:v>2.4710000000000001</c:v>
                      </c:pt>
                      <c:pt idx="7630">
                        <c:v>2.4449999999999998</c:v>
                      </c:pt>
                      <c:pt idx="7631">
                        <c:v>2.3530000000000002</c:v>
                      </c:pt>
                      <c:pt idx="7632">
                        <c:v>2.3559999999999999</c:v>
                      </c:pt>
                      <c:pt idx="7633">
                        <c:v>2.3650000000000002</c:v>
                      </c:pt>
                      <c:pt idx="7634">
                        <c:v>2.4780000000000002</c:v>
                      </c:pt>
                      <c:pt idx="7635">
                        <c:v>2.423</c:v>
                      </c:pt>
                      <c:pt idx="7636">
                        <c:v>2.5219999999999998</c:v>
                      </c:pt>
                      <c:pt idx="7637">
                        <c:v>2.7509999999999999</c:v>
                      </c:pt>
                      <c:pt idx="7638">
                        <c:v>2.8170000000000002</c:v>
                      </c:pt>
                      <c:pt idx="7639">
                        <c:v>2.835</c:v>
                      </c:pt>
                      <c:pt idx="7640">
                        <c:v>2.9380000000000002</c:v>
                      </c:pt>
                      <c:pt idx="7641">
                        <c:v>2.867</c:v>
                      </c:pt>
                      <c:pt idx="7642">
                        <c:v>2.802</c:v>
                      </c:pt>
                      <c:pt idx="7643">
                        <c:v>2.74</c:v>
                      </c:pt>
                      <c:pt idx="7644">
                        <c:v>2.7080000000000002</c:v>
                      </c:pt>
                      <c:pt idx="7645">
                        <c:v>2.7080000000000002</c:v>
                      </c:pt>
                      <c:pt idx="7646">
                        <c:v>2.7509999999999999</c:v>
                      </c:pt>
                      <c:pt idx="7647">
                        <c:v>2.69</c:v>
                      </c:pt>
                      <c:pt idx="7648">
                        <c:v>2.7189999999999999</c:v>
                      </c:pt>
                      <c:pt idx="7649">
                        <c:v>2.8180000000000001</c:v>
                      </c:pt>
                      <c:pt idx="7650">
                        <c:v>2.8570000000000002</c:v>
                      </c:pt>
                      <c:pt idx="7651">
                        <c:v>2.7050000000000001</c:v>
                      </c:pt>
                      <c:pt idx="7652">
                        <c:v>2.6930000000000001</c:v>
                      </c:pt>
                      <c:pt idx="7653">
                        <c:v>2.5299999999999998</c:v>
                      </c:pt>
                      <c:pt idx="7654">
                        <c:v>2.4390000000000001</c:v>
                      </c:pt>
                      <c:pt idx="7655">
                        <c:v>2.448</c:v>
                      </c:pt>
                      <c:pt idx="7656">
                        <c:v>2.3969999999999998</c:v>
                      </c:pt>
                      <c:pt idx="7657">
                        <c:v>2.407</c:v>
                      </c:pt>
                      <c:pt idx="7658">
                        <c:v>2.3839999999999999</c:v>
                      </c:pt>
                      <c:pt idx="7659">
                        <c:v>2.33</c:v>
                      </c:pt>
                      <c:pt idx="7660">
                        <c:v>2.355</c:v>
                      </c:pt>
                      <c:pt idx="7661">
                        <c:v>2.5979999999999999</c:v>
                      </c:pt>
                      <c:pt idx="7662">
                        <c:v>2.843</c:v>
                      </c:pt>
                      <c:pt idx="7663">
                        <c:v>2.8319999999999999</c:v>
                      </c:pt>
                      <c:pt idx="7664">
                        <c:v>2.8479999999999999</c:v>
                      </c:pt>
                      <c:pt idx="7665">
                        <c:v>2.992</c:v>
                      </c:pt>
                      <c:pt idx="7666">
                        <c:v>2.8889999999999998</c:v>
                      </c:pt>
                      <c:pt idx="7667">
                        <c:v>2.7690000000000001</c:v>
                      </c:pt>
                      <c:pt idx="7668">
                        <c:v>2.7919999999999998</c:v>
                      </c:pt>
                      <c:pt idx="7669">
                        <c:v>2.798</c:v>
                      </c:pt>
                      <c:pt idx="7670">
                        <c:v>2.76</c:v>
                      </c:pt>
                      <c:pt idx="7671">
                        <c:v>2.698</c:v>
                      </c:pt>
                      <c:pt idx="7672">
                        <c:v>2.6789999999999998</c:v>
                      </c:pt>
                      <c:pt idx="7673">
                        <c:v>2.7450000000000001</c:v>
                      </c:pt>
                      <c:pt idx="7674">
                        <c:v>2.7879999999999998</c:v>
                      </c:pt>
                      <c:pt idx="7675">
                        <c:v>2.7069999999999999</c:v>
                      </c:pt>
                      <c:pt idx="7676">
                        <c:v>2.66</c:v>
                      </c:pt>
                      <c:pt idx="7677">
                        <c:v>2.4980000000000002</c:v>
                      </c:pt>
                      <c:pt idx="7678">
                        <c:v>2.4249999999999998</c:v>
                      </c:pt>
                      <c:pt idx="7679">
                        <c:v>2.3029999999999999</c:v>
                      </c:pt>
                      <c:pt idx="7680">
                        <c:v>2.278</c:v>
                      </c:pt>
                      <c:pt idx="7681">
                        <c:v>2.3069999999999999</c:v>
                      </c:pt>
                      <c:pt idx="7682">
                        <c:v>2.319</c:v>
                      </c:pt>
                      <c:pt idx="7683">
                        <c:v>2.3140000000000001</c:v>
                      </c:pt>
                      <c:pt idx="7684">
                        <c:v>2.3690000000000002</c:v>
                      </c:pt>
                      <c:pt idx="7685">
                        <c:v>2.5459999999999998</c:v>
                      </c:pt>
                      <c:pt idx="7686">
                        <c:v>2.6139999999999999</c:v>
                      </c:pt>
                      <c:pt idx="7687">
                        <c:v>2.871</c:v>
                      </c:pt>
                      <c:pt idx="7688">
                        <c:v>2.9260000000000002</c:v>
                      </c:pt>
                      <c:pt idx="7689">
                        <c:v>2.9039999999999999</c:v>
                      </c:pt>
                      <c:pt idx="7690">
                        <c:v>2.843</c:v>
                      </c:pt>
                      <c:pt idx="7691">
                        <c:v>2.8780000000000001</c:v>
                      </c:pt>
                      <c:pt idx="7692">
                        <c:v>2.891</c:v>
                      </c:pt>
                      <c:pt idx="7693">
                        <c:v>2.8</c:v>
                      </c:pt>
                      <c:pt idx="7694">
                        <c:v>2.6779999999999999</c:v>
                      </c:pt>
                      <c:pt idx="7695">
                        <c:v>2.5939999999999999</c:v>
                      </c:pt>
                      <c:pt idx="7696">
                        <c:v>2.6389999999999998</c:v>
                      </c:pt>
                      <c:pt idx="7697">
                        <c:v>2.74</c:v>
                      </c:pt>
                      <c:pt idx="7698">
                        <c:v>2.726</c:v>
                      </c:pt>
                      <c:pt idx="7699">
                        <c:v>2.7810000000000001</c:v>
                      </c:pt>
                      <c:pt idx="7700">
                        <c:v>2.6360000000000001</c:v>
                      </c:pt>
                      <c:pt idx="7701">
                        <c:v>2.4689999999999999</c:v>
                      </c:pt>
                      <c:pt idx="7702">
                        <c:v>2.4129999999999998</c:v>
                      </c:pt>
                      <c:pt idx="7703">
                        <c:v>2.3730000000000002</c:v>
                      </c:pt>
                      <c:pt idx="7704">
                        <c:v>2.2730000000000001</c:v>
                      </c:pt>
                      <c:pt idx="7705">
                        <c:v>2.2999999999999998</c:v>
                      </c:pt>
                      <c:pt idx="7706">
                        <c:v>2.3199999999999998</c:v>
                      </c:pt>
                      <c:pt idx="7707">
                        <c:v>2.3410000000000002</c:v>
                      </c:pt>
                      <c:pt idx="7708">
                        <c:v>2.3519999999999999</c:v>
                      </c:pt>
                      <c:pt idx="7709">
                        <c:v>2.5139999999999998</c:v>
                      </c:pt>
                      <c:pt idx="7710">
                        <c:v>2.536</c:v>
                      </c:pt>
                      <c:pt idx="7711">
                        <c:v>2.641</c:v>
                      </c:pt>
                      <c:pt idx="7712">
                        <c:v>2.86</c:v>
                      </c:pt>
                      <c:pt idx="7713">
                        <c:v>2.8519999999999999</c:v>
                      </c:pt>
                      <c:pt idx="7714">
                        <c:v>2.718</c:v>
                      </c:pt>
                      <c:pt idx="7715">
                        <c:v>2.6389999999999998</c:v>
                      </c:pt>
                      <c:pt idx="7716">
                        <c:v>2.7189999999999999</c:v>
                      </c:pt>
                      <c:pt idx="7717">
                        <c:v>2.7450000000000001</c:v>
                      </c:pt>
                      <c:pt idx="7718">
                        <c:v>2.6619999999999999</c:v>
                      </c:pt>
                      <c:pt idx="7719">
                        <c:v>2.5819999999999999</c:v>
                      </c:pt>
                      <c:pt idx="7720">
                        <c:v>2.633</c:v>
                      </c:pt>
                      <c:pt idx="7721">
                        <c:v>2.7160000000000002</c:v>
                      </c:pt>
                      <c:pt idx="7722">
                        <c:v>2.734</c:v>
                      </c:pt>
                      <c:pt idx="7723">
                        <c:v>2.6349999999999998</c:v>
                      </c:pt>
                      <c:pt idx="7724">
                        <c:v>2.5760000000000001</c:v>
                      </c:pt>
                      <c:pt idx="7725">
                        <c:v>2.448</c:v>
                      </c:pt>
                      <c:pt idx="7726">
                        <c:v>2.3460000000000001</c:v>
                      </c:pt>
                      <c:pt idx="7727">
                        <c:v>2.3109999999999999</c:v>
                      </c:pt>
                      <c:pt idx="7728">
                        <c:v>2.2890000000000001</c:v>
                      </c:pt>
                      <c:pt idx="7729">
                        <c:v>2.2909999999999999</c:v>
                      </c:pt>
                      <c:pt idx="7730">
                        <c:v>2.2909999999999999</c:v>
                      </c:pt>
                      <c:pt idx="7731">
                        <c:v>2.3109999999999999</c:v>
                      </c:pt>
                      <c:pt idx="7732">
                        <c:v>2.3170000000000002</c:v>
                      </c:pt>
                      <c:pt idx="7733">
                        <c:v>2.492</c:v>
                      </c:pt>
                      <c:pt idx="7734">
                        <c:v>2.6589999999999998</c:v>
                      </c:pt>
                      <c:pt idx="7735">
                        <c:v>2.6819999999999999</c:v>
                      </c:pt>
                      <c:pt idx="7736">
                        <c:v>2.7069999999999999</c:v>
                      </c:pt>
                      <c:pt idx="7737">
                        <c:v>2.7320000000000002</c:v>
                      </c:pt>
                      <c:pt idx="7738">
                        <c:v>2.56</c:v>
                      </c:pt>
                      <c:pt idx="7739">
                        <c:v>2.5640000000000001</c:v>
                      </c:pt>
                      <c:pt idx="7740">
                        <c:v>2.5979999999999999</c:v>
                      </c:pt>
                      <c:pt idx="7741">
                        <c:v>2.6179999999999999</c:v>
                      </c:pt>
                      <c:pt idx="7742">
                        <c:v>2.5339999999999998</c:v>
                      </c:pt>
                      <c:pt idx="7743">
                        <c:v>2.4420000000000002</c:v>
                      </c:pt>
                      <c:pt idx="7744">
                        <c:v>2.5019999999999998</c:v>
                      </c:pt>
                      <c:pt idx="7745">
                        <c:v>2.6219999999999999</c:v>
                      </c:pt>
                      <c:pt idx="7746">
                        <c:v>2.7290000000000001</c:v>
                      </c:pt>
                      <c:pt idx="7747">
                        <c:v>2.6739999999999999</c:v>
                      </c:pt>
                      <c:pt idx="7748">
                        <c:v>2.5350000000000001</c:v>
                      </c:pt>
                      <c:pt idx="7749">
                        <c:v>2.4790000000000001</c:v>
                      </c:pt>
                      <c:pt idx="7750">
                        <c:v>2.419</c:v>
                      </c:pt>
                      <c:pt idx="7751">
                        <c:v>2.4060000000000001</c:v>
                      </c:pt>
                      <c:pt idx="7752">
                        <c:v>2.2749999999999999</c:v>
                      </c:pt>
                      <c:pt idx="7753">
                        <c:v>2.2469999999999999</c:v>
                      </c:pt>
                      <c:pt idx="7754">
                        <c:v>2.2610000000000001</c:v>
                      </c:pt>
                      <c:pt idx="7755">
                        <c:v>2.2170000000000001</c:v>
                      </c:pt>
                      <c:pt idx="7756">
                        <c:v>2.2890000000000001</c:v>
                      </c:pt>
                      <c:pt idx="7757">
                        <c:v>2.4950000000000001</c:v>
                      </c:pt>
                      <c:pt idx="7758">
                        <c:v>2.6579999999999999</c:v>
                      </c:pt>
                      <c:pt idx="7759">
                        <c:v>2.7509999999999999</c:v>
                      </c:pt>
                      <c:pt idx="7760">
                        <c:v>2.863</c:v>
                      </c:pt>
                      <c:pt idx="7761">
                        <c:v>2.883</c:v>
                      </c:pt>
                      <c:pt idx="7762">
                        <c:v>2.8620000000000001</c:v>
                      </c:pt>
                      <c:pt idx="7763">
                        <c:v>2.81</c:v>
                      </c:pt>
                      <c:pt idx="7764">
                        <c:v>2.798</c:v>
                      </c:pt>
                      <c:pt idx="7765">
                        <c:v>2.835</c:v>
                      </c:pt>
                      <c:pt idx="7766">
                        <c:v>2.7810000000000001</c:v>
                      </c:pt>
                      <c:pt idx="7767">
                        <c:v>2.7570000000000001</c:v>
                      </c:pt>
                      <c:pt idx="7768">
                        <c:v>2.8079999999999998</c:v>
                      </c:pt>
                      <c:pt idx="7769">
                        <c:v>2.8170000000000002</c:v>
                      </c:pt>
                      <c:pt idx="7770">
                        <c:v>2.835</c:v>
                      </c:pt>
                      <c:pt idx="7771">
                        <c:v>2.698</c:v>
                      </c:pt>
                      <c:pt idx="7772">
                        <c:v>2.6709999999999998</c:v>
                      </c:pt>
                      <c:pt idx="7773">
                        <c:v>2.6190000000000002</c:v>
                      </c:pt>
                      <c:pt idx="7774">
                        <c:v>2.5459999999999998</c:v>
                      </c:pt>
                      <c:pt idx="7775">
                        <c:v>2.4489999999999998</c:v>
                      </c:pt>
                      <c:pt idx="7776">
                        <c:v>2.3719999999999999</c:v>
                      </c:pt>
                      <c:pt idx="7777">
                        <c:v>2.3730000000000002</c:v>
                      </c:pt>
                      <c:pt idx="7778">
                        <c:v>2.36</c:v>
                      </c:pt>
                      <c:pt idx="7779">
                        <c:v>2.456</c:v>
                      </c:pt>
                      <c:pt idx="7780">
                        <c:v>2.4809999999999999</c:v>
                      </c:pt>
                      <c:pt idx="7781">
                        <c:v>2.6419999999999999</c:v>
                      </c:pt>
                      <c:pt idx="7782">
                        <c:v>2.7970000000000002</c:v>
                      </c:pt>
                      <c:pt idx="7783">
                        <c:v>2.7650000000000001</c:v>
                      </c:pt>
                      <c:pt idx="7784">
                        <c:v>2.8170000000000002</c:v>
                      </c:pt>
                      <c:pt idx="7785">
                        <c:v>2.86</c:v>
                      </c:pt>
                      <c:pt idx="7786">
                        <c:v>2.8010000000000002</c:v>
                      </c:pt>
                      <c:pt idx="7787">
                        <c:v>2.7130000000000001</c:v>
                      </c:pt>
                      <c:pt idx="7788">
                        <c:v>2.7610000000000001</c:v>
                      </c:pt>
                      <c:pt idx="7789">
                        <c:v>2.7679999999999998</c:v>
                      </c:pt>
                      <c:pt idx="7790">
                        <c:v>2.7549999999999999</c:v>
                      </c:pt>
                      <c:pt idx="7791">
                        <c:v>2.7669999999999999</c:v>
                      </c:pt>
                      <c:pt idx="7792">
                        <c:v>2.8220000000000001</c:v>
                      </c:pt>
                      <c:pt idx="7793">
                        <c:v>2.9420000000000002</c:v>
                      </c:pt>
                      <c:pt idx="7794">
                        <c:v>2.9350000000000001</c:v>
                      </c:pt>
                      <c:pt idx="7795">
                        <c:v>2.78</c:v>
                      </c:pt>
                      <c:pt idx="7796">
                        <c:v>2.65</c:v>
                      </c:pt>
                      <c:pt idx="7797">
                        <c:v>2.5739999999999998</c:v>
                      </c:pt>
                      <c:pt idx="7798">
                        <c:v>2.4849999999999999</c:v>
                      </c:pt>
                      <c:pt idx="7799">
                        <c:v>2.38</c:v>
                      </c:pt>
                      <c:pt idx="7800">
                        <c:v>2.2749999999999999</c:v>
                      </c:pt>
                      <c:pt idx="7801">
                        <c:v>2.2749999999999999</c:v>
                      </c:pt>
                      <c:pt idx="7802">
                        <c:v>2.2959999999999998</c:v>
                      </c:pt>
                      <c:pt idx="7803">
                        <c:v>2.2869999999999999</c:v>
                      </c:pt>
                      <c:pt idx="7804">
                        <c:v>2.2679999999999998</c:v>
                      </c:pt>
                      <c:pt idx="7805">
                        <c:v>2.5499999999999998</c:v>
                      </c:pt>
                      <c:pt idx="7806">
                        <c:v>2.6720000000000002</c:v>
                      </c:pt>
                      <c:pt idx="7807">
                        <c:v>2.7149999999999999</c:v>
                      </c:pt>
                      <c:pt idx="7808">
                        <c:v>2.7810000000000001</c:v>
                      </c:pt>
                      <c:pt idx="7809">
                        <c:v>2.8420000000000001</c:v>
                      </c:pt>
                      <c:pt idx="7810">
                        <c:v>2.7320000000000002</c:v>
                      </c:pt>
                      <c:pt idx="7811">
                        <c:v>2.6850000000000001</c:v>
                      </c:pt>
                      <c:pt idx="7812">
                        <c:v>2.76</c:v>
                      </c:pt>
                      <c:pt idx="7813">
                        <c:v>2.8159999999999998</c:v>
                      </c:pt>
                      <c:pt idx="7814">
                        <c:v>2.798</c:v>
                      </c:pt>
                      <c:pt idx="7815">
                        <c:v>2.7890000000000001</c:v>
                      </c:pt>
                      <c:pt idx="7816">
                        <c:v>2.7930000000000001</c:v>
                      </c:pt>
                      <c:pt idx="7817">
                        <c:v>2.8479999999999999</c:v>
                      </c:pt>
                      <c:pt idx="7818">
                        <c:v>2.81</c:v>
                      </c:pt>
                      <c:pt idx="7819">
                        <c:v>2.7389999999999999</c:v>
                      </c:pt>
                      <c:pt idx="7820">
                        <c:v>2.6869999999999998</c:v>
                      </c:pt>
                      <c:pt idx="7821">
                        <c:v>2.573</c:v>
                      </c:pt>
                      <c:pt idx="7822">
                        <c:v>2.4830000000000001</c:v>
                      </c:pt>
                      <c:pt idx="7823">
                        <c:v>2.4390000000000001</c:v>
                      </c:pt>
                      <c:pt idx="7824">
                        <c:v>2.3660000000000001</c:v>
                      </c:pt>
                      <c:pt idx="7825">
                        <c:v>2.3620000000000001</c:v>
                      </c:pt>
                      <c:pt idx="7826">
                        <c:v>2.2890000000000001</c:v>
                      </c:pt>
                      <c:pt idx="7827">
                        <c:v>2.0470000000000002</c:v>
                      </c:pt>
                      <c:pt idx="7828">
                        <c:v>2.3370000000000002</c:v>
                      </c:pt>
                      <c:pt idx="7829">
                        <c:v>2.6789999999999998</c:v>
                      </c:pt>
                      <c:pt idx="7830">
                        <c:v>2.7130000000000001</c:v>
                      </c:pt>
                      <c:pt idx="7831">
                        <c:v>2.718</c:v>
                      </c:pt>
                      <c:pt idx="7832">
                        <c:v>2.7349999999999999</c:v>
                      </c:pt>
                      <c:pt idx="7833">
                        <c:v>2.7330000000000001</c:v>
                      </c:pt>
                      <c:pt idx="7834">
                        <c:v>2.6880000000000002</c:v>
                      </c:pt>
                      <c:pt idx="7835">
                        <c:v>2.669</c:v>
                      </c:pt>
                      <c:pt idx="7836">
                        <c:v>2.6619999999999999</c:v>
                      </c:pt>
                      <c:pt idx="7837">
                        <c:v>2.6389999999999998</c:v>
                      </c:pt>
                      <c:pt idx="7838">
                        <c:v>2.5920000000000001</c:v>
                      </c:pt>
                      <c:pt idx="7839">
                        <c:v>2.5190000000000001</c:v>
                      </c:pt>
                      <c:pt idx="7840">
                        <c:v>2.5649999999999999</c:v>
                      </c:pt>
                      <c:pt idx="7841">
                        <c:v>2.6749999999999998</c:v>
                      </c:pt>
                      <c:pt idx="7842">
                        <c:v>2.613</c:v>
                      </c:pt>
                      <c:pt idx="7843">
                        <c:v>2.5350000000000001</c:v>
                      </c:pt>
                      <c:pt idx="7844">
                        <c:v>2.5310000000000001</c:v>
                      </c:pt>
                      <c:pt idx="7845">
                        <c:v>2.4729999999999999</c:v>
                      </c:pt>
                      <c:pt idx="7846">
                        <c:v>2.4460000000000002</c:v>
                      </c:pt>
                      <c:pt idx="7847">
                        <c:v>2.351</c:v>
                      </c:pt>
                      <c:pt idx="7848">
                        <c:v>2.3010000000000002</c:v>
                      </c:pt>
                      <c:pt idx="7849">
                        <c:v>2.3079999999999998</c:v>
                      </c:pt>
                      <c:pt idx="7850">
                        <c:v>2.3090000000000002</c:v>
                      </c:pt>
                      <c:pt idx="7851">
                        <c:v>2.2850000000000001</c:v>
                      </c:pt>
                      <c:pt idx="7852">
                        <c:v>2.492</c:v>
                      </c:pt>
                      <c:pt idx="7853">
                        <c:v>2.6930000000000001</c:v>
                      </c:pt>
                      <c:pt idx="7854">
                        <c:v>2.677</c:v>
                      </c:pt>
                      <c:pt idx="7855">
                        <c:v>2.7370000000000001</c:v>
                      </c:pt>
                      <c:pt idx="7856">
                        <c:v>2.6720000000000002</c:v>
                      </c:pt>
                      <c:pt idx="7857">
                        <c:v>2.7389999999999999</c:v>
                      </c:pt>
                      <c:pt idx="7858">
                        <c:v>2.6429999999999998</c:v>
                      </c:pt>
                      <c:pt idx="7859">
                        <c:v>2.6379999999999999</c:v>
                      </c:pt>
                      <c:pt idx="7860">
                        <c:v>2.6579999999999999</c:v>
                      </c:pt>
                      <c:pt idx="7861">
                        <c:v>2.6139999999999999</c:v>
                      </c:pt>
                      <c:pt idx="7862">
                        <c:v>2.5470000000000002</c:v>
                      </c:pt>
                      <c:pt idx="7863">
                        <c:v>2.5219999999999998</c:v>
                      </c:pt>
                      <c:pt idx="7864">
                        <c:v>2.6030000000000002</c:v>
                      </c:pt>
                      <c:pt idx="7865">
                        <c:v>2.762</c:v>
                      </c:pt>
                      <c:pt idx="7866">
                        <c:v>2.8</c:v>
                      </c:pt>
                      <c:pt idx="7867">
                        <c:v>2.734</c:v>
                      </c:pt>
                      <c:pt idx="7868">
                        <c:v>2.625</c:v>
                      </c:pt>
                      <c:pt idx="7869">
                        <c:v>2.637</c:v>
                      </c:pt>
                      <c:pt idx="7870">
                        <c:v>2.6669999999999998</c:v>
                      </c:pt>
                      <c:pt idx="7871">
                        <c:v>2.5510000000000002</c:v>
                      </c:pt>
                      <c:pt idx="7872">
                        <c:v>2.484</c:v>
                      </c:pt>
                      <c:pt idx="7873">
                        <c:v>2.407</c:v>
                      </c:pt>
                      <c:pt idx="7874">
                        <c:v>2.355</c:v>
                      </c:pt>
                      <c:pt idx="7875">
                        <c:v>2.3679999999999999</c:v>
                      </c:pt>
                      <c:pt idx="7876">
                        <c:v>2.4849999999999999</c:v>
                      </c:pt>
                      <c:pt idx="7877">
                        <c:v>2.6970000000000001</c:v>
                      </c:pt>
                      <c:pt idx="7878">
                        <c:v>2.8109999999999999</c:v>
                      </c:pt>
                      <c:pt idx="7879">
                        <c:v>2.7909999999999999</c:v>
                      </c:pt>
                      <c:pt idx="7880">
                        <c:v>2.8039999999999998</c:v>
                      </c:pt>
                      <c:pt idx="7881">
                        <c:v>2.8010000000000002</c:v>
                      </c:pt>
                      <c:pt idx="7882">
                        <c:v>2.722</c:v>
                      </c:pt>
                      <c:pt idx="7883">
                        <c:v>2.7330000000000001</c:v>
                      </c:pt>
                      <c:pt idx="7884">
                        <c:v>2.7349999999999999</c:v>
                      </c:pt>
                      <c:pt idx="7885">
                        <c:v>2.8479999999999999</c:v>
                      </c:pt>
                      <c:pt idx="7886">
                        <c:v>2.7639999999999998</c:v>
                      </c:pt>
                      <c:pt idx="7887">
                        <c:v>2.6640000000000001</c:v>
                      </c:pt>
                      <c:pt idx="7888">
                        <c:v>2.76</c:v>
                      </c:pt>
                      <c:pt idx="7889">
                        <c:v>2.927</c:v>
                      </c:pt>
                      <c:pt idx="7890">
                        <c:v>2.9510000000000001</c:v>
                      </c:pt>
                      <c:pt idx="7891">
                        <c:v>2.895</c:v>
                      </c:pt>
                      <c:pt idx="7892">
                        <c:v>2.8010000000000002</c:v>
                      </c:pt>
                      <c:pt idx="7893">
                        <c:v>2.6520000000000001</c:v>
                      </c:pt>
                      <c:pt idx="7894">
                        <c:v>2.6949999999999998</c:v>
                      </c:pt>
                      <c:pt idx="7895">
                        <c:v>2.629</c:v>
                      </c:pt>
                      <c:pt idx="7896">
                        <c:v>2.573</c:v>
                      </c:pt>
                      <c:pt idx="7897">
                        <c:v>2.5190000000000001</c:v>
                      </c:pt>
                      <c:pt idx="7898">
                        <c:v>2.5030000000000001</c:v>
                      </c:pt>
                      <c:pt idx="7899">
                        <c:v>2.4769999999999999</c:v>
                      </c:pt>
                      <c:pt idx="7900">
                        <c:v>2.5680000000000001</c:v>
                      </c:pt>
                      <c:pt idx="7901">
                        <c:v>2.7290000000000001</c:v>
                      </c:pt>
                      <c:pt idx="7902">
                        <c:v>2.923</c:v>
                      </c:pt>
                      <c:pt idx="7903">
                        <c:v>2.931</c:v>
                      </c:pt>
                      <c:pt idx="7904">
                        <c:v>2.7909999999999999</c:v>
                      </c:pt>
                      <c:pt idx="7905">
                        <c:v>2.8580000000000001</c:v>
                      </c:pt>
                      <c:pt idx="7906">
                        <c:v>2.7</c:v>
                      </c:pt>
                      <c:pt idx="7907">
                        <c:v>2.6840000000000002</c:v>
                      </c:pt>
                      <c:pt idx="7908">
                        <c:v>2.633</c:v>
                      </c:pt>
                      <c:pt idx="7909">
                        <c:v>2.6629999999999998</c:v>
                      </c:pt>
                      <c:pt idx="7910">
                        <c:v>2.6589999999999998</c:v>
                      </c:pt>
                      <c:pt idx="7911">
                        <c:v>2.5649999999999999</c:v>
                      </c:pt>
                      <c:pt idx="7912">
                        <c:v>2.5640000000000001</c:v>
                      </c:pt>
                      <c:pt idx="7913">
                        <c:v>2.7120000000000002</c:v>
                      </c:pt>
                      <c:pt idx="7914">
                        <c:v>2.8239999999999998</c:v>
                      </c:pt>
                      <c:pt idx="7915">
                        <c:v>2.7189999999999999</c:v>
                      </c:pt>
                      <c:pt idx="7916">
                        <c:v>2.6819999999999999</c:v>
                      </c:pt>
                      <c:pt idx="7917">
                        <c:v>2.6760000000000002</c:v>
                      </c:pt>
                      <c:pt idx="7918">
                        <c:v>2.6019999999999999</c:v>
                      </c:pt>
                      <c:pt idx="7919">
                        <c:v>2.4769999999999999</c:v>
                      </c:pt>
                      <c:pt idx="7920">
                        <c:v>2.38</c:v>
                      </c:pt>
                      <c:pt idx="7921">
                        <c:v>2.3929999999999998</c:v>
                      </c:pt>
                      <c:pt idx="7922">
                        <c:v>2.4020000000000001</c:v>
                      </c:pt>
                      <c:pt idx="7923">
                        <c:v>2.3130000000000002</c:v>
                      </c:pt>
                      <c:pt idx="7924">
                        <c:v>2.379</c:v>
                      </c:pt>
                      <c:pt idx="7925">
                        <c:v>2.6320000000000001</c:v>
                      </c:pt>
                      <c:pt idx="7926">
                        <c:v>2.8079999999999998</c:v>
                      </c:pt>
                      <c:pt idx="7927">
                        <c:v>2.867</c:v>
                      </c:pt>
                      <c:pt idx="7928">
                        <c:v>2.9089999999999998</c:v>
                      </c:pt>
                      <c:pt idx="7929">
                        <c:v>2.9350000000000001</c:v>
                      </c:pt>
                      <c:pt idx="7930">
                        <c:v>2.746</c:v>
                      </c:pt>
                      <c:pt idx="7931">
                        <c:v>2.7389999999999999</c:v>
                      </c:pt>
                      <c:pt idx="7932">
                        <c:v>2.72</c:v>
                      </c:pt>
                      <c:pt idx="7933">
                        <c:v>2.7549999999999999</c:v>
                      </c:pt>
                      <c:pt idx="7934">
                        <c:v>2.718</c:v>
                      </c:pt>
                      <c:pt idx="7935">
                        <c:v>2.754</c:v>
                      </c:pt>
                      <c:pt idx="7936">
                        <c:v>2.8250000000000002</c:v>
                      </c:pt>
                      <c:pt idx="7937">
                        <c:v>2.8540000000000001</c:v>
                      </c:pt>
                      <c:pt idx="7938">
                        <c:v>2.798</c:v>
                      </c:pt>
                      <c:pt idx="7939">
                        <c:v>2.7549999999999999</c:v>
                      </c:pt>
                      <c:pt idx="7940">
                        <c:v>2.63</c:v>
                      </c:pt>
                      <c:pt idx="7941">
                        <c:v>2.5880000000000001</c:v>
                      </c:pt>
                      <c:pt idx="7942">
                        <c:v>2.5550000000000002</c:v>
                      </c:pt>
                      <c:pt idx="7943">
                        <c:v>2.544</c:v>
                      </c:pt>
                      <c:pt idx="7944">
                        <c:v>2.6120000000000001</c:v>
                      </c:pt>
                      <c:pt idx="7945">
                        <c:v>2.5150000000000001</c:v>
                      </c:pt>
                      <c:pt idx="7946">
                        <c:v>2.4950000000000001</c:v>
                      </c:pt>
                      <c:pt idx="7947">
                        <c:v>2.484</c:v>
                      </c:pt>
                      <c:pt idx="7948">
                        <c:v>2.5209999999999999</c:v>
                      </c:pt>
                      <c:pt idx="7949">
                        <c:v>2.7170000000000001</c:v>
                      </c:pt>
                      <c:pt idx="7950">
                        <c:v>2.7509999999999999</c:v>
                      </c:pt>
                      <c:pt idx="7951">
                        <c:v>2.891</c:v>
                      </c:pt>
                      <c:pt idx="7952">
                        <c:v>2.9119999999999999</c:v>
                      </c:pt>
                      <c:pt idx="7953">
                        <c:v>2.8929999999999998</c:v>
                      </c:pt>
                      <c:pt idx="7954">
                        <c:v>2.82</c:v>
                      </c:pt>
                      <c:pt idx="7955">
                        <c:v>2.8359999999999999</c:v>
                      </c:pt>
                      <c:pt idx="7956">
                        <c:v>2.8980000000000001</c:v>
                      </c:pt>
                      <c:pt idx="7957">
                        <c:v>2.887</c:v>
                      </c:pt>
                      <c:pt idx="7958">
                        <c:v>2.7909999999999999</c:v>
                      </c:pt>
                      <c:pt idx="7959">
                        <c:v>2.8119999999999998</c:v>
                      </c:pt>
                      <c:pt idx="7960">
                        <c:v>2.8849999999999998</c:v>
                      </c:pt>
                      <c:pt idx="7961">
                        <c:v>2.9540000000000002</c:v>
                      </c:pt>
                      <c:pt idx="7962">
                        <c:v>2.919</c:v>
                      </c:pt>
                      <c:pt idx="7963">
                        <c:v>2.827</c:v>
                      </c:pt>
                      <c:pt idx="7964">
                        <c:v>2.7130000000000001</c:v>
                      </c:pt>
                      <c:pt idx="7965">
                        <c:v>2.6240000000000001</c:v>
                      </c:pt>
                      <c:pt idx="7966">
                        <c:v>2.609</c:v>
                      </c:pt>
                      <c:pt idx="7967">
                        <c:v>2.5369999999999999</c:v>
                      </c:pt>
                      <c:pt idx="7968">
                        <c:v>2.5219999999999998</c:v>
                      </c:pt>
                      <c:pt idx="7969">
                        <c:v>2.544</c:v>
                      </c:pt>
                      <c:pt idx="7970">
                        <c:v>2.5640000000000001</c:v>
                      </c:pt>
                      <c:pt idx="7971">
                        <c:v>2.5099999999999998</c:v>
                      </c:pt>
                      <c:pt idx="7972">
                        <c:v>2.597</c:v>
                      </c:pt>
                      <c:pt idx="7973">
                        <c:v>2.7850000000000001</c:v>
                      </c:pt>
                      <c:pt idx="7974">
                        <c:v>2.9060000000000001</c:v>
                      </c:pt>
                      <c:pt idx="7975">
                        <c:v>2.93</c:v>
                      </c:pt>
                      <c:pt idx="7976">
                        <c:v>2.923</c:v>
                      </c:pt>
                      <c:pt idx="7977">
                        <c:v>2.8639999999999999</c:v>
                      </c:pt>
                      <c:pt idx="7978">
                        <c:v>2.859</c:v>
                      </c:pt>
                      <c:pt idx="7979">
                        <c:v>2.859</c:v>
                      </c:pt>
                      <c:pt idx="7980">
                        <c:v>2.8319999999999999</c:v>
                      </c:pt>
                      <c:pt idx="7981">
                        <c:v>2.8159999999999998</c:v>
                      </c:pt>
                      <c:pt idx="7982">
                        <c:v>2.7749999999999999</c:v>
                      </c:pt>
                      <c:pt idx="7983">
                        <c:v>2.734</c:v>
                      </c:pt>
                      <c:pt idx="7984">
                        <c:v>2.7050000000000001</c:v>
                      </c:pt>
                      <c:pt idx="7985">
                        <c:v>2.8010000000000002</c:v>
                      </c:pt>
                      <c:pt idx="7986">
                        <c:v>2.8730000000000002</c:v>
                      </c:pt>
                      <c:pt idx="7987">
                        <c:v>2.798</c:v>
                      </c:pt>
                      <c:pt idx="7988">
                        <c:v>2.7589999999999999</c:v>
                      </c:pt>
                      <c:pt idx="7989">
                        <c:v>2.6779999999999999</c:v>
                      </c:pt>
                      <c:pt idx="7990">
                        <c:v>2.637</c:v>
                      </c:pt>
                      <c:pt idx="7991">
                        <c:v>2.5619999999999998</c:v>
                      </c:pt>
                      <c:pt idx="7992">
                        <c:v>2.5640000000000001</c:v>
                      </c:pt>
                      <c:pt idx="7993">
                        <c:v>2.573</c:v>
                      </c:pt>
                      <c:pt idx="7994">
                        <c:v>2.589</c:v>
                      </c:pt>
                      <c:pt idx="7995">
                        <c:v>2.5790000000000002</c:v>
                      </c:pt>
                      <c:pt idx="7996">
                        <c:v>2.6019999999999999</c:v>
                      </c:pt>
                      <c:pt idx="7997">
                        <c:v>2.8460000000000001</c:v>
                      </c:pt>
                      <c:pt idx="7998">
                        <c:v>2.93</c:v>
                      </c:pt>
                      <c:pt idx="7999">
                        <c:v>3.0070000000000001</c:v>
                      </c:pt>
                      <c:pt idx="8000">
                        <c:v>2.9660000000000002</c:v>
                      </c:pt>
                      <c:pt idx="8001">
                        <c:v>2.9009999999999998</c:v>
                      </c:pt>
                      <c:pt idx="8002">
                        <c:v>2.7410000000000001</c:v>
                      </c:pt>
                      <c:pt idx="8003">
                        <c:v>2.79</c:v>
                      </c:pt>
                      <c:pt idx="8004">
                        <c:v>2.7989999999999999</c:v>
                      </c:pt>
                      <c:pt idx="8005">
                        <c:v>2.8340000000000001</c:v>
                      </c:pt>
                      <c:pt idx="8006">
                        <c:v>2.7210000000000001</c:v>
                      </c:pt>
                      <c:pt idx="8007">
                        <c:v>2.67</c:v>
                      </c:pt>
                      <c:pt idx="8008">
                        <c:v>2.7</c:v>
                      </c:pt>
                      <c:pt idx="8009">
                        <c:v>2.7959999999999998</c:v>
                      </c:pt>
                      <c:pt idx="8010">
                        <c:v>2.8180000000000001</c:v>
                      </c:pt>
                      <c:pt idx="8011">
                        <c:v>2.774</c:v>
                      </c:pt>
                      <c:pt idx="8012">
                        <c:v>2.6629999999999998</c:v>
                      </c:pt>
                      <c:pt idx="8013">
                        <c:v>2.59</c:v>
                      </c:pt>
                      <c:pt idx="8014">
                        <c:v>2.5979999999999999</c:v>
                      </c:pt>
                      <c:pt idx="8015">
                        <c:v>2.5030000000000001</c:v>
                      </c:pt>
                      <c:pt idx="8016">
                        <c:v>2.476</c:v>
                      </c:pt>
                      <c:pt idx="8017">
                        <c:v>2.54</c:v>
                      </c:pt>
                      <c:pt idx="8018">
                        <c:v>2.4820000000000002</c:v>
                      </c:pt>
                      <c:pt idx="8019">
                        <c:v>2.4670000000000001</c:v>
                      </c:pt>
                      <c:pt idx="8020">
                        <c:v>2.5369999999999999</c:v>
                      </c:pt>
                      <c:pt idx="8021">
                        <c:v>2.7170000000000001</c:v>
                      </c:pt>
                      <c:pt idx="8022">
                        <c:v>2.8039999999999998</c:v>
                      </c:pt>
                      <c:pt idx="8023">
                        <c:v>2.9260000000000002</c:v>
                      </c:pt>
                      <c:pt idx="8024">
                        <c:v>2.8690000000000002</c:v>
                      </c:pt>
                      <c:pt idx="8025">
                        <c:v>2.91</c:v>
                      </c:pt>
                      <c:pt idx="8026">
                        <c:v>2.8620000000000001</c:v>
                      </c:pt>
                      <c:pt idx="8027">
                        <c:v>2.7709999999999999</c:v>
                      </c:pt>
                      <c:pt idx="8028">
                        <c:v>2.7530000000000001</c:v>
                      </c:pt>
                      <c:pt idx="8029">
                        <c:v>2.7919999999999998</c:v>
                      </c:pt>
                      <c:pt idx="8030">
                        <c:v>2.7389999999999999</c:v>
                      </c:pt>
                      <c:pt idx="8031">
                        <c:v>2.7490000000000001</c:v>
                      </c:pt>
                      <c:pt idx="8032">
                        <c:v>2.7519999999999998</c:v>
                      </c:pt>
                      <c:pt idx="8033">
                        <c:v>2.8279999999999998</c:v>
                      </c:pt>
                      <c:pt idx="8034">
                        <c:v>2.7690000000000001</c:v>
                      </c:pt>
                      <c:pt idx="8035">
                        <c:v>2.7290000000000001</c:v>
                      </c:pt>
                      <c:pt idx="8036">
                        <c:v>2.629</c:v>
                      </c:pt>
                      <c:pt idx="8037">
                        <c:v>2.5830000000000002</c:v>
                      </c:pt>
                      <c:pt idx="8038">
                        <c:v>2.6019999999999999</c:v>
                      </c:pt>
                      <c:pt idx="8039">
                        <c:v>2.5379999999999998</c:v>
                      </c:pt>
                      <c:pt idx="8040">
                        <c:v>2.48</c:v>
                      </c:pt>
                      <c:pt idx="8041">
                        <c:v>2.4660000000000002</c:v>
                      </c:pt>
                      <c:pt idx="8042">
                        <c:v>2.468</c:v>
                      </c:pt>
                      <c:pt idx="8043">
                        <c:v>2.4260000000000002</c:v>
                      </c:pt>
                      <c:pt idx="8044">
                        <c:v>2.4649999999999999</c:v>
                      </c:pt>
                      <c:pt idx="8045">
                        <c:v>2.6480000000000001</c:v>
                      </c:pt>
                      <c:pt idx="8046">
                        <c:v>2.6880000000000002</c:v>
                      </c:pt>
                      <c:pt idx="8047">
                        <c:v>2.758</c:v>
                      </c:pt>
                      <c:pt idx="8048">
                        <c:v>2.7810000000000001</c:v>
                      </c:pt>
                      <c:pt idx="8049">
                        <c:v>2.7759999999999998</c:v>
                      </c:pt>
                      <c:pt idx="8050">
                        <c:v>2.8010000000000002</c:v>
                      </c:pt>
                      <c:pt idx="8051">
                        <c:v>2.7330000000000001</c:v>
                      </c:pt>
                      <c:pt idx="8052">
                        <c:v>2.75</c:v>
                      </c:pt>
                      <c:pt idx="8053">
                        <c:v>2.8140000000000001</c:v>
                      </c:pt>
                      <c:pt idx="8054">
                        <c:v>2.681</c:v>
                      </c:pt>
                      <c:pt idx="8055">
                        <c:v>2.5790000000000002</c:v>
                      </c:pt>
                      <c:pt idx="8056">
                        <c:v>2.6629999999999998</c:v>
                      </c:pt>
                      <c:pt idx="8057">
                        <c:v>2.7069999999999999</c:v>
                      </c:pt>
                      <c:pt idx="8058">
                        <c:v>2.7639999999999998</c:v>
                      </c:pt>
                      <c:pt idx="8059">
                        <c:v>2.67</c:v>
                      </c:pt>
                      <c:pt idx="8060">
                        <c:v>2.6269999999999998</c:v>
                      </c:pt>
                      <c:pt idx="8061">
                        <c:v>2.609</c:v>
                      </c:pt>
                      <c:pt idx="8062">
                        <c:v>2.5870000000000002</c:v>
                      </c:pt>
                      <c:pt idx="8063">
                        <c:v>2.5259999999999998</c:v>
                      </c:pt>
                      <c:pt idx="8064">
                        <c:v>2.4849999999999999</c:v>
                      </c:pt>
                      <c:pt idx="8065">
                        <c:v>2.452</c:v>
                      </c:pt>
                      <c:pt idx="8066">
                        <c:v>2.4590000000000001</c:v>
                      </c:pt>
                      <c:pt idx="8067">
                        <c:v>2.46</c:v>
                      </c:pt>
                      <c:pt idx="8068">
                        <c:v>2.4550000000000001</c:v>
                      </c:pt>
                      <c:pt idx="8069">
                        <c:v>2.64</c:v>
                      </c:pt>
                      <c:pt idx="8070">
                        <c:v>2.6389999999999998</c:v>
                      </c:pt>
                      <c:pt idx="8071">
                        <c:v>2.7429999999999999</c:v>
                      </c:pt>
                      <c:pt idx="8072">
                        <c:v>2.7010000000000001</c:v>
                      </c:pt>
                      <c:pt idx="8073">
                        <c:v>2.72</c:v>
                      </c:pt>
                      <c:pt idx="8074">
                        <c:v>2.6179999999999999</c:v>
                      </c:pt>
                      <c:pt idx="8075">
                        <c:v>2.5859999999999999</c:v>
                      </c:pt>
                      <c:pt idx="8076">
                        <c:v>2.6320000000000001</c:v>
                      </c:pt>
                      <c:pt idx="8077">
                        <c:v>2.6480000000000001</c:v>
                      </c:pt>
                      <c:pt idx="8078">
                        <c:v>2.6560000000000001</c:v>
                      </c:pt>
                      <c:pt idx="8079">
                        <c:v>2.6120000000000001</c:v>
                      </c:pt>
                      <c:pt idx="8080">
                        <c:v>2.6909999999999998</c:v>
                      </c:pt>
                      <c:pt idx="8081">
                        <c:v>2.827</c:v>
                      </c:pt>
                      <c:pt idx="8082">
                        <c:v>2.7789999999999999</c:v>
                      </c:pt>
                      <c:pt idx="8083">
                        <c:v>2.6669999999999998</c:v>
                      </c:pt>
                      <c:pt idx="8084">
                        <c:v>2.601</c:v>
                      </c:pt>
                      <c:pt idx="8085">
                        <c:v>2.5249999999999999</c:v>
                      </c:pt>
                      <c:pt idx="8086">
                        <c:v>2.5</c:v>
                      </c:pt>
                      <c:pt idx="8087">
                        <c:v>2.4329999999999998</c:v>
                      </c:pt>
                      <c:pt idx="8088">
                        <c:v>2.3610000000000002</c:v>
                      </c:pt>
                      <c:pt idx="8089">
                        <c:v>2.3620000000000001</c:v>
                      </c:pt>
                      <c:pt idx="8090">
                        <c:v>2.3220000000000001</c:v>
                      </c:pt>
                      <c:pt idx="8091">
                        <c:v>2.2949999999999999</c:v>
                      </c:pt>
                      <c:pt idx="8092">
                        <c:v>2.343</c:v>
                      </c:pt>
                      <c:pt idx="8093">
                        <c:v>2.5449999999999999</c:v>
                      </c:pt>
                      <c:pt idx="8094">
                        <c:v>2.7080000000000002</c:v>
                      </c:pt>
                      <c:pt idx="8095">
                        <c:v>2.7519999999999998</c:v>
                      </c:pt>
                      <c:pt idx="8096">
                        <c:v>2.8479999999999999</c:v>
                      </c:pt>
                      <c:pt idx="8097">
                        <c:v>2.8959999999999999</c:v>
                      </c:pt>
                      <c:pt idx="8098">
                        <c:v>2.94</c:v>
                      </c:pt>
                      <c:pt idx="8099">
                        <c:v>2.915</c:v>
                      </c:pt>
                      <c:pt idx="8100">
                        <c:v>2.9430000000000001</c:v>
                      </c:pt>
                      <c:pt idx="8101">
                        <c:v>2.9460000000000002</c:v>
                      </c:pt>
                      <c:pt idx="8102">
                        <c:v>2.9740000000000002</c:v>
                      </c:pt>
                      <c:pt idx="8103">
                        <c:v>2.9489999999999998</c:v>
                      </c:pt>
                      <c:pt idx="8104">
                        <c:v>2.964</c:v>
                      </c:pt>
                      <c:pt idx="8105">
                        <c:v>2.9660000000000002</c:v>
                      </c:pt>
                      <c:pt idx="8106">
                        <c:v>2.899</c:v>
                      </c:pt>
                      <c:pt idx="8107">
                        <c:v>2.8079999999999998</c:v>
                      </c:pt>
                      <c:pt idx="8108">
                        <c:v>2.6659999999999999</c:v>
                      </c:pt>
                      <c:pt idx="8109">
                        <c:v>2.5550000000000002</c:v>
                      </c:pt>
                      <c:pt idx="8110">
                        <c:v>2.532</c:v>
                      </c:pt>
                      <c:pt idx="8111">
                        <c:v>2.4710000000000001</c:v>
                      </c:pt>
                      <c:pt idx="8112">
                        <c:v>2.4249999999999998</c:v>
                      </c:pt>
                      <c:pt idx="8113">
                        <c:v>2.3849999999999998</c:v>
                      </c:pt>
                      <c:pt idx="8114">
                        <c:v>2.3660000000000001</c:v>
                      </c:pt>
                      <c:pt idx="8115">
                        <c:v>2.3559999999999999</c:v>
                      </c:pt>
                      <c:pt idx="8116">
                        <c:v>2.4289999999999998</c:v>
                      </c:pt>
                      <c:pt idx="8117">
                        <c:v>2.617</c:v>
                      </c:pt>
                      <c:pt idx="8118">
                        <c:v>2.7389999999999999</c:v>
                      </c:pt>
                      <c:pt idx="8119">
                        <c:v>2.7879999999999998</c:v>
                      </c:pt>
                      <c:pt idx="8120">
                        <c:v>2.9340000000000002</c:v>
                      </c:pt>
                      <c:pt idx="8121">
                        <c:v>3.0030000000000001</c:v>
                      </c:pt>
                      <c:pt idx="8122">
                        <c:v>2.92</c:v>
                      </c:pt>
                      <c:pt idx="8123">
                        <c:v>2.89</c:v>
                      </c:pt>
                      <c:pt idx="8124">
                        <c:v>2.9220000000000002</c:v>
                      </c:pt>
                      <c:pt idx="8125">
                        <c:v>2.948</c:v>
                      </c:pt>
                      <c:pt idx="8126">
                        <c:v>2.891</c:v>
                      </c:pt>
                      <c:pt idx="8127">
                        <c:v>2.8580000000000001</c:v>
                      </c:pt>
                      <c:pt idx="8128">
                        <c:v>2.927</c:v>
                      </c:pt>
                      <c:pt idx="8129">
                        <c:v>2.95</c:v>
                      </c:pt>
                      <c:pt idx="8130">
                        <c:v>2.8889999999999998</c:v>
                      </c:pt>
                      <c:pt idx="8131">
                        <c:v>2.7650000000000001</c:v>
                      </c:pt>
                      <c:pt idx="8132">
                        <c:v>2.64</c:v>
                      </c:pt>
                      <c:pt idx="8133">
                        <c:v>2.508</c:v>
                      </c:pt>
                      <c:pt idx="8134">
                        <c:v>2.5550000000000002</c:v>
                      </c:pt>
                      <c:pt idx="8135">
                        <c:v>2.4460000000000002</c:v>
                      </c:pt>
                      <c:pt idx="8136">
                        <c:v>2.4089999999999998</c:v>
                      </c:pt>
                      <c:pt idx="8137">
                        <c:v>2.3809999999999998</c:v>
                      </c:pt>
                      <c:pt idx="8138">
                        <c:v>2.3559999999999999</c:v>
                      </c:pt>
                      <c:pt idx="8139">
                        <c:v>2.339</c:v>
                      </c:pt>
                      <c:pt idx="8140">
                        <c:v>2.4350000000000001</c:v>
                      </c:pt>
                      <c:pt idx="8141">
                        <c:v>2.6419999999999999</c:v>
                      </c:pt>
                      <c:pt idx="8142">
                        <c:v>2.7839999999999998</c:v>
                      </c:pt>
                      <c:pt idx="8143">
                        <c:v>2.8570000000000002</c:v>
                      </c:pt>
                      <c:pt idx="8144">
                        <c:v>2.8220000000000001</c:v>
                      </c:pt>
                      <c:pt idx="8145">
                        <c:v>2.83</c:v>
                      </c:pt>
                      <c:pt idx="8146">
                        <c:v>2.7290000000000001</c:v>
                      </c:pt>
                      <c:pt idx="8147">
                        <c:v>2.7010000000000001</c:v>
                      </c:pt>
                      <c:pt idx="8148">
                        <c:v>2.7559999999999998</c:v>
                      </c:pt>
                      <c:pt idx="8149">
                        <c:v>2.78</c:v>
                      </c:pt>
                      <c:pt idx="8150">
                        <c:v>2.8010000000000002</c:v>
                      </c:pt>
                      <c:pt idx="8151">
                        <c:v>2.69</c:v>
                      </c:pt>
                      <c:pt idx="8152">
                        <c:v>2.7639999999999998</c:v>
                      </c:pt>
                      <c:pt idx="8153">
                        <c:v>2.7850000000000001</c:v>
                      </c:pt>
                      <c:pt idx="8154">
                        <c:v>2.863</c:v>
                      </c:pt>
                      <c:pt idx="8155">
                        <c:v>2.7629999999999999</c:v>
                      </c:pt>
                      <c:pt idx="8156">
                        <c:v>2.6829999999999998</c:v>
                      </c:pt>
                      <c:pt idx="8157">
                        <c:v>2.6190000000000002</c:v>
                      </c:pt>
                      <c:pt idx="8158">
                        <c:v>2.621</c:v>
                      </c:pt>
                      <c:pt idx="8159">
                        <c:v>2.5590000000000002</c:v>
                      </c:pt>
                      <c:pt idx="8160">
                        <c:v>2.552</c:v>
                      </c:pt>
                      <c:pt idx="8161">
                        <c:v>2.516</c:v>
                      </c:pt>
                      <c:pt idx="8162">
                        <c:v>2.5259999999999998</c:v>
                      </c:pt>
                      <c:pt idx="8163">
                        <c:v>2.5529999999999999</c:v>
                      </c:pt>
                      <c:pt idx="8164">
                        <c:v>2.5720000000000001</c:v>
                      </c:pt>
                      <c:pt idx="8165">
                        <c:v>2.7509999999999999</c:v>
                      </c:pt>
                      <c:pt idx="8166">
                        <c:v>2.8380000000000001</c:v>
                      </c:pt>
                      <c:pt idx="8167">
                        <c:v>2.8919999999999999</c:v>
                      </c:pt>
                      <c:pt idx="8168">
                        <c:v>2.8090000000000002</c:v>
                      </c:pt>
                      <c:pt idx="8169">
                        <c:v>2.778</c:v>
                      </c:pt>
                      <c:pt idx="8170">
                        <c:v>2.718</c:v>
                      </c:pt>
                      <c:pt idx="8171">
                        <c:v>2.8079999999999998</c:v>
                      </c:pt>
                      <c:pt idx="8172">
                        <c:v>2.8319999999999999</c:v>
                      </c:pt>
                      <c:pt idx="8173">
                        <c:v>2.8620000000000001</c:v>
                      </c:pt>
                      <c:pt idx="8174">
                        <c:v>2.7530000000000001</c:v>
                      </c:pt>
                      <c:pt idx="8175">
                        <c:v>2.8359999999999999</c:v>
                      </c:pt>
                      <c:pt idx="8176">
                        <c:v>2.835</c:v>
                      </c:pt>
                      <c:pt idx="8177">
                        <c:v>2.851</c:v>
                      </c:pt>
                      <c:pt idx="8178">
                        <c:v>2.891</c:v>
                      </c:pt>
                      <c:pt idx="8179">
                        <c:v>2.8029999999999999</c:v>
                      </c:pt>
                      <c:pt idx="8180">
                        <c:v>2.6840000000000002</c:v>
                      </c:pt>
                      <c:pt idx="8181">
                        <c:v>2.613</c:v>
                      </c:pt>
                      <c:pt idx="8182">
                        <c:v>2.5430000000000001</c:v>
                      </c:pt>
                      <c:pt idx="8183">
                        <c:v>2.4569999999999999</c:v>
                      </c:pt>
                      <c:pt idx="8184">
                        <c:v>2.4359999999999999</c:v>
                      </c:pt>
                      <c:pt idx="8185">
                        <c:v>2.4529999999999998</c:v>
                      </c:pt>
                      <c:pt idx="8186">
                        <c:v>2.4060000000000001</c:v>
                      </c:pt>
                      <c:pt idx="8187">
                        <c:v>2.42</c:v>
                      </c:pt>
                      <c:pt idx="8188">
                        <c:v>2.5649999999999999</c:v>
                      </c:pt>
                      <c:pt idx="8189">
                        <c:v>2.7029999999999998</c:v>
                      </c:pt>
                      <c:pt idx="8190">
                        <c:v>2.7160000000000002</c:v>
                      </c:pt>
                      <c:pt idx="8191">
                        <c:v>2.6890000000000001</c:v>
                      </c:pt>
                      <c:pt idx="8192">
                        <c:v>2.8039999999999998</c:v>
                      </c:pt>
                      <c:pt idx="8193">
                        <c:v>2.7469999999999999</c:v>
                      </c:pt>
                      <c:pt idx="8194">
                        <c:v>2.7810000000000001</c:v>
                      </c:pt>
                      <c:pt idx="8195">
                        <c:v>2.8929999999999998</c:v>
                      </c:pt>
                      <c:pt idx="8196">
                        <c:v>2.9249999999999998</c:v>
                      </c:pt>
                      <c:pt idx="8197">
                        <c:v>2.823</c:v>
                      </c:pt>
                      <c:pt idx="8198">
                        <c:v>2.7610000000000001</c:v>
                      </c:pt>
                      <c:pt idx="8199">
                        <c:v>2.7709999999999999</c:v>
                      </c:pt>
                      <c:pt idx="8200">
                        <c:v>2.8260000000000001</c:v>
                      </c:pt>
                      <c:pt idx="8201">
                        <c:v>2.895</c:v>
                      </c:pt>
                      <c:pt idx="8202">
                        <c:v>2.9159999999999999</c:v>
                      </c:pt>
                      <c:pt idx="8203">
                        <c:v>2.8730000000000002</c:v>
                      </c:pt>
                      <c:pt idx="8204">
                        <c:v>2.75</c:v>
                      </c:pt>
                      <c:pt idx="8205">
                        <c:v>2.625</c:v>
                      </c:pt>
                      <c:pt idx="8206">
                        <c:v>2.6429999999999998</c:v>
                      </c:pt>
                      <c:pt idx="8207">
                        <c:v>2.573</c:v>
                      </c:pt>
                      <c:pt idx="8208">
                        <c:v>2.5310000000000001</c:v>
                      </c:pt>
                      <c:pt idx="8209">
                        <c:v>2.5369999999999999</c:v>
                      </c:pt>
                      <c:pt idx="8210">
                        <c:v>2.4689999999999999</c:v>
                      </c:pt>
                      <c:pt idx="8211">
                        <c:v>2.444</c:v>
                      </c:pt>
                      <c:pt idx="8212">
                        <c:v>2.4129999999999998</c:v>
                      </c:pt>
                      <c:pt idx="8213">
                        <c:v>2.5150000000000001</c:v>
                      </c:pt>
                      <c:pt idx="8214">
                        <c:v>2.585</c:v>
                      </c:pt>
                      <c:pt idx="8215">
                        <c:v>2.7040000000000002</c:v>
                      </c:pt>
                      <c:pt idx="8216">
                        <c:v>2.694</c:v>
                      </c:pt>
                      <c:pt idx="8217">
                        <c:v>2.6520000000000001</c:v>
                      </c:pt>
                      <c:pt idx="8218">
                        <c:v>2.609</c:v>
                      </c:pt>
                      <c:pt idx="8219">
                        <c:v>2.746</c:v>
                      </c:pt>
                      <c:pt idx="8220">
                        <c:v>2.7989999999999999</c:v>
                      </c:pt>
                      <c:pt idx="8221">
                        <c:v>2.8639999999999999</c:v>
                      </c:pt>
                      <c:pt idx="8222">
                        <c:v>2.7789999999999999</c:v>
                      </c:pt>
                      <c:pt idx="8223">
                        <c:v>2.7120000000000002</c:v>
                      </c:pt>
                      <c:pt idx="8224">
                        <c:v>2.7629999999999999</c:v>
                      </c:pt>
                      <c:pt idx="8225">
                        <c:v>2.8359999999999999</c:v>
                      </c:pt>
                      <c:pt idx="8226">
                        <c:v>2.8519999999999999</c:v>
                      </c:pt>
                      <c:pt idx="8227">
                        <c:v>2.706</c:v>
                      </c:pt>
                      <c:pt idx="8228">
                        <c:v>2.6320000000000001</c:v>
                      </c:pt>
                      <c:pt idx="8229">
                        <c:v>2.5390000000000001</c:v>
                      </c:pt>
                      <c:pt idx="8230">
                        <c:v>2.54</c:v>
                      </c:pt>
                      <c:pt idx="8231">
                        <c:v>2.5339999999999998</c:v>
                      </c:pt>
                      <c:pt idx="8232">
                        <c:v>2.4700000000000002</c:v>
                      </c:pt>
                      <c:pt idx="8233">
                        <c:v>2.4990000000000001</c:v>
                      </c:pt>
                      <c:pt idx="8234">
                        <c:v>2.444</c:v>
                      </c:pt>
                      <c:pt idx="8235">
                        <c:v>2.448</c:v>
                      </c:pt>
                      <c:pt idx="8236">
                        <c:v>2.4430000000000001</c:v>
                      </c:pt>
                      <c:pt idx="8237">
                        <c:v>2.569</c:v>
                      </c:pt>
                      <c:pt idx="8238">
                        <c:v>2.6339999999999999</c:v>
                      </c:pt>
                      <c:pt idx="8239">
                        <c:v>2.6850000000000001</c:v>
                      </c:pt>
                      <c:pt idx="8240">
                        <c:v>2.6030000000000002</c:v>
                      </c:pt>
                      <c:pt idx="8241">
                        <c:v>2.738</c:v>
                      </c:pt>
                      <c:pt idx="8242">
                        <c:v>2.6989999999999998</c:v>
                      </c:pt>
                      <c:pt idx="8243">
                        <c:v>2.64</c:v>
                      </c:pt>
                      <c:pt idx="8244">
                        <c:v>2.609</c:v>
                      </c:pt>
                      <c:pt idx="8245">
                        <c:v>2.6549999999999998</c:v>
                      </c:pt>
                      <c:pt idx="8246">
                        <c:v>2.681</c:v>
                      </c:pt>
                      <c:pt idx="8247">
                        <c:v>2.6230000000000002</c:v>
                      </c:pt>
                      <c:pt idx="8248">
                        <c:v>2.6469999999999998</c:v>
                      </c:pt>
                      <c:pt idx="8249">
                        <c:v>2.7429999999999999</c:v>
                      </c:pt>
                      <c:pt idx="8250">
                        <c:v>2.7559999999999998</c:v>
                      </c:pt>
                      <c:pt idx="8251">
                        <c:v>2.7829999999999999</c:v>
                      </c:pt>
                      <c:pt idx="8252">
                        <c:v>2.7410000000000001</c:v>
                      </c:pt>
                      <c:pt idx="8253">
                        <c:v>2.6419999999999999</c:v>
                      </c:pt>
                      <c:pt idx="8254">
                        <c:v>2.569</c:v>
                      </c:pt>
                      <c:pt idx="8255">
                        <c:v>2.4750000000000001</c:v>
                      </c:pt>
                      <c:pt idx="8256">
                        <c:v>2.4980000000000002</c:v>
                      </c:pt>
                      <c:pt idx="8257">
                        <c:v>2.4180000000000001</c:v>
                      </c:pt>
                      <c:pt idx="8258">
                        <c:v>2.4169999999999998</c:v>
                      </c:pt>
                      <c:pt idx="8259">
                        <c:v>2.4260000000000002</c:v>
                      </c:pt>
                      <c:pt idx="8260">
                        <c:v>2.4769999999999999</c:v>
                      </c:pt>
                      <c:pt idx="8261">
                        <c:v>2.5880000000000001</c:v>
                      </c:pt>
                      <c:pt idx="8262">
                        <c:v>2.7189999999999999</c:v>
                      </c:pt>
                      <c:pt idx="8263">
                        <c:v>2.8570000000000002</c:v>
                      </c:pt>
                      <c:pt idx="8264">
                        <c:v>2.8420000000000001</c:v>
                      </c:pt>
                      <c:pt idx="8265">
                        <c:v>2.8650000000000002</c:v>
                      </c:pt>
                      <c:pt idx="8266">
                        <c:v>2.8079999999999998</c:v>
                      </c:pt>
                      <c:pt idx="8267">
                        <c:v>2.8519999999999999</c:v>
                      </c:pt>
                      <c:pt idx="8268">
                        <c:v>2.84</c:v>
                      </c:pt>
                      <c:pt idx="8269">
                        <c:v>2.839</c:v>
                      </c:pt>
                      <c:pt idx="8270">
                        <c:v>2.7930000000000001</c:v>
                      </c:pt>
                      <c:pt idx="8271">
                        <c:v>2.7320000000000002</c:v>
                      </c:pt>
                      <c:pt idx="8272">
                        <c:v>2.79</c:v>
                      </c:pt>
                      <c:pt idx="8273">
                        <c:v>2.883</c:v>
                      </c:pt>
                      <c:pt idx="8274">
                        <c:v>2.7679999999999998</c:v>
                      </c:pt>
                      <c:pt idx="8275">
                        <c:v>2.7069999999999999</c:v>
                      </c:pt>
                      <c:pt idx="8276">
                        <c:v>2.641</c:v>
                      </c:pt>
                      <c:pt idx="8277">
                        <c:v>2.5750000000000002</c:v>
                      </c:pt>
                      <c:pt idx="8278">
                        <c:v>2.5</c:v>
                      </c:pt>
                      <c:pt idx="8279">
                        <c:v>2.4060000000000001</c:v>
                      </c:pt>
                      <c:pt idx="8280">
                        <c:v>2.3479999999999999</c:v>
                      </c:pt>
                      <c:pt idx="8281">
                        <c:v>2.3380000000000001</c:v>
                      </c:pt>
                      <c:pt idx="8282">
                        <c:v>2.3260000000000001</c:v>
                      </c:pt>
                      <c:pt idx="8283">
                        <c:v>2.3340000000000001</c:v>
                      </c:pt>
                      <c:pt idx="8284">
                        <c:v>2.4380000000000002</c:v>
                      </c:pt>
                      <c:pt idx="8285">
                        <c:v>2.7629999999999999</c:v>
                      </c:pt>
                      <c:pt idx="8286">
                        <c:v>2.8530000000000002</c:v>
                      </c:pt>
                      <c:pt idx="8287">
                        <c:v>2.9740000000000002</c:v>
                      </c:pt>
                      <c:pt idx="8288">
                        <c:v>3.0110000000000001</c:v>
                      </c:pt>
                      <c:pt idx="8289">
                        <c:v>3.0129999999999999</c:v>
                      </c:pt>
                      <c:pt idx="8290">
                        <c:v>2.968</c:v>
                      </c:pt>
                      <c:pt idx="8291">
                        <c:v>3.01</c:v>
                      </c:pt>
                      <c:pt idx="8292">
                        <c:v>2.9870000000000001</c:v>
                      </c:pt>
                      <c:pt idx="8293">
                        <c:v>2.9769999999999999</c:v>
                      </c:pt>
                      <c:pt idx="8294">
                        <c:v>2.9470000000000001</c:v>
                      </c:pt>
                      <c:pt idx="8295">
                        <c:v>3.0209999999999999</c:v>
                      </c:pt>
                      <c:pt idx="8296">
                        <c:v>2.9870000000000001</c:v>
                      </c:pt>
                      <c:pt idx="8297">
                        <c:v>2.9940000000000002</c:v>
                      </c:pt>
                      <c:pt idx="8298">
                        <c:v>3.016</c:v>
                      </c:pt>
                      <c:pt idx="8299">
                        <c:v>2.899</c:v>
                      </c:pt>
                      <c:pt idx="8300">
                        <c:v>2.8849999999999998</c:v>
                      </c:pt>
                      <c:pt idx="8301">
                        <c:v>2.8370000000000002</c:v>
                      </c:pt>
                      <c:pt idx="8302">
                        <c:v>2.786</c:v>
                      </c:pt>
                      <c:pt idx="8303">
                        <c:v>2.7269999999999999</c:v>
                      </c:pt>
                      <c:pt idx="8304">
                        <c:v>2.7069999999999999</c:v>
                      </c:pt>
                      <c:pt idx="8305">
                        <c:v>2.7370000000000001</c:v>
                      </c:pt>
                      <c:pt idx="8306">
                        <c:v>2.7109999999999999</c:v>
                      </c:pt>
                      <c:pt idx="8307">
                        <c:v>2.7080000000000002</c:v>
                      </c:pt>
                      <c:pt idx="8308">
                        <c:v>2.694</c:v>
                      </c:pt>
                      <c:pt idx="8309">
                        <c:v>2.89</c:v>
                      </c:pt>
                      <c:pt idx="8310">
                        <c:v>3.0030000000000001</c:v>
                      </c:pt>
                      <c:pt idx="8311">
                        <c:v>3.0449999999999999</c:v>
                      </c:pt>
                      <c:pt idx="8312">
                        <c:v>3.02</c:v>
                      </c:pt>
                      <c:pt idx="8313">
                        <c:v>3.0529999999999999</c:v>
                      </c:pt>
                      <c:pt idx="8314">
                        <c:v>2.9580000000000002</c:v>
                      </c:pt>
                      <c:pt idx="8315">
                        <c:v>2.887</c:v>
                      </c:pt>
                      <c:pt idx="8316">
                        <c:v>2.903</c:v>
                      </c:pt>
                      <c:pt idx="8317">
                        <c:v>2.8740000000000001</c:v>
                      </c:pt>
                      <c:pt idx="8318">
                        <c:v>2.8170000000000002</c:v>
                      </c:pt>
                      <c:pt idx="8319">
                        <c:v>2.7549999999999999</c:v>
                      </c:pt>
                      <c:pt idx="8320">
                        <c:v>2.8069999999999999</c:v>
                      </c:pt>
                      <c:pt idx="8321">
                        <c:v>2.9</c:v>
                      </c:pt>
                      <c:pt idx="8322">
                        <c:v>2.8439999999999999</c:v>
                      </c:pt>
                      <c:pt idx="8323">
                        <c:v>2.7770000000000001</c:v>
                      </c:pt>
                      <c:pt idx="8324">
                        <c:v>2.7130000000000001</c:v>
                      </c:pt>
                      <c:pt idx="8325">
                        <c:v>2.6619999999999999</c:v>
                      </c:pt>
                      <c:pt idx="8326">
                        <c:v>2.6120000000000001</c:v>
                      </c:pt>
                      <c:pt idx="8327">
                        <c:v>2.5569999999999999</c:v>
                      </c:pt>
                      <c:pt idx="8328">
                        <c:v>2.5459999999999998</c:v>
                      </c:pt>
                      <c:pt idx="8329">
                        <c:v>2.5939999999999999</c:v>
                      </c:pt>
                      <c:pt idx="8330">
                        <c:v>2.6419999999999999</c:v>
                      </c:pt>
                      <c:pt idx="8331">
                        <c:v>2.6019999999999999</c:v>
                      </c:pt>
                      <c:pt idx="8332">
                        <c:v>2.5939999999999999</c:v>
                      </c:pt>
                      <c:pt idx="8333">
                        <c:v>2.8039999999999998</c:v>
                      </c:pt>
                      <c:pt idx="8334">
                        <c:v>2.8719999999999999</c:v>
                      </c:pt>
                      <c:pt idx="8335">
                        <c:v>2.98</c:v>
                      </c:pt>
                      <c:pt idx="8336">
                        <c:v>3.024</c:v>
                      </c:pt>
                      <c:pt idx="8337">
                        <c:v>3.0110000000000001</c:v>
                      </c:pt>
                      <c:pt idx="8338">
                        <c:v>2.9430000000000001</c:v>
                      </c:pt>
                      <c:pt idx="8339">
                        <c:v>2.8279999999999998</c:v>
                      </c:pt>
                      <c:pt idx="8340">
                        <c:v>2.8109999999999999</c:v>
                      </c:pt>
                      <c:pt idx="8341">
                        <c:v>2.7719999999999998</c:v>
                      </c:pt>
                      <c:pt idx="8342">
                        <c:v>2.6949999999999998</c:v>
                      </c:pt>
                      <c:pt idx="8343">
                        <c:v>2.6619999999999999</c:v>
                      </c:pt>
                      <c:pt idx="8344">
                        <c:v>2.7130000000000001</c:v>
                      </c:pt>
                      <c:pt idx="8345">
                        <c:v>2.8839999999999999</c:v>
                      </c:pt>
                      <c:pt idx="8346">
                        <c:v>2.8690000000000002</c:v>
                      </c:pt>
                      <c:pt idx="8347">
                        <c:v>2.7989999999999999</c:v>
                      </c:pt>
                      <c:pt idx="8348">
                        <c:v>2.726</c:v>
                      </c:pt>
                      <c:pt idx="8349">
                        <c:v>2.6379999999999999</c:v>
                      </c:pt>
                      <c:pt idx="8350">
                        <c:v>2.5939999999999999</c:v>
                      </c:pt>
                      <c:pt idx="8351">
                        <c:v>2.5640000000000001</c:v>
                      </c:pt>
                      <c:pt idx="8352">
                        <c:v>2.5</c:v>
                      </c:pt>
                      <c:pt idx="8353">
                        <c:v>2.5089999999999999</c:v>
                      </c:pt>
                      <c:pt idx="8354">
                        <c:v>2.4860000000000002</c:v>
                      </c:pt>
                      <c:pt idx="8355">
                        <c:v>2.5390000000000001</c:v>
                      </c:pt>
                      <c:pt idx="8356">
                        <c:v>2.5870000000000002</c:v>
                      </c:pt>
                      <c:pt idx="8357">
                        <c:v>2.7770000000000001</c:v>
                      </c:pt>
                      <c:pt idx="8358">
                        <c:v>2.879</c:v>
                      </c:pt>
                      <c:pt idx="8359">
                        <c:v>2.9620000000000002</c:v>
                      </c:pt>
                      <c:pt idx="8360">
                        <c:v>3.0539999999999998</c:v>
                      </c:pt>
                      <c:pt idx="8361">
                        <c:v>3.0110000000000001</c:v>
                      </c:pt>
                      <c:pt idx="8362">
                        <c:v>2.9079999999999999</c:v>
                      </c:pt>
                      <c:pt idx="8363">
                        <c:v>2.8439999999999999</c:v>
                      </c:pt>
                      <c:pt idx="8364">
                        <c:v>2.839</c:v>
                      </c:pt>
                      <c:pt idx="8365">
                        <c:v>2.8029999999999999</c:v>
                      </c:pt>
                      <c:pt idx="8366">
                        <c:v>2.778</c:v>
                      </c:pt>
                      <c:pt idx="8367">
                        <c:v>2.6349999999999998</c:v>
                      </c:pt>
                      <c:pt idx="8368">
                        <c:v>2.6360000000000001</c:v>
                      </c:pt>
                      <c:pt idx="8369">
                        <c:v>2.7650000000000001</c:v>
                      </c:pt>
                      <c:pt idx="8370">
                        <c:v>2.766</c:v>
                      </c:pt>
                      <c:pt idx="8371">
                        <c:v>2.766</c:v>
                      </c:pt>
                      <c:pt idx="8372">
                        <c:v>2.641</c:v>
                      </c:pt>
                      <c:pt idx="8373">
                        <c:v>2.5459999999999998</c:v>
                      </c:pt>
                      <c:pt idx="8374">
                        <c:v>2.5569999999999999</c:v>
                      </c:pt>
                      <c:pt idx="8375">
                        <c:v>2.4940000000000002</c:v>
                      </c:pt>
                      <c:pt idx="8376">
                        <c:v>2.464</c:v>
                      </c:pt>
                      <c:pt idx="8377">
                        <c:v>2.4700000000000002</c:v>
                      </c:pt>
                      <c:pt idx="8378">
                        <c:v>2.484</c:v>
                      </c:pt>
                      <c:pt idx="8379">
                        <c:v>2.4580000000000002</c:v>
                      </c:pt>
                      <c:pt idx="8380">
                        <c:v>2.4969999999999999</c:v>
                      </c:pt>
                      <c:pt idx="8381">
                        <c:v>2.6579999999999999</c:v>
                      </c:pt>
                      <c:pt idx="8382">
                        <c:v>2.7120000000000002</c:v>
                      </c:pt>
                      <c:pt idx="8383">
                        <c:v>2.843</c:v>
                      </c:pt>
                      <c:pt idx="8384">
                        <c:v>2.8250000000000002</c:v>
                      </c:pt>
                      <c:pt idx="8385">
                        <c:v>2.8140000000000001</c:v>
                      </c:pt>
                      <c:pt idx="8386">
                        <c:v>2.661</c:v>
                      </c:pt>
                      <c:pt idx="8387">
                        <c:v>2.64</c:v>
                      </c:pt>
                      <c:pt idx="8388">
                        <c:v>2.6819999999999999</c:v>
                      </c:pt>
                      <c:pt idx="8389">
                        <c:v>2.754</c:v>
                      </c:pt>
                      <c:pt idx="8390">
                        <c:v>2.702</c:v>
                      </c:pt>
                      <c:pt idx="8391">
                        <c:v>2.6320000000000001</c:v>
                      </c:pt>
                      <c:pt idx="8392">
                        <c:v>2.7080000000000002</c:v>
                      </c:pt>
                      <c:pt idx="8393">
                        <c:v>2.726</c:v>
                      </c:pt>
                      <c:pt idx="8394">
                        <c:v>2.7690000000000001</c:v>
                      </c:pt>
                      <c:pt idx="8395">
                        <c:v>2.71</c:v>
                      </c:pt>
                      <c:pt idx="8396">
                        <c:v>2.552</c:v>
                      </c:pt>
                      <c:pt idx="8397">
                        <c:v>2.4990000000000001</c:v>
                      </c:pt>
                      <c:pt idx="8398">
                        <c:v>2.5209999999999999</c:v>
                      </c:pt>
                      <c:pt idx="8399">
                        <c:v>2.4279999999999999</c:v>
                      </c:pt>
                      <c:pt idx="8400">
                        <c:v>2.3580000000000001</c:v>
                      </c:pt>
                      <c:pt idx="8401">
                        <c:v>2.2509999999999999</c:v>
                      </c:pt>
                      <c:pt idx="8402">
                        <c:v>2.1960000000000002</c:v>
                      </c:pt>
                      <c:pt idx="8403">
                        <c:v>2.202</c:v>
                      </c:pt>
                      <c:pt idx="8404">
                        <c:v>2.222</c:v>
                      </c:pt>
                      <c:pt idx="8405">
                        <c:v>2.456</c:v>
                      </c:pt>
                      <c:pt idx="8406">
                        <c:v>2.5390000000000001</c:v>
                      </c:pt>
                      <c:pt idx="8407">
                        <c:v>2.637</c:v>
                      </c:pt>
                      <c:pt idx="8408">
                        <c:v>2.6520000000000001</c:v>
                      </c:pt>
                      <c:pt idx="8409">
                        <c:v>2.7749999999999999</c:v>
                      </c:pt>
                      <c:pt idx="8410">
                        <c:v>2.6619999999999999</c:v>
                      </c:pt>
                      <c:pt idx="8411">
                        <c:v>2.62</c:v>
                      </c:pt>
                      <c:pt idx="8412">
                        <c:v>2.597</c:v>
                      </c:pt>
                      <c:pt idx="8413">
                        <c:v>2.569</c:v>
                      </c:pt>
                      <c:pt idx="8414">
                        <c:v>2.5430000000000001</c:v>
                      </c:pt>
                      <c:pt idx="8415">
                        <c:v>2.5139999999999998</c:v>
                      </c:pt>
                      <c:pt idx="8416">
                        <c:v>2.597</c:v>
                      </c:pt>
                      <c:pt idx="8417">
                        <c:v>2.7309999999999999</c:v>
                      </c:pt>
                      <c:pt idx="8418">
                        <c:v>2.8029999999999999</c:v>
                      </c:pt>
                      <c:pt idx="8419">
                        <c:v>2.7309999999999999</c:v>
                      </c:pt>
                      <c:pt idx="8420">
                        <c:v>2.5880000000000001</c:v>
                      </c:pt>
                      <c:pt idx="8421">
                        <c:v>2.4809999999999999</c:v>
                      </c:pt>
                      <c:pt idx="8422">
                        <c:v>2.4590000000000001</c:v>
                      </c:pt>
                      <c:pt idx="8423">
                        <c:v>2.3290000000000002</c:v>
                      </c:pt>
                      <c:pt idx="8424">
                        <c:v>2.2869999999999999</c:v>
                      </c:pt>
                      <c:pt idx="8425">
                        <c:v>2.1859999999999999</c:v>
                      </c:pt>
                      <c:pt idx="8426">
                        <c:v>2.1739999999999999</c:v>
                      </c:pt>
                      <c:pt idx="8427">
                        <c:v>2.1560000000000001</c:v>
                      </c:pt>
                      <c:pt idx="8428">
                        <c:v>2.21</c:v>
                      </c:pt>
                      <c:pt idx="8429">
                        <c:v>2.415</c:v>
                      </c:pt>
                      <c:pt idx="8430">
                        <c:v>2.5710000000000002</c:v>
                      </c:pt>
                      <c:pt idx="8431">
                        <c:v>2.6970000000000001</c:v>
                      </c:pt>
                      <c:pt idx="8432">
                        <c:v>2.7519999999999998</c:v>
                      </c:pt>
                      <c:pt idx="8433">
                        <c:v>2.8220000000000001</c:v>
                      </c:pt>
                      <c:pt idx="8434">
                        <c:v>2.8149999999999999</c:v>
                      </c:pt>
                      <c:pt idx="8435">
                        <c:v>2.7879999999999998</c:v>
                      </c:pt>
                      <c:pt idx="8436">
                        <c:v>2.8130000000000002</c:v>
                      </c:pt>
                      <c:pt idx="8437">
                        <c:v>2.839</c:v>
                      </c:pt>
                      <c:pt idx="8438">
                        <c:v>2.7909999999999999</c:v>
                      </c:pt>
                      <c:pt idx="8439">
                        <c:v>2.7389999999999999</c:v>
                      </c:pt>
                      <c:pt idx="8440">
                        <c:v>2.7789999999999999</c:v>
                      </c:pt>
                      <c:pt idx="8441">
                        <c:v>2.7229999999999999</c:v>
                      </c:pt>
                      <c:pt idx="8442">
                        <c:v>2.6589999999999998</c:v>
                      </c:pt>
                      <c:pt idx="8443">
                        <c:v>2.5339999999999998</c:v>
                      </c:pt>
                      <c:pt idx="8444">
                        <c:v>2.419</c:v>
                      </c:pt>
                      <c:pt idx="8445">
                        <c:v>2.34</c:v>
                      </c:pt>
                      <c:pt idx="8446">
                        <c:v>2.3069999999999999</c:v>
                      </c:pt>
                      <c:pt idx="8447">
                        <c:v>2.1789999999999998</c:v>
                      </c:pt>
                      <c:pt idx="8448">
                        <c:v>2.1520000000000001</c:v>
                      </c:pt>
                      <c:pt idx="8449">
                        <c:v>2.0960000000000001</c:v>
                      </c:pt>
                      <c:pt idx="8450">
                        <c:v>2.0950000000000002</c:v>
                      </c:pt>
                      <c:pt idx="8451">
                        <c:v>2.0499999999999998</c:v>
                      </c:pt>
                      <c:pt idx="8452">
                        <c:v>2.145</c:v>
                      </c:pt>
                      <c:pt idx="8453">
                        <c:v>2.5270000000000001</c:v>
                      </c:pt>
                      <c:pt idx="8454">
                        <c:v>2.7280000000000002</c:v>
                      </c:pt>
                      <c:pt idx="8455">
                        <c:v>2.7559999999999998</c:v>
                      </c:pt>
                      <c:pt idx="8456">
                        <c:v>2.867</c:v>
                      </c:pt>
                      <c:pt idx="8457">
                        <c:v>2.8610000000000002</c:v>
                      </c:pt>
                      <c:pt idx="8458">
                        <c:v>2.831</c:v>
                      </c:pt>
                      <c:pt idx="8459">
                        <c:v>2.7890000000000001</c:v>
                      </c:pt>
                      <c:pt idx="8460">
                        <c:v>2.8090000000000002</c:v>
                      </c:pt>
                      <c:pt idx="8461">
                        <c:v>2.7930000000000001</c:v>
                      </c:pt>
                      <c:pt idx="8462">
                        <c:v>2.766</c:v>
                      </c:pt>
                      <c:pt idx="8463">
                        <c:v>2.7810000000000001</c:v>
                      </c:pt>
                      <c:pt idx="8464">
                        <c:v>2.7959999999999998</c:v>
                      </c:pt>
                      <c:pt idx="8465">
                        <c:v>2.875</c:v>
                      </c:pt>
                      <c:pt idx="8466">
                        <c:v>2.8260000000000001</c:v>
                      </c:pt>
                      <c:pt idx="8467">
                        <c:v>2.7589999999999999</c:v>
                      </c:pt>
                      <c:pt idx="8468">
                        <c:v>2.6419999999999999</c:v>
                      </c:pt>
                      <c:pt idx="8469">
                        <c:v>2.6059999999999999</c:v>
                      </c:pt>
                      <c:pt idx="8470">
                        <c:v>2.54</c:v>
                      </c:pt>
                      <c:pt idx="8471">
                        <c:v>2.39</c:v>
                      </c:pt>
                      <c:pt idx="8472">
                        <c:v>2.3460000000000001</c:v>
                      </c:pt>
                      <c:pt idx="8473">
                        <c:v>2.4889999999999999</c:v>
                      </c:pt>
                      <c:pt idx="8474">
                        <c:v>2.3690000000000002</c:v>
                      </c:pt>
                      <c:pt idx="8475">
                        <c:v>2.367</c:v>
                      </c:pt>
                      <c:pt idx="8476">
                        <c:v>2.46</c:v>
                      </c:pt>
                      <c:pt idx="8477">
                        <c:v>2.6160000000000001</c:v>
                      </c:pt>
                      <c:pt idx="8478">
                        <c:v>2.7349999999999999</c:v>
                      </c:pt>
                      <c:pt idx="8479">
                        <c:v>2.7829999999999999</c:v>
                      </c:pt>
                      <c:pt idx="8480">
                        <c:v>2.7930000000000001</c:v>
                      </c:pt>
                      <c:pt idx="8481">
                        <c:v>2.83</c:v>
                      </c:pt>
                      <c:pt idx="8482">
                        <c:v>2.7690000000000001</c:v>
                      </c:pt>
                      <c:pt idx="8483">
                        <c:v>2.734</c:v>
                      </c:pt>
                      <c:pt idx="8484">
                        <c:v>2.774</c:v>
                      </c:pt>
                      <c:pt idx="8485">
                        <c:v>2.7480000000000002</c:v>
                      </c:pt>
                      <c:pt idx="8486">
                        <c:v>2.7050000000000001</c:v>
                      </c:pt>
                      <c:pt idx="8487">
                        <c:v>2.7029999999999998</c:v>
                      </c:pt>
                      <c:pt idx="8488">
                        <c:v>2.63</c:v>
                      </c:pt>
                      <c:pt idx="8489">
                        <c:v>2.7320000000000002</c:v>
                      </c:pt>
                      <c:pt idx="8490">
                        <c:v>2.7240000000000002</c:v>
                      </c:pt>
                      <c:pt idx="8491">
                        <c:v>2.698</c:v>
                      </c:pt>
                      <c:pt idx="8492">
                        <c:v>2.6629999999999998</c:v>
                      </c:pt>
                      <c:pt idx="8493">
                        <c:v>2.5129999999999999</c:v>
                      </c:pt>
                      <c:pt idx="8494">
                        <c:v>2.5179999999999998</c:v>
                      </c:pt>
                      <c:pt idx="8495">
                        <c:v>2.391</c:v>
                      </c:pt>
                      <c:pt idx="8496">
                        <c:v>2.3980000000000001</c:v>
                      </c:pt>
                      <c:pt idx="8497">
                        <c:v>2.3180000000000001</c:v>
                      </c:pt>
                      <c:pt idx="8498">
                        <c:v>2.2749999999999999</c:v>
                      </c:pt>
                      <c:pt idx="8499">
                        <c:v>2.3149999999999999</c:v>
                      </c:pt>
                      <c:pt idx="8500">
                        <c:v>2.3780000000000001</c:v>
                      </c:pt>
                      <c:pt idx="8501">
                        <c:v>2.5510000000000002</c:v>
                      </c:pt>
                      <c:pt idx="8502">
                        <c:v>2.7170000000000001</c:v>
                      </c:pt>
                      <c:pt idx="8503">
                        <c:v>2.8519999999999999</c:v>
                      </c:pt>
                      <c:pt idx="8504">
                        <c:v>2.907</c:v>
                      </c:pt>
                      <c:pt idx="8505">
                        <c:v>2.8719999999999999</c:v>
                      </c:pt>
                      <c:pt idx="8506">
                        <c:v>2.8210000000000002</c:v>
                      </c:pt>
                      <c:pt idx="8507">
                        <c:v>2.7610000000000001</c:v>
                      </c:pt>
                      <c:pt idx="8508">
                        <c:v>2.7970000000000002</c:v>
                      </c:pt>
                      <c:pt idx="8509">
                        <c:v>2.7589999999999999</c:v>
                      </c:pt>
                      <c:pt idx="8510">
                        <c:v>2.73</c:v>
                      </c:pt>
                      <c:pt idx="8511">
                        <c:v>2.7909999999999999</c:v>
                      </c:pt>
                      <c:pt idx="8512">
                        <c:v>2.81</c:v>
                      </c:pt>
                      <c:pt idx="8513">
                        <c:v>2.8279999999999998</c:v>
                      </c:pt>
                      <c:pt idx="8514">
                        <c:v>2.5870000000000002</c:v>
                      </c:pt>
                      <c:pt idx="8515">
                        <c:v>2.4820000000000002</c:v>
                      </c:pt>
                      <c:pt idx="8516">
                        <c:v>2.4369999999999998</c:v>
                      </c:pt>
                      <c:pt idx="8517">
                        <c:v>2.3639999999999999</c:v>
                      </c:pt>
                      <c:pt idx="8518">
                        <c:v>2.3690000000000002</c:v>
                      </c:pt>
                      <c:pt idx="8519">
                        <c:v>2.226</c:v>
                      </c:pt>
                      <c:pt idx="8520">
                        <c:v>2.177</c:v>
                      </c:pt>
                      <c:pt idx="8521">
                        <c:v>2.105</c:v>
                      </c:pt>
                      <c:pt idx="8522">
                        <c:v>2.0939999999999999</c:v>
                      </c:pt>
                      <c:pt idx="8523">
                        <c:v>2.0859999999999999</c:v>
                      </c:pt>
                      <c:pt idx="8524">
                        <c:v>2.1669999999999998</c:v>
                      </c:pt>
                      <c:pt idx="8525">
                        <c:v>2.3460000000000001</c:v>
                      </c:pt>
                      <c:pt idx="8526">
                        <c:v>2.5649999999999999</c:v>
                      </c:pt>
                      <c:pt idx="8527">
                        <c:v>2.7029999999999998</c:v>
                      </c:pt>
                      <c:pt idx="8528">
                        <c:v>2.8069999999999999</c:v>
                      </c:pt>
                      <c:pt idx="8529">
                        <c:v>2.831</c:v>
                      </c:pt>
                      <c:pt idx="8530">
                        <c:v>2.698</c:v>
                      </c:pt>
                      <c:pt idx="8531">
                        <c:v>2.798</c:v>
                      </c:pt>
                      <c:pt idx="8532">
                        <c:v>2.88</c:v>
                      </c:pt>
                      <c:pt idx="8533">
                        <c:v>2.96</c:v>
                      </c:pt>
                      <c:pt idx="8534">
                        <c:v>2.94</c:v>
                      </c:pt>
                      <c:pt idx="8535">
                        <c:v>2.9089999999999998</c:v>
                      </c:pt>
                      <c:pt idx="8536">
                        <c:v>2.8919999999999999</c:v>
                      </c:pt>
                      <c:pt idx="8537">
                        <c:v>3.02</c:v>
                      </c:pt>
                      <c:pt idx="8538">
                        <c:v>2.9790000000000001</c:v>
                      </c:pt>
                      <c:pt idx="8539">
                        <c:v>2.9510000000000001</c:v>
                      </c:pt>
                      <c:pt idx="8540">
                        <c:v>2.8849999999999998</c:v>
                      </c:pt>
                      <c:pt idx="8541">
                        <c:v>2.762</c:v>
                      </c:pt>
                      <c:pt idx="8542">
                        <c:v>2.766</c:v>
                      </c:pt>
                      <c:pt idx="8543">
                        <c:v>2.6469999999999998</c:v>
                      </c:pt>
                      <c:pt idx="8544">
                        <c:v>2.5960000000000001</c:v>
                      </c:pt>
                      <c:pt idx="8545">
                        <c:v>2.5259999999999998</c:v>
                      </c:pt>
                      <c:pt idx="8546">
                        <c:v>2.5299999999999998</c:v>
                      </c:pt>
                      <c:pt idx="8547">
                        <c:v>2.5089999999999999</c:v>
                      </c:pt>
                      <c:pt idx="8548">
                        <c:v>2.5259999999999998</c:v>
                      </c:pt>
                      <c:pt idx="8549">
                        <c:v>2.6709999999999998</c:v>
                      </c:pt>
                      <c:pt idx="8550">
                        <c:v>2.867</c:v>
                      </c:pt>
                      <c:pt idx="8551">
                        <c:v>2.8740000000000001</c:v>
                      </c:pt>
                      <c:pt idx="8552">
                        <c:v>2.8530000000000002</c:v>
                      </c:pt>
                      <c:pt idx="8553">
                        <c:v>2.8540000000000001</c:v>
                      </c:pt>
                      <c:pt idx="8554">
                        <c:v>2.8319999999999999</c:v>
                      </c:pt>
                      <c:pt idx="8555">
                        <c:v>2.8050000000000002</c:v>
                      </c:pt>
                      <c:pt idx="8556">
                        <c:v>2.7789999999999999</c:v>
                      </c:pt>
                      <c:pt idx="8557">
                        <c:v>2.92</c:v>
                      </c:pt>
                      <c:pt idx="8558">
                        <c:v>2.7829999999999999</c:v>
                      </c:pt>
                      <c:pt idx="8559">
                        <c:v>2.7210000000000001</c:v>
                      </c:pt>
                      <c:pt idx="8560">
                        <c:v>2.7570000000000001</c:v>
                      </c:pt>
                      <c:pt idx="8561">
                        <c:v>2.899</c:v>
                      </c:pt>
                      <c:pt idx="8562">
                        <c:v>2.9620000000000002</c:v>
                      </c:pt>
                      <c:pt idx="8563">
                        <c:v>2.875</c:v>
                      </c:pt>
                      <c:pt idx="8564">
                        <c:v>2.7879999999999998</c:v>
                      </c:pt>
                      <c:pt idx="8565">
                        <c:v>2.7410000000000001</c:v>
                      </c:pt>
                      <c:pt idx="8566">
                        <c:v>2.7120000000000002</c:v>
                      </c:pt>
                      <c:pt idx="8567">
                        <c:v>2.6059999999999999</c:v>
                      </c:pt>
                      <c:pt idx="8568">
                        <c:v>2.5880000000000001</c:v>
                      </c:pt>
                      <c:pt idx="8569">
                        <c:v>2.4990000000000001</c:v>
                      </c:pt>
                      <c:pt idx="8570">
                        <c:v>2.5089999999999999</c:v>
                      </c:pt>
                      <c:pt idx="8571">
                        <c:v>2.504</c:v>
                      </c:pt>
                      <c:pt idx="8572">
                        <c:v>2.5030000000000001</c:v>
                      </c:pt>
                      <c:pt idx="8573">
                        <c:v>2.6970000000000001</c:v>
                      </c:pt>
                      <c:pt idx="8574">
                        <c:v>2.8490000000000002</c:v>
                      </c:pt>
                      <c:pt idx="8575">
                        <c:v>2.875</c:v>
                      </c:pt>
                      <c:pt idx="8576">
                        <c:v>2.8610000000000002</c:v>
                      </c:pt>
                      <c:pt idx="8577">
                        <c:v>2.8759999999999999</c:v>
                      </c:pt>
                      <c:pt idx="8578">
                        <c:v>2.782</c:v>
                      </c:pt>
                      <c:pt idx="8579">
                        <c:v>2.706</c:v>
                      </c:pt>
                      <c:pt idx="8580">
                        <c:v>2.6589999999999998</c:v>
                      </c:pt>
                      <c:pt idx="8581">
                        <c:v>2.6139999999999999</c:v>
                      </c:pt>
                      <c:pt idx="8582">
                        <c:v>2.6070000000000002</c:v>
                      </c:pt>
                      <c:pt idx="8583">
                        <c:v>2.5819999999999999</c:v>
                      </c:pt>
                      <c:pt idx="8584">
                        <c:v>2.601</c:v>
                      </c:pt>
                      <c:pt idx="8585">
                        <c:v>2.7309999999999999</c:v>
                      </c:pt>
                      <c:pt idx="8586">
                        <c:v>2.7629999999999999</c:v>
                      </c:pt>
                      <c:pt idx="8587">
                        <c:v>2.7389999999999999</c:v>
                      </c:pt>
                      <c:pt idx="8588">
                        <c:v>2.6779999999999999</c:v>
                      </c:pt>
                      <c:pt idx="8589">
                        <c:v>2.68</c:v>
                      </c:pt>
                      <c:pt idx="8590">
                        <c:v>2.6269999999999998</c:v>
                      </c:pt>
                      <c:pt idx="8591">
                        <c:v>2.4870000000000001</c:v>
                      </c:pt>
                      <c:pt idx="8592">
                        <c:v>2.4289999999999998</c:v>
                      </c:pt>
                      <c:pt idx="8593">
                        <c:v>2.34</c:v>
                      </c:pt>
                      <c:pt idx="8594">
                        <c:v>2.3559999999999999</c:v>
                      </c:pt>
                      <c:pt idx="8595">
                        <c:v>2.3570000000000002</c:v>
                      </c:pt>
                      <c:pt idx="8596">
                        <c:v>2.383</c:v>
                      </c:pt>
                      <c:pt idx="8597">
                        <c:v>2.7530000000000001</c:v>
                      </c:pt>
                      <c:pt idx="8598">
                        <c:v>2.8029999999999999</c:v>
                      </c:pt>
                      <c:pt idx="8599">
                        <c:v>2.9809999999999999</c:v>
                      </c:pt>
                      <c:pt idx="8600">
                        <c:v>2.9049999999999998</c:v>
                      </c:pt>
                      <c:pt idx="8601">
                        <c:v>2.823</c:v>
                      </c:pt>
                      <c:pt idx="8602">
                        <c:v>2.806</c:v>
                      </c:pt>
                      <c:pt idx="8603">
                        <c:v>2.8220000000000001</c:v>
                      </c:pt>
                      <c:pt idx="8604">
                        <c:v>2.8879999999999999</c:v>
                      </c:pt>
                      <c:pt idx="8605">
                        <c:v>2.8559999999999999</c:v>
                      </c:pt>
                      <c:pt idx="8606">
                        <c:v>2.794</c:v>
                      </c:pt>
                      <c:pt idx="8607">
                        <c:v>2.7759999999999998</c:v>
                      </c:pt>
                      <c:pt idx="8608">
                        <c:v>2.7749999999999999</c:v>
                      </c:pt>
                      <c:pt idx="8609">
                        <c:v>2.82</c:v>
                      </c:pt>
                      <c:pt idx="8610">
                        <c:v>2.7589999999999999</c:v>
                      </c:pt>
                      <c:pt idx="8611">
                        <c:v>2.677</c:v>
                      </c:pt>
                      <c:pt idx="8612">
                        <c:v>2.6749999999999998</c:v>
                      </c:pt>
                      <c:pt idx="8613">
                        <c:v>2.5030000000000001</c:v>
                      </c:pt>
                      <c:pt idx="8614">
                        <c:v>2.3980000000000001</c:v>
                      </c:pt>
                      <c:pt idx="8615">
                        <c:v>2.367</c:v>
                      </c:pt>
                      <c:pt idx="8616">
                        <c:v>2.3279999999999998</c:v>
                      </c:pt>
                      <c:pt idx="8617">
                        <c:v>2.3069999999999999</c:v>
                      </c:pt>
                      <c:pt idx="8618">
                        <c:v>2.3460000000000001</c:v>
                      </c:pt>
                      <c:pt idx="8619">
                        <c:v>2.367</c:v>
                      </c:pt>
                      <c:pt idx="8620">
                        <c:v>2.4350000000000001</c:v>
                      </c:pt>
                      <c:pt idx="8621">
                        <c:v>2.6059999999999999</c:v>
                      </c:pt>
                      <c:pt idx="8622">
                        <c:v>2.613</c:v>
                      </c:pt>
                      <c:pt idx="8623">
                        <c:v>2.7120000000000002</c:v>
                      </c:pt>
                      <c:pt idx="8624">
                        <c:v>2.6320000000000001</c:v>
                      </c:pt>
                      <c:pt idx="8625">
                        <c:v>2.6459999999999999</c:v>
                      </c:pt>
                      <c:pt idx="8626">
                        <c:v>2.613</c:v>
                      </c:pt>
                      <c:pt idx="8627">
                        <c:v>2.4980000000000002</c:v>
                      </c:pt>
                      <c:pt idx="8628">
                        <c:v>2.6019999999999999</c:v>
                      </c:pt>
                      <c:pt idx="8629">
                        <c:v>2.605</c:v>
                      </c:pt>
                      <c:pt idx="8630">
                        <c:v>2.5009999999999999</c:v>
                      </c:pt>
                      <c:pt idx="8631">
                        <c:v>2.4500000000000002</c:v>
                      </c:pt>
                      <c:pt idx="8632">
                        <c:v>2.4569999999999999</c:v>
                      </c:pt>
                      <c:pt idx="8633">
                        <c:v>2.6</c:v>
                      </c:pt>
                      <c:pt idx="8634">
                        <c:v>2.5209999999999999</c:v>
                      </c:pt>
                      <c:pt idx="8635">
                        <c:v>2.4710000000000001</c:v>
                      </c:pt>
                      <c:pt idx="8636">
                        <c:v>2.472</c:v>
                      </c:pt>
                      <c:pt idx="8637">
                        <c:v>2.4039999999999999</c:v>
                      </c:pt>
                      <c:pt idx="8638">
                        <c:v>2.3620000000000001</c:v>
                      </c:pt>
                      <c:pt idx="8639">
                        <c:v>2.3260000000000001</c:v>
                      </c:pt>
                      <c:pt idx="8640">
                        <c:v>2.347</c:v>
                      </c:pt>
                      <c:pt idx="8641">
                        <c:v>2.3650000000000002</c:v>
                      </c:pt>
                      <c:pt idx="8642">
                        <c:v>2.3769999999999998</c:v>
                      </c:pt>
                      <c:pt idx="8643">
                        <c:v>2.3239999999999998</c:v>
                      </c:pt>
                      <c:pt idx="8644">
                        <c:v>2.379</c:v>
                      </c:pt>
                      <c:pt idx="8645">
                        <c:v>2.609</c:v>
                      </c:pt>
                      <c:pt idx="8646">
                        <c:v>2.742</c:v>
                      </c:pt>
                      <c:pt idx="8647">
                        <c:v>2.9079999999999999</c:v>
                      </c:pt>
                      <c:pt idx="8648">
                        <c:v>2.9660000000000002</c:v>
                      </c:pt>
                      <c:pt idx="8649">
                        <c:v>2.952</c:v>
                      </c:pt>
                      <c:pt idx="8650">
                        <c:v>2.915</c:v>
                      </c:pt>
                      <c:pt idx="8651">
                        <c:v>2.923</c:v>
                      </c:pt>
                      <c:pt idx="8652">
                        <c:v>2.8929999999999998</c:v>
                      </c:pt>
                      <c:pt idx="8653">
                        <c:v>2.843</c:v>
                      </c:pt>
                      <c:pt idx="8654">
                        <c:v>2.7679999999999998</c:v>
                      </c:pt>
                      <c:pt idx="8655">
                        <c:v>2.6989999999999998</c:v>
                      </c:pt>
                      <c:pt idx="8656">
                        <c:v>2.76</c:v>
                      </c:pt>
                      <c:pt idx="8657">
                        <c:v>2.9169999999999998</c:v>
                      </c:pt>
                      <c:pt idx="8658">
                        <c:v>2.83</c:v>
                      </c:pt>
                      <c:pt idx="8659">
                        <c:v>2.78</c:v>
                      </c:pt>
                      <c:pt idx="8660">
                        <c:v>2.7040000000000002</c:v>
                      </c:pt>
                      <c:pt idx="8661">
                        <c:v>2.5299999999999998</c:v>
                      </c:pt>
                      <c:pt idx="8662">
                        <c:v>2.4620000000000002</c:v>
                      </c:pt>
                      <c:pt idx="8663">
                        <c:v>2.39</c:v>
                      </c:pt>
                      <c:pt idx="8664">
                        <c:v>2.3639999999999999</c:v>
                      </c:pt>
                      <c:pt idx="8665">
                        <c:v>2.3959999999999999</c:v>
                      </c:pt>
                      <c:pt idx="8666">
                        <c:v>2.4340000000000002</c:v>
                      </c:pt>
                      <c:pt idx="8667">
                        <c:v>2.407</c:v>
                      </c:pt>
                      <c:pt idx="8668">
                        <c:v>2.4630000000000001</c:v>
                      </c:pt>
                      <c:pt idx="8669">
                        <c:v>2.786</c:v>
                      </c:pt>
                      <c:pt idx="8670">
                        <c:v>2.798</c:v>
                      </c:pt>
                      <c:pt idx="8671">
                        <c:v>2.9430000000000001</c:v>
                      </c:pt>
                      <c:pt idx="8672">
                        <c:v>2.9489999999999998</c:v>
                      </c:pt>
                      <c:pt idx="8673">
                        <c:v>2.9430000000000001</c:v>
                      </c:pt>
                      <c:pt idx="8674">
                        <c:v>2.8540000000000001</c:v>
                      </c:pt>
                      <c:pt idx="8675">
                        <c:v>2.8610000000000002</c:v>
                      </c:pt>
                      <c:pt idx="8676">
                        <c:v>2.855</c:v>
                      </c:pt>
                      <c:pt idx="8677">
                        <c:v>2.9289999999999998</c:v>
                      </c:pt>
                      <c:pt idx="8678">
                        <c:v>2.88</c:v>
                      </c:pt>
                      <c:pt idx="8679">
                        <c:v>2.7810000000000001</c:v>
                      </c:pt>
                      <c:pt idx="8680">
                        <c:v>2.8559999999999999</c:v>
                      </c:pt>
                      <c:pt idx="8681">
                        <c:v>2.9409999999999998</c:v>
                      </c:pt>
                      <c:pt idx="8682">
                        <c:v>2.9</c:v>
                      </c:pt>
                      <c:pt idx="8683">
                        <c:v>2.8</c:v>
                      </c:pt>
                      <c:pt idx="8684">
                        <c:v>2.7549999999999999</c:v>
                      </c:pt>
                      <c:pt idx="8685">
                        <c:v>2.62</c:v>
                      </c:pt>
                      <c:pt idx="8686">
                        <c:v>2.496</c:v>
                      </c:pt>
                      <c:pt idx="8687">
                        <c:v>2.4670000000000001</c:v>
                      </c:pt>
                      <c:pt idx="8688">
                        <c:v>2.4609999999999999</c:v>
                      </c:pt>
                      <c:pt idx="8689">
                        <c:v>2.4649999999999999</c:v>
                      </c:pt>
                      <c:pt idx="8690">
                        <c:v>2.452</c:v>
                      </c:pt>
                      <c:pt idx="8691">
                        <c:v>2.415</c:v>
                      </c:pt>
                      <c:pt idx="8692">
                        <c:v>2.4670000000000001</c:v>
                      </c:pt>
                      <c:pt idx="8693">
                        <c:v>2.6160000000000001</c:v>
                      </c:pt>
                      <c:pt idx="8694">
                        <c:v>2.6819999999999999</c:v>
                      </c:pt>
                      <c:pt idx="8695">
                        <c:v>3.0129999999999999</c:v>
                      </c:pt>
                      <c:pt idx="8696">
                        <c:v>2.97</c:v>
                      </c:pt>
                      <c:pt idx="8697">
                        <c:v>2.9660000000000002</c:v>
                      </c:pt>
                      <c:pt idx="8698">
                        <c:v>2.871</c:v>
                      </c:pt>
                      <c:pt idx="8699">
                        <c:v>2.7949999999999999</c:v>
                      </c:pt>
                      <c:pt idx="8700">
                        <c:v>2.75</c:v>
                      </c:pt>
                      <c:pt idx="8701">
                        <c:v>2.843</c:v>
                      </c:pt>
                      <c:pt idx="8702">
                        <c:v>2.7130000000000001</c:v>
                      </c:pt>
                      <c:pt idx="8703">
                        <c:v>2.718</c:v>
                      </c:pt>
                      <c:pt idx="8704">
                        <c:v>2.7959999999999998</c:v>
                      </c:pt>
                      <c:pt idx="8705">
                        <c:v>2.8740000000000001</c:v>
                      </c:pt>
                      <c:pt idx="8706">
                        <c:v>2.847</c:v>
                      </c:pt>
                      <c:pt idx="8707">
                        <c:v>2.8159999999999998</c:v>
                      </c:pt>
                      <c:pt idx="8708">
                        <c:v>2.722</c:v>
                      </c:pt>
                      <c:pt idx="8709">
                        <c:v>2.5579999999999998</c:v>
                      </c:pt>
                      <c:pt idx="8710">
                        <c:v>2.5139999999999998</c:v>
                      </c:pt>
                      <c:pt idx="8711">
                        <c:v>2.4569999999999999</c:v>
                      </c:pt>
                      <c:pt idx="8712">
                        <c:v>2.371</c:v>
                      </c:pt>
                      <c:pt idx="8713">
                        <c:v>2.3879999999999999</c:v>
                      </c:pt>
                      <c:pt idx="8714">
                        <c:v>2.3839999999999999</c:v>
                      </c:pt>
                      <c:pt idx="8715">
                        <c:v>2.3660000000000001</c:v>
                      </c:pt>
                      <c:pt idx="8716">
                        <c:v>2.383</c:v>
                      </c:pt>
                      <c:pt idx="8717">
                        <c:v>2.5539999999999998</c:v>
                      </c:pt>
                      <c:pt idx="8718">
                        <c:v>2.778</c:v>
                      </c:pt>
                      <c:pt idx="8719">
                        <c:v>2.8090000000000002</c:v>
                      </c:pt>
                      <c:pt idx="8720">
                        <c:v>2.8450000000000002</c:v>
                      </c:pt>
                      <c:pt idx="8721">
                        <c:v>2.8610000000000002</c:v>
                      </c:pt>
                      <c:pt idx="8722">
                        <c:v>2.8730000000000002</c:v>
                      </c:pt>
                      <c:pt idx="8723">
                        <c:v>2.823</c:v>
                      </c:pt>
                      <c:pt idx="8724">
                        <c:v>2.8559999999999999</c:v>
                      </c:pt>
                      <c:pt idx="8725">
                        <c:v>2.8570000000000002</c:v>
                      </c:pt>
                      <c:pt idx="8726">
                        <c:v>2.8239999999999998</c:v>
                      </c:pt>
                      <c:pt idx="8727">
                        <c:v>2.819</c:v>
                      </c:pt>
                      <c:pt idx="8728">
                        <c:v>2.843</c:v>
                      </c:pt>
                      <c:pt idx="8729">
                        <c:v>2.9260000000000002</c:v>
                      </c:pt>
                      <c:pt idx="8730">
                        <c:v>2.88</c:v>
                      </c:pt>
                      <c:pt idx="8731">
                        <c:v>2.7679999999999998</c:v>
                      </c:pt>
                      <c:pt idx="8732">
                        <c:v>2.6970000000000001</c:v>
                      </c:pt>
                      <c:pt idx="8733">
                        <c:v>2.5710000000000002</c:v>
                      </c:pt>
                      <c:pt idx="8734">
                        <c:v>2.52</c:v>
                      </c:pt>
                      <c:pt idx="8735">
                        <c:v>2.4350000000000001</c:v>
                      </c:pt>
                      <c:pt idx="8736">
                        <c:v>2.4409999999999998</c:v>
                      </c:pt>
                      <c:pt idx="8737">
                        <c:v>2.4550000000000001</c:v>
                      </c:pt>
                      <c:pt idx="8738">
                        <c:v>2.4340000000000002</c:v>
                      </c:pt>
                      <c:pt idx="8739">
                        <c:v>2.4510000000000001</c:v>
                      </c:pt>
                      <c:pt idx="8740">
                        <c:v>2.472</c:v>
                      </c:pt>
                      <c:pt idx="8741">
                        <c:v>2.6040000000000001</c:v>
                      </c:pt>
                      <c:pt idx="8742">
                        <c:v>2.6779999999999999</c:v>
                      </c:pt>
                      <c:pt idx="8743">
                        <c:v>2.7589999999999999</c:v>
                      </c:pt>
                      <c:pt idx="8744">
                        <c:v>2.6909999999999998</c:v>
                      </c:pt>
                      <c:pt idx="8745">
                        <c:v>2.8660000000000001</c:v>
                      </c:pt>
                      <c:pt idx="8746">
                        <c:v>2.8570000000000002</c:v>
                      </c:pt>
                      <c:pt idx="8747">
                        <c:v>2.6859999999999999</c:v>
                      </c:pt>
                      <c:pt idx="8748">
                        <c:v>2.778</c:v>
                      </c:pt>
                      <c:pt idx="8749">
                        <c:v>2.8210000000000002</c:v>
                      </c:pt>
                      <c:pt idx="8750">
                        <c:v>2.8610000000000002</c:v>
                      </c:pt>
                      <c:pt idx="8751">
                        <c:v>2.726</c:v>
                      </c:pt>
                      <c:pt idx="8752">
                        <c:v>2.7010000000000001</c:v>
                      </c:pt>
                      <c:pt idx="8753">
                        <c:v>2.819</c:v>
                      </c:pt>
                      <c:pt idx="8754">
                        <c:v>2.8980000000000001</c:v>
                      </c:pt>
                      <c:pt idx="8755">
                        <c:v>2.7549999999999999</c:v>
                      </c:pt>
                      <c:pt idx="8756">
                        <c:v>2.5950000000000002</c:v>
                      </c:pt>
                      <c:pt idx="8757">
                        <c:v>2.5299999999999998</c:v>
                      </c:pt>
                      <c:pt idx="8758">
                        <c:v>2.5449999999999999</c:v>
                      </c:pt>
                      <c:pt idx="8759">
                        <c:v>2.4860000000000002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Industrial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Sheet1!$E$2:$E$8761</c15:sqref>
                        </c15:formulaRef>
                      </c:ext>
                    </c:extLst>
                    <c:numCache>
                      <c:formatCode>General</c:formatCode>
                      <c:ptCount val="8760"/>
                      <c:pt idx="0">
                        <c:v>12.66394</c:v>
                      </c:pt>
                      <c:pt idx="1">
                        <c:v>12.96782</c:v>
                      </c:pt>
                      <c:pt idx="2">
                        <c:v>12.6935</c:v>
                      </c:pt>
                      <c:pt idx="3">
                        <c:v>12.86464</c:v>
                      </c:pt>
                      <c:pt idx="4">
                        <c:v>12.85102</c:v>
                      </c:pt>
                      <c:pt idx="5">
                        <c:v>12.835280000000001</c:v>
                      </c:pt>
                      <c:pt idx="6">
                        <c:v>12.89518</c:v>
                      </c:pt>
                      <c:pt idx="7">
                        <c:v>13.07592</c:v>
                      </c:pt>
                      <c:pt idx="8">
                        <c:v>12.913219999999999</c:v>
                      </c:pt>
                      <c:pt idx="9">
                        <c:v>13.017299999999999</c:v>
                      </c:pt>
                      <c:pt idx="10">
                        <c:v>12.813600000000001</c:v>
                      </c:pt>
                      <c:pt idx="11">
                        <c:v>12.95388</c:v>
                      </c:pt>
                      <c:pt idx="12">
                        <c:v>12.95144</c:v>
                      </c:pt>
                      <c:pt idx="13">
                        <c:v>12.943340000000001</c:v>
                      </c:pt>
                      <c:pt idx="14">
                        <c:v>12.8096</c:v>
                      </c:pt>
                      <c:pt idx="15">
                        <c:v>12.8194</c:v>
                      </c:pt>
                      <c:pt idx="16">
                        <c:v>12.705159999999999</c:v>
                      </c:pt>
                      <c:pt idx="17">
                        <c:v>12.667</c:v>
                      </c:pt>
                      <c:pt idx="18">
                        <c:v>12.65892</c:v>
                      </c:pt>
                      <c:pt idx="19">
                        <c:v>12.615740000000001</c:v>
                      </c:pt>
                      <c:pt idx="20">
                        <c:v>12.82924</c:v>
                      </c:pt>
                      <c:pt idx="21">
                        <c:v>13.52102</c:v>
                      </c:pt>
                      <c:pt idx="22">
                        <c:v>14.145479999999999</c:v>
                      </c:pt>
                      <c:pt idx="23">
                        <c:v>13.82658</c:v>
                      </c:pt>
                      <c:pt idx="24">
                        <c:v>13.91066</c:v>
                      </c:pt>
                      <c:pt idx="25">
                        <c:v>13.885680000000001</c:v>
                      </c:pt>
                      <c:pt idx="26">
                        <c:v>13.94936</c:v>
                      </c:pt>
                      <c:pt idx="27">
                        <c:v>14.43698</c:v>
                      </c:pt>
                      <c:pt idx="28">
                        <c:v>14.554</c:v>
                      </c:pt>
                      <c:pt idx="29">
                        <c:v>14.69928</c:v>
                      </c:pt>
                      <c:pt idx="30">
                        <c:v>14.526020000000001</c:v>
                      </c:pt>
                      <c:pt idx="31">
                        <c:v>15.17048</c:v>
                      </c:pt>
                      <c:pt idx="32">
                        <c:v>14.87724</c:v>
                      </c:pt>
                      <c:pt idx="33">
                        <c:v>15.22546</c:v>
                      </c:pt>
                      <c:pt idx="34">
                        <c:v>15.195979999999999</c:v>
                      </c:pt>
                      <c:pt idx="35">
                        <c:v>15.26718</c:v>
                      </c:pt>
                      <c:pt idx="36">
                        <c:v>15.29294</c:v>
                      </c:pt>
                      <c:pt idx="37">
                        <c:v>15.19126</c:v>
                      </c:pt>
                      <c:pt idx="38">
                        <c:v>15.544979999999999</c:v>
                      </c:pt>
                      <c:pt idx="39">
                        <c:v>15.67624</c:v>
                      </c:pt>
                      <c:pt idx="40">
                        <c:v>15.607139999999999</c:v>
                      </c:pt>
                      <c:pt idx="41">
                        <c:v>15.397540000000001</c:v>
                      </c:pt>
                      <c:pt idx="42">
                        <c:v>15.144219999999999</c:v>
                      </c:pt>
                      <c:pt idx="43">
                        <c:v>14.86056</c:v>
                      </c:pt>
                      <c:pt idx="44">
                        <c:v>14.934959999999998</c:v>
                      </c:pt>
                      <c:pt idx="45">
                        <c:v>15.991239999999999</c:v>
                      </c:pt>
                      <c:pt idx="46">
                        <c:v>15.50446</c:v>
                      </c:pt>
                      <c:pt idx="47">
                        <c:v>15.38076</c:v>
                      </c:pt>
                      <c:pt idx="48">
                        <c:v>15.09648</c:v>
                      </c:pt>
                      <c:pt idx="49">
                        <c:v>15.641</c:v>
                      </c:pt>
                      <c:pt idx="50">
                        <c:v>15.15808</c:v>
                      </c:pt>
                      <c:pt idx="51">
                        <c:v>15.572940000000001</c:v>
                      </c:pt>
                      <c:pt idx="52">
                        <c:v>15.104280000000001</c:v>
                      </c:pt>
                      <c:pt idx="53">
                        <c:v>14.74836</c:v>
                      </c:pt>
                      <c:pt idx="54">
                        <c:v>15.194240000000001</c:v>
                      </c:pt>
                      <c:pt idx="55">
                        <c:v>15.61064</c:v>
                      </c:pt>
                      <c:pt idx="56">
                        <c:v>16.044139999999999</c:v>
                      </c:pt>
                      <c:pt idx="57">
                        <c:v>15.615600000000001</c:v>
                      </c:pt>
                      <c:pt idx="58">
                        <c:v>15.70458</c:v>
                      </c:pt>
                      <c:pt idx="59">
                        <c:v>15.621079999999999</c:v>
                      </c:pt>
                      <c:pt idx="60">
                        <c:v>16.226219999999998</c:v>
                      </c:pt>
                      <c:pt idx="61">
                        <c:v>16.771639999999998</c:v>
                      </c:pt>
                      <c:pt idx="62">
                        <c:v>16.215820000000001</c:v>
                      </c:pt>
                      <c:pt idx="63">
                        <c:v>16.236139999999999</c:v>
                      </c:pt>
                      <c:pt idx="64">
                        <c:v>16.498380000000001</c:v>
                      </c:pt>
                      <c:pt idx="65">
                        <c:v>16.334219999999998</c:v>
                      </c:pt>
                      <c:pt idx="66">
                        <c:v>16.233640000000001</c:v>
                      </c:pt>
                      <c:pt idx="67">
                        <c:v>16.06972</c:v>
                      </c:pt>
                      <c:pt idx="68">
                        <c:v>16.133839999999999</c:v>
                      </c:pt>
                      <c:pt idx="69">
                        <c:v>16.695080000000001</c:v>
                      </c:pt>
                      <c:pt idx="70">
                        <c:v>16.616139999999998</c:v>
                      </c:pt>
                      <c:pt idx="71">
                        <c:v>16.534200000000002</c:v>
                      </c:pt>
                      <c:pt idx="72">
                        <c:v>16.25348</c:v>
                      </c:pt>
                      <c:pt idx="73">
                        <c:v>16.239999999999998</c:v>
                      </c:pt>
                      <c:pt idx="74">
                        <c:v>15.609200000000001</c:v>
                      </c:pt>
                      <c:pt idx="75">
                        <c:v>15.640739999999999</c:v>
                      </c:pt>
                      <c:pt idx="76">
                        <c:v>16.307459999999999</c:v>
                      </c:pt>
                      <c:pt idx="77">
                        <c:v>15.976839999999999</c:v>
                      </c:pt>
                      <c:pt idx="78">
                        <c:v>16.067820000000001</c:v>
                      </c:pt>
                      <c:pt idx="79">
                        <c:v>16.522380000000002</c:v>
                      </c:pt>
                      <c:pt idx="80">
                        <c:v>16.664360000000002</c:v>
                      </c:pt>
                      <c:pt idx="81">
                        <c:v>16.915759999999999</c:v>
                      </c:pt>
                      <c:pt idx="82">
                        <c:v>16.667919999999999</c:v>
                      </c:pt>
                      <c:pt idx="83">
                        <c:v>17.446639999999999</c:v>
                      </c:pt>
                      <c:pt idx="84">
                        <c:v>17.354099999999999</c:v>
                      </c:pt>
                      <c:pt idx="85">
                        <c:v>17.43272</c:v>
                      </c:pt>
                      <c:pt idx="86">
                        <c:v>17.469860000000001</c:v>
                      </c:pt>
                      <c:pt idx="87">
                        <c:v>17.0639</c:v>
                      </c:pt>
                      <c:pt idx="88">
                        <c:v>16.780639999999998</c:v>
                      </c:pt>
                      <c:pt idx="89">
                        <c:v>16.76426</c:v>
                      </c:pt>
                      <c:pt idx="90">
                        <c:v>16.548839999999998</c:v>
                      </c:pt>
                      <c:pt idx="91">
                        <c:v>16.618839999999999</c:v>
                      </c:pt>
                      <c:pt idx="92">
                        <c:v>16.477400000000003</c:v>
                      </c:pt>
                      <c:pt idx="93">
                        <c:v>16.25196</c:v>
                      </c:pt>
                      <c:pt idx="94">
                        <c:v>15.424020000000001</c:v>
                      </c:pt>
                      <c:pt idx="95">
                        <c:v>15.10886</c:v>
                      </c:pt>
                      <c:pt idx="96">
                        <c:v>14.84822</c:v>
                      </c:pt>
                      <c:pt idx="97">
                        <c:v>14.66314</c:v>
                      </c:pt>
                      <c:pt idx="98">
                        <c:v>14.45764</c:v>
                      </c:pt>
                      <c:pt idx="99">
                        <c:v>14.463700000000001</c:v>
                      </c:pt>
                      <c:pt idx="100">
                        <c:v>14.412660000000001</c:v>
                      </c:pt>
                      <c:pt idx="101">
                        <c:v>14.515979999999999</c:v>
                      </c:pt>
                      <c:pt idx="102">
                        <c:v>14.624499999999999</c:v>
                      </c:pt>
                      <c:pt idx="103">
                        <c:v>14.835459999999999</c:v>
                      </c:pt>
                      <c:pt idx="104">
                        <c:v>14.67808</c:v>
                      </c:pt>
                      <c:pt idx="105">
                        <c:v>14.63518</c:v>
                      </c:pt>
                      <c:pt idx="106">
                        <c:v>14.39358</c:v>
                      </c:pt>
                      <c:pt idx="107">
                        <c:v>14.453620000000001</c:v>
                      </c:pt>
                      <c:pt idx="108">
                        <c:v>14.270520000000001</c:v>
                      </c:pt>
                      <c:pt idx="109">
                        <c:v>14.414260000000001</c:v>
                      </c:pt>
                      <c:pt idx="110">
                        <c:v>14.326499999999999</c:v>
                      </c:pt>
                      <c:pt idx="111">
                        <c:v>14.30814</c:v>
                      </c:pt>
                      <c:pt idx="112">
                        <c:v>14.173540000000001</c:v>
                      </c:pt>
                      <c:pt idx="113">
                        <c:v>14.38278</c:v>
                      </c:pt>
                      <c:pt idx="114">
                        <c:v>14.087680000000001</c:v>
                      </c:pt>
                      <c:pt idx="115">
                        <c:v>13.562340000000001</c:v>
                      </c:pt>
                      <c:pt idx="116">
                        <c:v>14.18952</c:v>
                      </c:pt>
                      <c:pt idx="117">
                        <c:v>14.13302</c:v>
                      </c:pt>
                      <c:pt idx="118">
                        <c:v>14.15626</c:v>
                      </c:pt>
                      <c:pt idx="119">
                        <c:v>14.181559999999999</c:v>
                      </c:pt>
                      <c:pt idx="120">
                        <c:v>14.278739999999999</c:v>
                      </c:pt>
                      <c:pt idx="121">
                        <c:v>14.33412</c:v>
                      </c:pt>
                      <c:pt idx="122">
                        <c:v>14.2157</c:v>
                      </c:pt>
                      <c:pt idx="123">
                        <c:v>13.84224</c:v>
                      </c:pt>
                      <c:pt idx="124">
                        <c:v>13.897540000000001</c:v>
                      </c:pt>
                      <c:pt idx="125">
                        <c:v>13.984059999999999</c:v>
                      </c:pt>
                      <c:pt idx="126">
                        <c:v>14.261280000000001</c:v>
                      </c:pt>
                      <c:pt idx="127">
                        <c:v>14.07244</c:v>
                      </c:pt>
                      <c:pt idx="128">
                        <c:v>14.058860000000001</c:v>
                      </c:pt>
                      <c:pt idx="129">
                        <c:v>14.158959999999999</c:v>
                      </c:pt>
                      <c:pt idx="130">
                        <c:v>14.06832</c:v>
                      </c:pt>
                      <c:pt idx="131">
                        <c:v>14.129020000000001</c:v>
                      </c:pt>
                      <c:pt idx="132">
                        <c:v>14.075379999999999</c:v>
                      </c:pt>
                      <c:pt idx="133">
                        <c:v>14.20196</c:v>
                      </c:pt>
                      <c:pt idx="134">
                        <c:v>14.125159999999999</c:v>
                      </c:pt>
                      <c:pt idx="135">
                        <c:v>14.105379999999998</c:v>
                      </c:pt>
                      <c:pt idx="136">
                        <c:v>14.032</c:v>
                      </c:pt>
                      <c:pt idx="137">
                        <c:v>13.89672</c:v>
                      </c:pt>
                      <c:pt idx="138">
                        <c:v>13.41066</c:v>
                      </c:pt>
                      <c:pt idx="139">
                        <c:v>14.05758</c:v>
                      </c:pt>
                      <c:pt idx="140">
                        <c:v>14.033379999999999</c:v>
                      </c:pt>
                      <c:pt idx="141">
                        <c:v>14.658659999999999</c:v>
                      </c:pt>
                      <c:pt idx="142">
                        <c:v>15.26596</c:v>
                      </c:pt>
                      <c:pt idx="143">
                        <c:v>15.04332</c:v>
                      </c:pt>
                      <c:pt idx="144">
                        <c:v>15.122059999999999</c:v>
                      </c:pt>
                      <c:pt idx="145">
                        <c:v>14.92712</c:v>
                      </c:pt>
                      <c:pt idx="146">
                        <c:v>14.67764</c:v>
                      </c:pt>
                      <c:pt idx="147">
                        <c:v>14.76168</c:v>
                      </c:pt>
                      <c:pt idx="148">
                        <c:v>14.64024</c:v>
                      </c:pt>
                      <c:pt idx="149">
                        <c:v>15.35976</c:v>
                      </c:pt>
                      <c:pt idx="150">
                        <c:v>15.72616</c:v>
                      </c:pt>
                      <c:pt idx="151">
                        <c:v>16.78256</c:v>
                      </c:pt>
                      <c:pt idx="152">
                        <c:v>16.355419999999999</c:v>
                      </c:pt>
                      <c:pt idx="153">
                        <c:v>17.327900000000003</c:v>
                      </c:pt>
                      <c:pt idx="154">
                        <c:v>17.1526</c:v>
                      </c:pt>
                      <c:pt idx="155">
                        <c:v>17.019259999999999</c:v>
                      </c:pt>
                      <c:pt idx="156">
                        <c:v>16.87538</c:v>
                      </c:pt>
                      <c:pt idx="157">
                        <c:v>16.807639999999999</c:v>
                      </c:pt>
                      <c:pt idx="158">
                        <c:v>16.66018</c:v>
                      </c:pt>
                      <c:pt idx="159">
                        <c:v>16.283559999999998</c:v>
                      </c:pt>
                      <c:pt idx="160">
                        <c:v>16.4343</c:v>
                      </c:pt>
                      <c:pt idx="161">
                        <c:v>16.418620000000001</c:v>
                      </c:pt>
                      <c:pt idx="162">
                        <c:v>16.311579999999999</c:v>
                      </c:pt>
                      <c:pt idx="163">
                        <c:v>16.22054</c:v>
                      </c:pt>
                      <c:pt idx="164">
                        <c:v>16.13212</c:v>
                      </c:pt>
                      <c:pt idx="165">
                        <c:v>16.291679999999999</c:v>
                      </c:pt>
                      <c:pt idx="166">
                        <c:v>15.91544</c:v>
                      </c:pt>
                      <c:pt idx="167">
                        <c:v>15.848379999999999</c:v>
                      </c:pt>
                      <c:pt idx="168">
                        <c:v>15.47884</c:v>
                      </c:pt>
                      <c:pt idx="169">
                        <c:v>15.42144</c:v>
                      </c:pt>
                      <c:pt idx="170">
                        <c:v>15.456239999999999</c:v>
                      </c:pt>
                      <c:pt idx="171">
                        <c:v>15.326040000000001</c:v>
                      </c:pt>
                      <c:pt idx="172">
                        <c:v>15.47062</c:v>
                      </c:pt>
                      <c:pt idx="173">
                        <c:v>15.735620000000001</c:v>
                      </c:pt>
                      <c:pt idx="174">
                        <c:v>15.808120000000001</c:v>
                      </c:pt>
                      <c:pt idx="175">
                        <c:v>16.422360000000001</c:v>
                      </c:pt>
                      <c:pt idx="176">
                        <c:v>16.601200000000002</c:v>
                      </c:pt>
                      <c:pt idx="177">
                        <c:v>16.733000000000001</c:v>
                      </c:pt>
                      <c:pt idx="178">
                        <c:v>16.647020000000001</c:v>
                      </c:pt>
                      <c:pt idx="179">
                        <c:v>16.94604</c:v>
                      </c:pt>
                      <c:pt idx="180">
                        <c:v>16.858499999999999</c:v>
                      </c:pt>
                      <c:pt idx="181">
                        <c:v>16.627359999999999</c:v>
                      </c:pt>
                      <c:pt idx="182">
                        <c:v>17.153419999999997</c:v>
                      </c:pt>
                      <c:pt idx="183">
                        <c:v>16.48762</c:v>
                      </c:pt>
                      <c:pt idx="184">
                        <c:v>16.495279999999998</c:v>
                      </c:pt>
                      <c:pt idx="185">
                        <c:v>16.698259999999998</c:v>
                      </c:pt>
                      <c:pt idx="186">
                        <c:v>16.4955</c:v>
                      </c:pt>
                      <c:pt idx="187">
                        <c:v>16.258579999999998</c:v>
                      </c:pt>
                      <c:pt idx="188">
                        <c:v>16.124400000000001</c:v>
                      </c:pt>
                      <c:pt idx="189">
                        <c:v>16.583839999999999</c:v>
                      </c:pt>
                      <c:pt idx="190">
                        <c:v>16.240819999999999</c:v>
                      </c:pt>
                      <c:pt idx="191">
                        <c:v>16.58352</c:v>
                      </c:pt>
                      <c:pt idx="192">
                        <c:v>15.81592</c:v>
                      </c:pt>
                      <c:pt idx="193">
                        <c:v>16.289559999999998</c:v>
                      </c:pt>
                      <c:pt idx="194">
                        <c:v>15.66714</c:v>
                      </c:pt>
                      <c:pt idx="195">
                        <c:v>15.92414</c:v>
                      </c:pt>
                      <c:pt idx="196">
                        <c:v>15.112159999999999</c:v>
                      </c:pt>
                      <c:pt idx="197">
                        <c:v>15.91244</c:v>
                      </c:pt>
                      <c:pt idx="198">
                        <c:v>16.503499999999999</c:v>
                      </c:pt>
                      <c:pt idx="199">
                        <c:v>15.493</c:v>
                      </c:pt>
                      <c:pt idx="200">
                        <c:v>15.49672</c:v>
                      </c:pt>
                      <c:pt idx="201">
                        <c:v>15.42844</c:v>
                      </c:pt>
                      <c:pt idx="202">
                        <c:v>15.480259999999999</c:v>
                      </c:pt>
                      <c:pt idx="203">
                        <c:v>15.38964</c:v>
                      </c:pt>
                      <c:pt idx="204">
                        <c:v>15.312200000000001</c:v>
                      </c:pt>
                      <c:pt idx="205">
                        <c:v>15.375399999999999</c:v>
                      </c:pt>
                      <c:pt idx="206">
                        <c:v>15.282</c:v>
                      </c:pt>
                      <c:pt idx="207">
                        <c:v>15.09502</c:v>
                      </c:pt>
                      <c:pt idx="208">
                        <c:v>14.770280000000001</c:v>
                      </c:pt>
                      <c:pt idx="209">
                        <c:v>14.442020000000001</c:v>
                      </c:pt>
                      <c:pt idx="210">
                        <c:v>14.535200000000001</c:v>
                      </c:pt>
                      <c:pt idx="211">
                        <c:v>14.604760000000001</c:v>
                      </c:pt>
                      <c:pt idx="212">
                        <c:v>14.957139999999999</c:v>
                      </c:pt>
                      <c:pt idx="213">
                        <c:v>15.42412</c:v>
                      </c:pt>
                      <c:pt idx="214">
                        <c:v>15.31292</c:v>
                      </c:pt>
                      <c:pt idx="215">
                        <c:v>14.938639999999999</c:v>
                      </c:pt>
                      <c:pt idx="216">
                        <c:v>15.02544</c:v>
                      </c:pt>
                      <c:pt idx="217">
                        <c:v>15.360700000000001</c:v>
                      </c:pt>
                      <c:pt idx="218">
                        <c:v>14.82822</c:v>
                      </c:pt>
                      <c:pt idx="219">
                        <c:v>14.79508</c:v>
                      </c:pt>
                      <c:pt idx="220">
                        <c:v>14.680159999999999</c:v>
                      </c:pt>
                      <c:pt idx="221">
                        <c:v>15.346459999999999</c:v>
                      </c:pt>
                      <c:pt idx="222">
                        <c:v>15.45176</c:v>
                      </c:pt>
                      <c:pt idx="223">
                        <c:v>16.56504</c:v>
                      </c:pt>
                      <c:pt idx="224">
                        <c:v>16.62998</c:v>
                      </c:pt>
                      <c:pt idx="225">
                        <c:v>16.856159999999999</c:v>
                      </c:pt>
                      <c:pt idx="226">
                        <c:v>16.924139999999998</c:v>
                      </c:pt>
                      <c:pt idx="227">
                        <c:v>16.824720000000003</c:v>
                      </c:pt>
                      <c:pt idx="228">
                        <c:v>17.92362</c:v>
                      </c:pt>
                      <c:pt idx="229">
                        <c:v>17.74634</c:v>
                      </c:pt>
                      <c:pt idx="230">
                        <c:v>17.25816</c:v>
                      </c:pt>
                      <c:pt idx="231">
                        <c:v>17.05162</c:v>
                      </c:pt>
                      <c:pt idx="232">
                        <c:v>16.49586</c:v>
                      </c:pt>
                      <c:pt idx="233">
                        <c:v>16.625160000000001</c:v>
                      </c:pt>
                      <c:pt idx="234">
                        <c:v>16.58662</c:v>
                      </c:pt>
                      <c:pt idx="235">
                        <c:v>16.14884</c:v>
                      </c:pt>
                      <c:pt idx="236">
                        <c:v>16.039860000000001</c:v>
                      </c:pt>
                      <c:pt idx="237">
                        <c:v>16.77364</c:v>
                      </c:pt>
                      <c:pt idx="238">
                        <c:v>16.48028</c:v>
                      </c:pt>
                      <c:pt idx="239">
                        <c:v>16.552299999999999</c:v>
                      </c:pt>
                      <c:pt idx="240">
                        <c:v>16.065239999999999</c:v>
                      </c:pt>
                      <c:pt idx="241">
                        <c:v>16.415119999999998</c:v>
                      </c:pt>
                      <c:pt idx="242">
                        <c:v>16.181819999999998</c:v>
                      </c:pt>
                      <c:pt idx="243">
                        <c:v>16.237439999999999</c:v>
                      </c:pt>
                      <c:pt idx="244">
                        <c:v>15.64908</c:v>
                      </c:pt>
                      <c:pt idx="245">
                        <c:v>15.87472</c:v>
                      </c:pt>
                      <c:pt idx="246">
                        <c:v>16.333320000000001</c:v>
                      </c:pt>
                      <c:pt idx="247">
                        <c:v>16.657240000000002</c:v>
                      </c:pt>
                      <c:pt idx="248">
                        <c:v>17.034980000000001</c:v>
                      </c:pt>
                      <c:pt idx="249">
                        <c:v>17.43458</c:v>
                      </c:pt>
                      <c:pt idx="250">
                        <c:v>17.81006</c:v>
                      </c:pt>
                      <c:pt idx="251">
                        <c:v>17.947479999999999</c:v>
                      </c:pt>
                      <c:pt idx="252">
                        <c:v>17.918900000000001</c:v>
                      </c:pt>
                      <c:pt idx="253">
                        <c:v>17.685980000000001</c:v>
                      </c:pt>
                      <c:pt idx="254">
                        <c:v>17.479740000000003</c:v>
                      </c:pt>
                      <c:pt idx="255">
                        <c:v>17.289560000000002</c:v>
                      </c:pt>
                      <c:pt idx="256">
                        <c:v>17.132639999999999</c:v>
                      </c:pt>
                      <c:pt idx="257">
                        <c:v>17.00226</c:v>
                      </c:pt>
                      <c:pt idx="258">
                        <c:v>16.90654</c:v>
                      </c:pt>
                      <c:pt idx="259">
                        <c:v>16.7743</c:v>
                      </c:pt>
                      <c:pt idx="260">
                        <c:v>16.613040000000002</c:v>
                      </c:pt>
                      <c:pt idx="261">
                        <c:v>16.66038</c:v>
                      </c:pt>
                      <c:pt idx="262">
                        <c:v>16.495259999999998</c:v>
                      </c:pt>
                      <c:pt idx="263">
                        <c:v>15.528700000000001</c:v>
                      </c:pt>
                      <c:pt idx="264">
                        <c:v>15.692260000000001</c:v>
                      </c:pt>
                      <c:pt idx="265">
                        <c:v>15.3385</c:v>
                      </c:pt>
                      <c:pt idx="266">
                        <c:v>15.504700000000001</c:v>
                      </c:pt>
                      <c:pt idx="267">
                        <c:v>14.932639999999999</c:v>
                      </c:pt>
                      <c:pt idx="268">
                        <c:v>14.39466</c:v>
                      </c:pt>
                      <c:pt idx="269">
                        <c:v>14.5223</c:v>
                      </c:pt>
                      <c:pt idx="270">
                        <c:v>14.597160000000001</c:v>
                      </c:pt>
                      <c:pt idx="271">
                        <c:v>14.667959999999999</c:v>
                      </c:pt>
                      <c:pt idx="272">
                        <c:v>14.683200000000001</c:v>
                      </c:pt>
                      <c:pt idx="273">
                        <c:v>14.95654</c:v>
                      </c:pt>
                      <c:pt idx="274">
                        <c:v>14.9695</c:v>
                      </c:pt>
                      <c:pt idx="275">
                        <c:v>14.778139999999999</c:v>
                      </c:pt>
                      <c:pt idx="276">
                        <c:v>14.7776</c:v>
                      </c:pt>
                      <c:pt idx="277">
                        <c:v>14.70834</c:v>
                      </c:pt>
                      <c:pt idx="278">
                        <c:v>14.59076</c:v>
                      </c:pt>
                      <c:pt idx="279">
                        <c:v>14.76036</c:v>
                      </c:pt>
                      <c:pt idx="280">
                        <c:v>14.84506</c:v>
                      </c:pt>
                      <c:pt idx="281">
                        <c:v>15.275799999999998</c:v>
                      </c:pt>
                      <c:pt idx="282">
                        <c:v>15.186500000000001</c:v>
                      </c:pt>
                      <c:pt idx="283">
                        <c:v>15.12496</c:v>
                      </c:pt>
                      <c:pt idx="284">
                        <c:v>15.1425</c:v>
                      </c:pt>
                      <c:pt idx="285">
                        <c:v>15.067159999999999</c:v>
                      </c:pt>
                      <c:pt idx="286">
                        <c:v>14.73096</c:v>
                      </c:pt>
                      <c:pt idx="287">
                        <c:v>14.92548</c:v>
                      </c:pt>
                      <c:pt idx="288">
                        <c:v>14.91996</c:v>
                      </c:pt>
                      <c:pt idx="289">
                        <c:v>14.879799999999999</c:v>
                      </c:pt>
                      <c:pt idx="290">
                        <c:v>14.77158</c:v>
                      </c:pt>
                      <c:pt idx="291">
                        <c:v>14.87224</c:v>
                      </c:pt>
                      <c:pt idx="292">
                        <c:v>14.810700000000001</c:v>
                      </c:pt>
                      <c:pt idx="293">
                        <c:v>14.753260000000001</c:v>
                      </c:pt>
                      <c:pt idx="294">
                        <c:v>15.00038</c:v>
                      </c:pt>
                      <c:pt idx="295">
                        <c:v>15.04284</c:v>
                      </c:pt>
                      <c:pt idx="296">
                        <c:v>14.793940000000001</c:v>
                      </c:pt>
                      <c:pt idx="297">
                        <c:v>14.854719999999999</c:v>
                      </c:pt>
                      <c:pt idx="298">
                        <c:v>14.777139999999999</c:v>
                      </c:pt>
                      <c:pt idx="299">
                        <c:v>14.74846</c:v>
                      </c:pt>
                      <c:pt idx="300">
                        <c:v>14.787120000000002</c:v>
                      </c:pt>
                      <c:pt idx="301">
                        <c:v>14.660740000000001</c:v>
                      </c:pt>
                      <c:pt idx="302">
                        <c:v>14.857959999999999</c:v>
                      </c:pt>
                      <c:pt idx="303">
                        <c:v>14.65028</c:v>
                      </c:pt>
                      <c:pt idx="304">
                        <c:v>14.74466</c:v>
                      </c:pt>
                      <c:pt idx="305">
                        <c:v>14.59136</c:v>
                      </c:pt>
                      <c:pt idx="306">
                        <c:v>14.4681</c:v>
                      </c:pt>
                      <c:pt idx="307">
                        <c:v>14.258299999999998</c:v>
                      </c:pt>
                      <c:pt idx="308">
                        <c:v>14.251940000000001</c:v>
                      </c:pt>
                      <c:pt idx="309">
                        <c:v>14.2942</c:v>
                      </c:pt>
                      <c:pt idx="310">
                        <c:v>14.57042</c:v>
                      </c:pt>
                      <c:pt idx="311">
                        <c:v>14.81706</c:v>
                      </c:pt>
                      <c:pt idx="312">
                        <c:v>14.97658</c:v>
                      </c:pt>
                      <c:pt idx="313">
                        <c:v>14.77384</c:v>
                      </c:pt>
                      <c:pt idx="314">
                        <c:v>15.45316</c:v>
                      </c:pt>
                      <c:pt idx="315">
                        <c:v>15.23438</c:v>
                      </c:pt>
                      <c:pt idx="316">
                        <c:v>15.861700000000001</c:v>
                      </c:pt>
                      <c:pt idx="317">
                        <c:v>15.685540000000001</c:v>
                      </c:pt>
                      <c:pt idx="318">
                        <c:v>16.040020000000002</c:v>
                      </c:pt>
                      <c:pt idx="319">
                        <c:v>16.72222</c:v>
                      </c:pt>
                      <c:pt idx="320">
                        <c:v>17.095020000000002</c:v>
                      </c:pt>
                      <c:pt idx="321">
                        <c:v>17.096979999999999</c:v>
                      </c:pt>
                      <c:pt idx="322">
                        <c:v>17.145040000000002</c:v>
                      </c:pt>
                      <c:pt idx="323">
                        <c:v>17.37696</c:v>
                      </c:pt>
                      <c:pt idx="324">
                        <c:v>17.156740000000003</c:v>
                      </c:pt>
                      <c:pt idx="325">
                        <c:v>17.438959999999998</c:v>
                      </c:pt>
                      <c:pt idx="326">
                        <c:v>17.403080000000003</c:v>
                      </c:pt>
                      <c:pt idx="327">
                        <c:v>17.44922</c:v>
                      </c:pt>
                      <c:pt idx="328">
                        <c:v>17.77356</c:v>
                      </c:pt>
                      <c:pt idx="329">
                        <c:v>17.557980000000001</c:v>
                      </c:pt>
                      <c:pt idx="330">
                        <c:v>17.202419999999996</c:v>
                      </c:pt>
                      <c:pt idx="331">
                        <c:v>17.3706</c:v>
                      </c:pt>
                      <c:pt idx="332">
                        <c:v>16.578939999999999</c:v>
                      </c:pt>
                      <c:pt idx="333">
                        <c:v>15.994479999999999</c:v>
                      </c:pt>
                      <c:pt idx="334">
                        <c:v>15.845280000000001</c:v>
                      </c:pt>
                      <c:pt idx="335">
                        <c:v>15.6225</c:v>
                      </c:pt>
                      <c:pt idx="336">
                        <c:v>15.7056</c:v>
                      </c:pt>
                      <c:pt idx="337">
                        <c:v>15.565580000000001</c:v>
                      </c:pt>
                      <c:pt idx="338">
                        <c:v>15.555299999999999</c:v>
                      </c:pt>
                      <c:pt idx="339">
                        <c:v>15.36368</c:v>
                      </c:pt>
                      <c:pt idx="340">
                        <c:v>15.15958</c:v>
                      </c:pt>
                      <c:pt idx="341">
                        <c:v>15.3247</c:v>
                      </c:pt>
                      <c:pt idx="342">
                        <c:v>15.56118</c:v>
                      </c:pt>
                      <c:pt idx="343">
                        <c:v>16.548179999999999</c:v>
                      </c:pt>
                      <c:pt idx="344">
                        <c:v>16.790200000000002</c:v>
                      </c:pt>
                      <c:pt idx="345">
                        <c:v>17.227580000000003</c:v>
                      </c:pt>
                      <c:pt idx="346">
                        <c:v>17.81738</c:v>
                      </c:pt>
                      <c:pt idx="347">
                        <c:v>17.517119999999998</c:v>
                      </c:pt>
                      <c:pt idx="348">
                        <c:v>17.956379999999999</c:v>
                      </c:pt>
                      <c:pt idx="349">
                        <c:v>17.849919999999997</c:v>
                      </c:pt>
                      <c:pt idx="350">
                        <c:v>17.769819999999999</c:v>
                      </c:pt>
                      <c:pt idx="351">
                        <c:v>17.56354</c:v>
                      </c:pt>
                      <c:pt idx="352">
                        <c:v>17.772500000000001</c:v>
                      </c:pt>
                      <c:pt idx="353">
                        <c:v>17.943580000000001</c:v>
                      </c:pt>
                      <c:pt idx="354">
                        <c:v>17.39096</c:v>
                      </c:pt>
                      <c:pt idx="355">
                        <c:v>17.26276</c:v>
                      </c:pt>
                      <c:pt idx="356">
                        <c:v>16.93112</c:v>
                      </c:pt>
                      <c:pt idx="357">
                        <c:v>16.467599999999997</c:v>
                      </c:pt>
                      <c:pt idx="358">
                        <c:v>16.270659999999999</c:v>
                      </c:pt>
                      <c:pt idx="359">
                        <c:v>16.475619999999999</c:v>
                      </c:pt>
                      <c:pt idx="360">
                        <c:v>16.063639999999999</c:v>
                      </c:pt>
                      <c:pt idx="361">
                        <c:v>16.001360000000002</c:v>
                      </c:pt>
                      <c:pt idx="362">
                        <c:v>15.765919999999999</c:v>
                      </c:pt>
                      <c:pt idx="363">
                        <c:v>15.677820000000001</c:v>
                      </c:pt>
                      <c:pt idx="364">
                        <c:v>15.99818</c:v>
                      </c:pt>
                      <c:pt idx="365">
                        <c:v>16.101980000000001</c:v>
                      </c:pt>
                      <c:pt idx="366">
                        <c:v>16.63644</c:v>
                      </c:pt>
                      <c:pt idx="367">
                        <c:v>17.012419999999999</c:v>
                      </c:pt>
                      <c:pt idx="368">
                        <c:v>17.843599999999999</c:v>
                      </c:pt>
                      <c:pt idx="369">
                        <c:v>17.766999999999999</c:v>
                      </c:pt>
                      <c:pt idx="370">
                        <c:v>18.542159999999999</c:v>
                      </c:pt>
                      <c:pt idx="371">
                        <c:v>18.38006</c:v>
                      </c:pt>
                      <c:pt idx="372">
                        <c:v>18.123740000000002</c:v>
                      </c:pt>
                      <c:pt idx="373">
                        <c:v>17.752500000000001</c:v>
                      </c:pt>
                      <c:pt idx="374">
                        <c:v>17.506779999999999</c:v>
                      </c:pt>
                      <c:pt idx="375">
                        <c:v>17.336680000000001</c:v>
                      </c:pt>
                      <c:pt idx="376">
                        <c:v>17.215040000000002</c:v>
                      </c:pt>
                      <c:pt idx="377">
                        <c:v>17.377299999999998</c:v>
                      </c:pt>
                      <c:pt idx="378">
                        <c:v>17.083659999999998</c:v>
                      </c:pt>
                      <c:pt idx="379">
                        <c:v>17.398540000000001</c:v>
                      </c:pt>
                      <c:pt idx="380">
                        <c:v>16.85192</c:v>
                      </c:pt>
                      <c:pt idx="381">
                        <c:v>17.117099999999997</c:v>
                      </c:pt>
                      <c:pt idx="382">
                        <c:v>17.142659999999999</c:v>
                      </c:pt>
                      <c:pt idx="383">
                        <c:v>15.816520000000001</c:v>
                      </c:pt>
                      <c:pt idx="384">
                        <c:v>15.573180000000001</c:v>
                      </c:pt>
                      <c:pt idx="385">
                        <c:v>14.639700000000001</c:v>
                      </c:pt>
                      <c:pt idx="386">
                        <c:v>14.59498</c:v>
                      </c:pt>
                      <c:pt idx="387">
                        <c:v>15.042159999999999</c:v>
                      </c:pt>
                      <c:pt idx="388">
                        <c:v>15.173299999999999</c:v>
                      </c:pt>
                      <c:pt idx="389">
                        <c:v>15.37448</c:v>
                      </c:pt>
                      <c:pt idx="390">
                        <c:v>15.908040000000002</c:v>
                      </c:pt>
                      <c:pt idx="391">
                        <c:v>16.382480000000001</c:v>
                      </c:pt>
                      <c:pt idx="392">
                        <c:v>17.073499999999999</c:v>
                      </c:pt>
                      <c:pt idx="393">
                        <c:v>17.317439999999998</c:v>
                      </c:pt>
                      <c:pt idx="394">
                        <c:v>17.342959999999998</c:v>
                      </c:pt>
                      <c:pt idx="395">
                        <c:v>17.295380000000002</c:v>
                      </c:pt>
                      <c:pt idx="396">
                        <c:v>16.98368</c:v>
                      </c:pt>
                      <c:pt idx="397">
                        <c:v>17.12116</c:v>
                      </c:pt>
                      <c:pt idx="398">
                        <c:v>16.899080000000001</c:v>
                      </c:pt>
                      <c:pt idx="399">
                        <c:v>16.8124</c:v>
                      </c:pt>
                      <c:pt idx="400">
                        <c:v>16.7302</c:v>
                      </c:pt>
                      <c:pt idx="401">
                        <c:v>16.8035</c:v>
                      </c:pt>
                      <c:pt idx="402">
                        <c:v>16.450980000000001</c:v>
                      </c:pt>
                      <c:pt idx="403">
                        <c:v>16.60698</c:v>
                      </c:pt>
                      <c:pt idx="404">
                        <c:v>16.015920000000001</c:v>
                      </c:pt>
                      <c:pt idx="405">
                        <c:v>16.017019999999999</c:v>
                      </c:pt>
                      <c:pt idx="406">
                        <c:v>16.13176</c:v>
                      </c:pt>
                      <c:pt idx="407">
                        <c:v>15.720700000000001</c:v>
                      </c:pt>
                      <c:pt idx="408">
                        <c:v>15.353719999999999</c:v>
                      </c:pt>
                      <c:pt idx="409">
                        <c:v>15.337860000000001</c:v>
                      </c:pt>
                      <c:pt idx="410">
                        <c:v>14.99366</c:v>
                      </c:pt>
                      <c:pt idx="411">
                        <c:v>14.914440000000001</c:v>
                      </c:pt>
                      <c:pt idx="412">
                        <c:v>15.20332</c:v>
                      </c:pt>
                      <c:pt idx="413">
                        <c:v>15.232040000000001</c:v>
                      </c:pt>
                      <c:pt idx="414">
                        <c:v>15.66286</c:v>
                      </c:pt>
                      <c:pt idx="415">
                        <c:v>15.945200000000002</c:v>
                      </c:pt>
                      <c:pt idx="416">
                        <c:v>15.7766</c:v>
                      </c:pt>
                      <c:pt idx="417">
                        <c:v>16.327840000000002</c:v>
                      </c:pt>
                      <c:pt idx="418">
                        <c:v>15.89714</c:v>
                      </c:pt>
                      <c:pt idx="419">
                        <c:v>16.727700000000002</c:v>
                      </c:pt>
                      <c:pt idx="420">
                        <c:v>16.708919999999999</c:v>
                      </c:pt>
                      <c:pt idx="421">
                        <c:v>17.02328</c:v>
                      </c:pt>
                      <c:pt idx="422">
                        <c:v>17.13984</c:v>
                      </c:pt>
                      <c:pt idx="423">
                        <c:v>16.419180000000001</c:v>
                      </c:pt>
                      <c:pt idx="424">
                        <c:v>16.600099999999998</c:v>
                      </c:pt>
                      <c:pt idx="425">
                        <c:v>16.663460000000001</c:v>
                      </c:pt>
                      <c:pt idx="426">
                        <c:v>16.899900000000002</c:v>
                      </c:pt>
                      <c:pt idx="427">
                        <c:v>16.642119999999998</c:v>
                      </c:pt>
                      <c:pt idx="428">
                        <c:v>16.14114</c:v>
                      </c:pt>
                      <c:pt idx="429">
                        <c:v>16.019100000000002</c:v>
                      </c:pt>
                      <c:pt idx="430">
                        <c:v>15.859680000000001</c:v>
                      </c:pt>
                      <c:pt idx="431">
                        <c:v>15.69392</c:v>
                      </c:pt>
                      <c:pt idx="432">
                        <c:v>15.804540000000001</c:v>
                      </c:pt>
                      <c:pt idx="433">
                        <c:v>15.139059999999999</c:v>
                      </c:pt>
                      <c:pt idx="434">
                        <c:v>13.9979</c:v>
                      </c:pt>
                      <c:pt idx="435">
                        <c:v>14.21242</c:v>
                      </c:pt>
                      <c:pt idx="436">
                        <c:v>13.566360000000001</c:v>
                      </c:pt>
                      <c:pt idx="437">
                        <c:v>13.96232</c:v>
                      </c:pt>
                      <c:pt idx="438">
                        <c:v>14.01722</c:v>
                      </c:pt>
                      <c:pt idx="439">
                        <c:v>14.313700000000001</c:v>
                      </c:pt>
                      <c:pt idx="440">
                        <c:v>14.185139999999999</c:v>
                      </c:pt>
                      <c:pt idx="441">
                        <c:v>14.1311</c:v>
                      </c:pt>
                      <c:pt idx="442">
                        <c:v>14.226940000000001</c:v>
                      </c:pt>
                      <c:pt idx="443">
                        <c:v>14.37602</c:v>
                      </c:pt>
                      <c:pt idx="444">
                        <c:v>14.267620000000001</c:v>
                      </c:pt>
                      <c:pt idx="445">
                        <c:v>14.176879999999999</c:v>
                      </c:pt>
                      <c:pt idx="446">
                        <c:v>13.97602</c:v>
                      </c:pt>
                      <c:pt idx="447">
                        <c:v>14.148759999999999</c:v>
                      </c:pt>
                      <c:pt idx="448">
                        <c:v>14.166379999999998</c:v>
                      </c:pt>
                      <c:pt idx="449">
                        <c:v>14.36462</c:v>
                      </c:pt>
                      <c:pt idx="450">
                        <c:v>14.31902</c:v>
                      </c:pt>
                      <c:pt idx="451">
                        <c:v>14.46514</c:v>
                      </c:pt>
                      <c:pt idx="452">
                        <c:v>14.520479999999999</c:v>
                      </c:pt>
                      <c:pt idx="453">
                        <c:v>14.44032</c:v>
                      </c:pt>
                      <c:pt idx="454">
                        <c:v>14.337819999999999</c:v>
                      </c:pt>
                      <c:pt idx="455">
                        <c:v>14.423540000000001</c:v>
                      </c:pt>
                      <c:pt idx="456">
                        <c:v>14.0852</c:v>
                      </c:pt>
                      <c:pt idx="457">
                        <c:v>14.150379999999998</c:v>
                      </c:pt>
                      <c:pt idx="458">
                        <c:v>14.504700000000001</c:v>
                      </c:pt>
                      <c:pt idx="459">
                        <c:v>14.140940000000001</c:v>
                      </c:pt>
                      <c:pt idx="460">
                        <c:v>14.28368</c:v>
                      </c:pt>
                      <c:pt idx="461">
                        <c:v>13.84904</c:v>
                      </c:pt>
                      <c:pt idx="462">
                        <c:v>14.05306</c:v>
                      </c:pt>
                      <c:pt idx="463">
                        <c:v>14.1694</c:v>
                      </c:pt>
                      <c:pt idx="464">
                        <c:v>14.22728</c:v>
                      </c:pt>
                      <c:pt idx="465">
                        <c:v>14.258719999999999</c:v>
                      </c:pt>
                      <c:pt idx="466">
                        <c:v>13.552280000000001</c:v>
                      </c:pt>
                      <c:pt idx="467">
                        <c:v>13.14814</c:v>
                      </c:pt>
                      <c:pt idx="468">
                        <c:v>14.31044</c:v>
                      </c:pt>
                      <c:pt idx="469">
                        <c:v>13.847860000000001</c:v>
                      </c:pt>
                      <c:pt idx="470">
                        <c:v>13.75304</c:v>
                      </c:pt>
                      <c:pt idx="471">
                        <c:v>13.665319999999999</c:v>
                      </c:pt>
                      <c:pt idx="472">
                        <c:v>13.6836</c:v>
                      </c:pt>
                      <c:pt idx="473">
                        <c:v>13.801620000000002</c:v>
                      </c:pt>
                      <c:pt idx="474">
                        <c:v>13.94308</c:v>
                      </c:pt>
                      <c:pt idx="475">
                        <c:v>13.797120000000001</c:v>
                      </c:pt>
                      <c:pt idx="476">
                        <c:v>13.85444</c:v>
                      </c:pt>
                      <c:pt idx="477">
                        <c:v>14.73658</c:v>
                      </c:pt>
                      <c:pt idx="478">
                        <c:v>14.855079999999999</c:v>
                      </c:pt>
                      <c:pt idx="479">
                        <c:v>14.01</c:v>
                      </c:pt>
                      <c:pt idx="480">
                        <c:v>14.00014</c:v>
                      </c:pt>
                      <c:pt idx="481">
                        <c:v>15.226100000000001</c:v>
                      </c:pt>
                      <c:pt idx="482">
                        <c:v>15.220040000000001</c:v>
                      </c:pt>
                      <c:pt idx="483">
                        <c:v>15.079280000000001</c:v>
                      </c:pt>
                      <c:pt idx="484">
                        <c:v>15.06986</c:v>
                      </c:pt>
                      <c:pt idx="485">
                        <c:v>15.659180000000001</c:v>
                      </c:pt>
                      <c:pt idx="486">
                        <c:v>15.981879999999999</c:v>
                      </c:pt>
                      <c:pt idx="487">
                        <c:v>16.446439999999999</c:v>
                      </c:pt>
                      <c:pt idx="488">
                        <c:v>16.847439999999999</c:v>
                      </c:pt>
                      <c:pt idx="489">
                        <c:v>16.689599999999999</c:v>
                      </c:pt>
                      <c:pt idx="490">
                        <c:v>16.432740000000003</c:v>
                      </c:pt>
                      <c:pt idx="491">
                        <c:v>16.63222</c:v>
                      </c:pt>
                      <c:pt idx="492">
                        <c:v>17.02488</c:v>
                      </c:pt>
                      <c:pt idx="493">
                        <c:v>16.652639999999998</c:v>
                      </c:pt>
                      <c:pt idx="494">
                        <c:v>16.9468</c:v>
                      </c:pt>
                      <c:pt idx="495">
                        <c:v>15.60012</c:v>
                      </c:pt>
                      <c:pt idx="496">
                        <c:v>16.44764</c:v>
                      </c:pt>
                      <c:pt idx="497">
                        <c:v>16.632720000000003</c:v>
                      </c:pt>
                      <c:pt idx="498">
                        <c:v>16.849</c:v>
                      </c:pt>
                      <c:pt idx="499">
                        <c:v>16.957259999999998</c:v>
                      </c:pt>
                      <c:pt idx="500">
                        <c:v>15.827020000000001</c:v>
                      </c:pt>
                      <c:pt idx="501">
                        <c:v>16.15288</c:v>
                      </c:pt>
                      <c:pt idx="502">
                        <c:v>15.906700000000001</c:v>
                      </c:pt>
                      <c:pt idx="503">
                        <c:v>16.206939999999999</c:v>
                      </c:pt>
                      <c:pt idx="504">
                        <c:v>16.011600000000001</c:v>
                      </c:pt>
                      <c:pt idx="505">
                        <c:v>15.83708</c:v>
                      </c:pt>
                      <c:pt idx="506">
                        <c:v>15.798360000000001</c:v>
                      </c:pt>
                      <c:pt idx="507">
                        <c:v>15.5472</c:v>
                      </c:pt>
                      <c:pt idx="508">
                        <c:v>15.33028</c:v>
                      </c:pt>
                      <c:pt idx="509">
                        <c:v>15.966839999999999</c:v>
                      </c:pt>
                      <c:pt idx="510">
                        <c:v>16.363379999999999</c:v>
                      </c:pt>
                      <c:pt idx="511">
                        <c:v>16.78294</c:v>
                      </c:pt>
                      <c:pt idx="512">
                        <c:v>17.678699999999999</c:v>
                      </c:pt>
                      <c:pt idx="513">
                        <c:v>17.459040000000002</c:v>
                      </c:pt>
                      <c:pt idx="514">
                        <c:v>17.653040000000001</c:v>
                      </c:pt>
                      <c:pt idx="515">
                        <c:v>15.86026</c:v>
                      </c:pt>
                      <c:pt idx="516">
                        <c:v>15.888219999999999</c:v>
                      </c:pt>
                      <c:pt idx="517">
                        <c:v>17.37284</c:v>
                      </c:pt>
                      <c:pt idx="518">
                        <c:v>17.589459999999999</c:v>
                      </c:pt>
                      <c:pt idx="519">
                        <c:v>16.684519999999999</c:v>
                      </c:pt>
                      <c:pt idx="520">
                        <c:v>16.571339999999999</c:v>
                      </c:pt>
                      <c:pt idx="521">
                        <c:v>17.207180000000001</c:v>
                      </c:pt>
                      <c:pt idx="522">
                        <c:v>17.256599999999999</c:v>
                      </c:pt>
                      <c:pt idx="523">
                        <c:v>17.22438</c:v>
                      </c:pt>
                      <c:pt idx="524">
                        <c:v>16.490560000000002</c:v>
                      </c:pt>
                      <c:pt idx="525">
                        <c:v>16.299499999999998</c:v>
                      </c:pt>
                      <c:pt idx="526">
                        <c:v>16.059519999999999</c:v>
                      </c:pt>
                      <c:pt idx="527">
                        <c:v>15.862399999999999</c:v>
                      </c:pt>
                      <c:pt idx="528">
                        <c:v>15.669120000000001</c:v>
                      </c:pt>
                      <c:pt idx="529">
                        <c:v>15.91714</c:v>
                      </c:pt>
                      <c:pt idx="530">
                        <c:v>15.858979999999999</c:v>
                      </c:pt>
                      <c:pt idx="531">
                        <c:v>15.44314</c:v>
                      </c:pt>
                      <c:pt idx="532">
                        <c:v>15.826459999999999</c:v>
                      </c:pt>
                      <c:pt idx="533">
                        <c:v>15.91174</c:v>
                      </c:pt>
                      <c:pt idx="534">
                        <c:v>16.716799999999999</c:v>
                      </c:pt>
                      <c:pt idx="535">
                        <c:v>17.341099999999997</c:v>
                      </c:pt>
                      <c:pt idx="536">
                        <c:v>17.293800000000001</c:v>
                      </c:pt>
                      <c:pt idx="537">
                        <c:v>17.540959999999998</c:v>
                      </c:pt>
                      <c:pt idx="538">
                        <c:v>17.96782</c:v>
                      </c:pt>
                      <c:pt idx="539">
                        <c:v>17.784580000000002</c:v>
                      </c:pt>
                      <c:pt idx="540">
                        <c:v>17.595380000000002</c:v>
                      </c:pt>
                      <c:pt idx="541">
                        <c:v>17.570040000000002</c:v>
                      </c:pt>
                      <c:pt idx="542">
                        <c:v>16.842119999999998</c:v>
                      </c:pt>
                      <c:pt idx="543">
                        <c:v>16.38804</c:v>
                      </c:pt>
                      <c:pt idx="544">
                        <c:v>15.986600000000001</c:v>
                      </c:pt>
                      <c:pt idx="545">
                        <c:v>16.128419999999998</c:v>
                      </c:pt>
                      <c:pt idx="546">
                        <c:v>16.65962</c:v>
                      </c:pt>
                      <c:pt idx="547">
                        <c:v>16.89706</c:v>
                      </c:pt>
                      <c:pt idx="548">
                        <c:v>16.904</c:v>
                      </c:pt>
                      <c:pt idx="549">
                        <c:v>16.95316</c:v>
                      </c:pt>
                      <c:pt idx="550">
                        <c:v>16.72428</c:v>
                      </c:pt>
                      <c:pt idx="551">
                        <c:v>16.77214</c:v>
                      </c:pt>
                      <c:pt idx="552">
                        <c:v>16.097300000000001</c:v>
                      </c:pt>
                      <c:pt idx="553">
                        <c:v>16.11234</c:v>
                      </c:pt>
                      <c:pt idx="554">
                        <c:v>15.990620000000002</c:v>
                      </c:pt>
                      <c:pt idx="555">
                        <c:v>15.899799999999999</c:v>
                      </c:pt>
                      <c:pt idx="556">
                        <c:v>16.28246</c:v>
                      </c:pt>
                      <c:pt idx="557">
                        <c:v>16.34778</c:v>
                      </c:pt>
                      <c:pt idx="558">
                        <c:v>17.299919999999997</c:v>
                      </c:pt>
                      <c:pt idx="559">
                        <c:v>17.391539999999999</c:v>
                      </c:pt>
                      <c:pt idx="560">
                        <c:v>17.670780000000001</c:v>
                      </c:pt>
                      <c:pt idx="561">
                        <c:v>17.787880000000001</c:v>
                      </c:pt>
                      <c:pt idx="562">
                        <c:v>17.6662</c:v>
                      </c:pt>
                      <c:pt idx="563">
                        <c:v>17.901439999999997</c:v>
                      </c:pt>
                      <c:pt idx="564">
                        <c:v>17.482939999999999</c:v>
                      </c:pt>
                      <c:pt idx="565">
                        <c:v>17.3886</c:v>
                      </c:pt>
                      <c:pt idx="566">
                        <c:v>17.588759999999997</c:v>
                      </c:pt>
                      <c:pt idx="567">
                        <c:v>17.526820000000001</c:v>
                      </c:pt>
                      <c:pt idx="568">
                        <c:v>17.07572</c:v>
                      </c:pt>
                      <c:pt idx="569">
                        <c:v>17.19106</c:v>
                      </c:pt>
                      <c:pt idx="570">
                        <c:v>16.843779999999999</c:v>
                      </c:pt>
                      <c:pt idx="571">
                        <c:v>17.200759999999999</c:v>
                      </c:pt>
                      <c:pt idx="572">
                        <c:v>16.827439999999999</c:v>
                      </c:pt>
                      <c:pt idx="573">
                        <c:v>17.159800000000001</c:v>
                      </c:pt>
                      <c:pt idx="574">
                        <c:v>16.87124</c:v>
                      </c:pt>
                      <c:pt idx="575">
                        <c:v>16.44238</c:v>
                      </c:pt>
                      <c:pt idx="576">
                        <c:v>15.087759999999999</c:v>
                      </c:pt>
                      <c:pt idx="577">
                        <c:v>15.78022</c:v>
                      </c:pt>
                      <c:pt idx="578">
                        <c:v>15.071680000000001</c:v>
                      </c:pt>
                      <c:pt idx="579">
                        <c:v>14.75366</c:v>
                      </c:pt>
                      <c:pt idx="580">
                        <c:v>14.806899999999999</c:v>
                      </c:pt>
                      <c:pt idx="581">
                        <c:v>14.69936</c:v>
                      </c:pt>
                      <c:pt idx="582">
                        <c:v>15.4918</c:v>
                      </c:pt>
                      <c:pt idx="583">
                        <c:v>16.071020000000001</c:v>
                      </c:pt>
                      <c:pt idx="584">
                        <c:v>16.245519999999999</c:v>
                      </c:pt>
                      <c:pt idx="585">
                        <c:v>16.262520000000002</c:v>
                      </c:pt>
                      <c:pt idx="586">
                        <c:v>16.398520000000001</c:v>
                      </c:pt>
                      <c:pt idx="587">
                        <c:v>15.77192</c:v>
                      </c:pt>
                      <c:pt idx="588">
                        <c:v>16.24924</c:v>
                      </c:pt>
                      <c:pt idx="589">
                        <c:v>16.456659999999999</c:v>
                      </c:pt>
                      <c:pt idx="590">
                        <c:v>16.368959999999998</c:v>
                      </c:pt>
                      <c:pt idx="591">
                        <c:v>16.21876</c:v>
                      </c:pt>
                      <c:pt idx="592">
                        <c:v>15.54106</c:v>
                      </c:pt>
                      <c:pt idx="593">
                        <c:v>14.168040000000001</c:v>
                      </c:pt>
                      <c:pt idx="594">
                        <c:v>15.22292</c:v>
                      </c:pt>
                      <c:pt idx="595">
                        <c:v>15.938540000000001</c:v>
                      </c:pt>
                      <c:pt idx="596">
                        <c:v>16.536099999999998</c:v>
                      </c:pt>
                      <c:pt idx="597">
                        <c:v>15.89442</c:v>
                      </c:pt>
                      <c:pt idx="598">
                        <c:v>15.696860000000001</c:v>
                      </c:pt>
                      <c:pt idx="599">
                        <c:v>14.91616</c:v>
                      </c:pt>
                      <c:pt idx="600">
                        <c:v>13.57428</c:v>
                      </c:pt>
                      <c:pt idx="601">
                        <c:v>13.904299999999999</c:v>
                      </c:pt>
                      <c:pt idx="602">
                        <c:v>14.467739999999999</c:v>
                      </c:pt>
                      <c:pt idx="603">
                        <c:v>13.725440000000001</c:v>
                      </c:pt>
                      <c:pt idx="604">
                        <c:v>13.266080000000001</c:v>
                      </c:pt>
                      <c:pt idx="605">
                        <c:v>13.33844</c:v>
                      </c:pt>
                      <c:pt idx="606">
                        <c:v>13.54392</c:v>
                      </c:pt>
                      <c:pt idx="607">
                        <c:v>13.66568</c:v>
                      </c:pt>
                      <c:pt idx="608">
                        <c:v>13.420620000000001</c:v>
                      </c:pt>
                      <c:pt idx="609">
                        <c:v>13.465540000000001</c:v>
                      </c:pt>
                      <c:pt idx="610">
                        <c:v>13.5701</c:v>
                      </c:pt>
                      <c:pt idx="611">
                        <c:v>13.37926</c:v>
                      </c:pt>
                      <c:pt idx="612">
                        <c:v>13.46626</c:v>
                      </c:pt>
                      <c:pt idx="613">
                        <c:v>13.47682</c:v>
                      </c:pt>
                      <c:pt idx="614">
                        <c:v>13.416639999999999</c:v>
                      </c:pt>
                      <c:pt idx="615">
                        <c:v>13.49574</c:v>
                      </c:pt>
                      <c:pt idx="616">
                        <c:v>13.589700000000001</c:v>
                      </c:pt>
                      <c:pt idx="617">
                        <c:v>13.65662</c:v>
                      </c:pt>
                      <c:pt idx="618">
                        <c:v>13.642799999999999</c:v>
                      </c:pt>
                      <c:pt idx="619">
                        <c:v>13.57202</c:v>
                      </c:pt>
                      <c:pt idx="620">
                        <c:v>13.686459999999999</c:v>
                      </c:pt>
                      <c:pt idx="621">
                        <c:v>13.51906</c:v>
                      </c:pt>
                      <c:pt idx="622">
                        <c:v>13.568820000000001</c:v>
                      </c:pt>
                      <c:pt idx="623">
                        <c:v>13.52666</c:v>
                      </c:pt>
                      <c:pt idx="624">
                        <c:v>13.599299999999999</c:v>
                      </c:pt>
                      <c:pt idx="625">
                        <c:v>13.49396</c:v>
                      </c:pt>
                      <c:pt idx="626">
                        <c:v>13.360659999999999</c:v>
                      </c:pt>
                      <c:pt idx="627">
                        <c:v>13.1151</c:v>
                      </c:pt>
                      <c:pt idx="628">
                        <c:v>13.185499999999999</c:v>
                      </c:pt>
                      <c:pt idx="629">
                        <c:v>13.154639999999999</c:v>
                      </c:pt>
                      <c:pt idx="630">
                        <c:v>13.213620000000001</c:v>
                      </c:pt>
                      <c:pt idx="631">
                        <c:v>13.411340000000001</c:v>
                      </c:pt>
                      <c:pt idx="632">
                        <c:v>13.130139999999999</c:v>
                      </c:pt>
                      <c:pt idx="633">
                        <c:v>12.94558</c:v>
                      </c:pt>
                      <c:pt idx="634">
                        <c:v>13.09248</c:v>
                      </c:pt>
                      <c:pt idx="635">
                        <c:v>12.9862</c:v>
                      </c:pt>
                      <c:pt idx="636">
                        <c:v>12.26122</c:v>
                      </c:pt>
                      <c:pt idx="637">
                        <c:v>12.151639999999999</c:v>
                      </c:pt>
                      <c:pt idx="638">
                        <c:v>12.594100000000001</c:v>
                      </c:pt>
                      <c:pt idx="639">
                        <c:v>13.056379999999999</c:v>
                      </c:pt>
                      <c:pt idx="640">
                        <c:v>13.0374</c:v>
                      </c:pt>
                      <c:pt idx="641">
                        <c:v>13.410219999999999</c:v>
                      </c:pt>
                      <c:pt idx="642">
                        <c:v>13.522180000000001</c:v>
                      </c:pt>
                      <c:pt idx="643">
                        <c:v>13.6806</c:v>
                      </c:pt>
                      <c:pt idx="644">
                        <c:v>13.74048</c:v>
                      </c:pt>
                      <c:pt idx="645">
                        <c:v>14.25892</c:v>
                      </c:pt>
                      <c:pt idx="646">
                        <c:v>14.6752</c:v>
                      </c:pt>
                      <c:pt idx="647">
                        <c:v>15.028499999999999</c:v>
                      </c:pt>
                      <c:pt idx="648">
                        <c:v>15.084760000000001</c:v>
                      </c:pt>
                      <c:pt idx="649">
                        <c:v>15.108979999999999</c:v>
                      </c:pt>
                      <c:pt idx="650">
                        <c:v>15.2057</c:v>
                      </c:pt>
                      <c:pt idx="651">
                        <c:v>15.395479999999999</c:v>
                      </c:pt>
                      <c:pt idx="652">
                        <c:v>15.4451</c:v>
                      </c:pt>
                      <c:pt idx="653">
                        <c:v>15.80542</c:v>
                      </c:pt>
                      <c:pt idx="654">
                        <c:v>16.1922</c:v>
                      </c:pt>
                      <c:pt idx="655">
                        <c:v>17.033380000000001</c:v>
                      </c:pt>
                      <c:pt idx="656">
                        <c:v>17.597580000000001</c:v>
                      </c:pt>
                      <c:pt idx="657">
                        <c:v>17.666679999999999</c:v>
                      </c:pt>
                      <c:pt idx="658">
                        <c:v>17.81026</c:v>
                      </c:pt>
                      <c:pt idx="659">
                        <c:v>17.81118</c:v>
                      </c:pt>
                      <c:pt idx="660">
                        <c:v>18.097619999999999</c:v>
                      </c:pt>
                      <c:pt idx="661">
                        <c:v>17.725519999999999</c:v>
                      </c:pt>
                      <c:pt idx="662">
                        <c:v>18.286619999999999</c:v>
                      </c:pt>
                      <c:pt idx="663">
                        <c:v>17.82696</c:v>
                      </c:pt>
                      <c:pt idx="664">
                        <c:v>17.530540000000002</c:v>
                      </c:pt>
                      <c:pt idx="665">
                        <c:v>17.440540000000002</c:v>
                      </c:pt>
                      <c:pt idx="666">
                        <c:v>17.318580000000001</c:v>
                      </c:pt>
                      <c:pt idx="667">
                        <c:v>17.578520000000001</c:v>
                      </c:pt>
                      <c:pt idx="668">
                        <c:v>16.237159999999999</c:v>
                      </c:pt>
                      <c:pt idx="669">
                        <c:v>16.234719999999999</c:v>
                      </c:pt>
                      <c:pt idx="670">
                        <c:v>16.297879999999999</c:v>
                      </c:pt>
                      <c:pt idx="671">
                        <c:v>16.128219999999999</c:v>
                      </c:pt>
                      <c:pt idx="672">
                        <c:v>15.69462</c:v>
                      </c:pt>
                      <c:pt idx="673">
                        <c:v>15.433219999999999</c:v>
                      </c:pt>
                      <c:pt idx="674">
                        <c:v>15.460520000000001</c:v>
                      </c:pt>
                      <c:pt idx="675">
                        <c:v>15.140379999999999</c:v>
                      </c:pt>
                      <c:pt idx="676">
                        <c:v>15.555</c:v>
                      </c:pt>
                      <c:pt idx="677">
                        <c:v>16.044620000000002</c:v>
                      </c:pt>
                      <c:pt idx="678">
                        <c:v>16.854599999999998</c:v>
                      </c:pt>
                      <c:pt idx="679">
                        <c:v>16.90448</c:v>
                      </c:pt>
                      <c:pt idx="680">
                        <c:v>17.442160000000001</c:v>
                      </c:pt>
                      <c:pt idx="681">
                        <c:v>17.743380000000002</c:v>
                      </c:pt>
                      <c:pt idx="682">
                        <c:v>17.82666</c:v>
                      </c:pt>
                      <c:pt idx="683">
                        <c:v>18.505279999999999</c:v>
                      </c:pt>
                      <c:pt idx="684">
                        <c:v>18.397659999999998</c:v>
                      </c:pt>
                      <c:pt idx="685">
                        <c:v>18.888660000000002</c:v>
                      </c:pt>
                      <c:pt idx="686">
                        <c:v>18.694980000000001</c:v>
                      </c:pt>
                      <c:pt idx="687">
                        <c:v>18.35566</c:v>
                      </c:pt>
                      <c:pt idx="688">
                        <c:v>18.367259999999998</c:v>
                      </c:pt>
                      <c:pt idx="689">
                        <c:v>19.025779999999997</c:v>
                      </c:pt>
                      <c:pt idx="690">
                        <c:v>18.312080000000002</c:v>
                      </c:pt>
                      <c:pt idx="691">
                        <c:v>18.16656</c:v>
                      </c:pt>
                      <c:pt idx="692">
                        <c:v>17.94014</c:v>
                      </c:pt>
                      <c:pt idx="693">
                        <c:v>18.084799999999998</c:v>
                      </c:pt>
                      <c:pt idx="694">
                        <c:v>17.836400000000001</c:v>
                      </c:pt>
                      <c:pt idx="695">
                        <c:v>17.45712</c:v>
                      </c:pt>
                      <c:pt idx="696">
                        <c:v>17.0322</c:v>
                      </c:pt>
                      <c:pt idx="697">
                        <c:v>16.757660000000001</c:v>
                      </c:pt>
                      <c:pt idx="698">
                        <c:v>16.569240000000001</c:v>
                      </c:pt>
                      <c:pt idx="699">
                        <c:v>16.226279999999999</c:v>
                      </c:pt>
                      <c:pt idx="700">
                        <c:v>15.673819999999999</c:v>
                      </c:pt>
                      <c:pt idx="701">
                        <c:v>15.28974</c:v>
                      </c:pt>
                      <c:pt idx="702">
                        <c:v>15.76098</c:v>
                      </c:pt>
                      <c:pt idx="703">
                        <c:v>16.607740000000003</c:v>
                      </c:pt>
                      <c:pt idx="704">
                        <c:v>16.705839999999998</c:v>
                      </c:pt>
                      <c:pt idx="705">
                        <c:v>15.93242</c:v>
                      </c:pt>
                      <c:pt idx="706">
                        <c:v>16.093219999999999</c:v>
                      </c:pt>
                      <c:pt idx="707">
                        <c:v>16.417720000000003</c:v>
                      </c:pt>
                      <c:pt idx="708">
                        <c:v>16.548099999999998</c:v>
                      </c:pt>
                      <c:pt idx="709">
                        <c:v>16.787500000000001</c:v>
                      </c:pt>
                      <c:pt idx="710">
                        <c:v>16.933439999999997</c:v>
                      </c:pt>
                      <c:pt idx="711">
                        <c:v>16.934000000000001</c:v>
                      </c:pt>
                      <c:pt idx="712">
                        <c:v>16.71678</c:v>
                      </c:pt>
                      <c:pt idx="713">
                        <c:v>16.8949</c:v>
                      </c:pt>
                      <c:pt idx="714">
                        <c:v>17.222860000000001</c:v>
                      </c:pt>
                      <c:pt idx="715">
                        <c:v>17.133599999999998</c:v>
                      </c:pt>
                      <c:pt idx="716">
                        <c:v>16.86824</c:v>
                      </c:pt>
                      <c:pt idx="717">
                        <c:v>16.804580000000001</c:v>
                      </c:pt>
                      <c:pt idx="718">
                        <c:v>16.43674</c:v>
                      </c:pt>
                      <c:pt idx="719">
                        <c:v>16.498560000000001</c:v>
                      </c:pt>
                      <c:pt idx="720">
                        <c:v>16.366759999999999</c:v>
                      </c:pt>
                      <c:pt idx="721">
                        <c:v>16.271339999999999</c:v>
                      </c:pt>
                      <c:pt idx="722">
                        <c:v>16.029</c:v>
                      </c:pt>
                      <c:pt idx="723">
                        <c:v>15.969959999999999</c:v>
                      </c:pt>
                      <c:pt idx="724">
                        <c:v>16.171680000000002</c:v>
                      </c:pt>
                      <c:pt idx="725">
                        <c:v>16.56474</c:v>
                      </c:pt>
                      <c:pt idx="726">
                        <c:v>16.99746</c:v>
                      </c:pt>
                      <c:pt idx="727">
                        <c:v>17.77778</c:v>
                      </c:pt>
                      <c:pt idx="728">
                        <c:v>18.443900000000003</c:v>
                      </c:pt>
                      <c:pt idx="729">
                        <c:v>18.771639999999998</c:v>
                      </c:pt>
                      <c:pt idx="730">
                        <c:v>18.351040000000001</c:v>
                      </c:pt>
                      <c:pt idx="731">
                        <c:v>19.154400000000003</c:v>
                      </c:pt>
                      <c:pt idx="732">
                        <c:v>18.877599999999997</c:v>
                      </c:pt>
                      <c:pt idx="733">
                        <c:v>18.907340000000001</c:v>
                      </c:pt>
                      <c:pt idx="734">
                        <c:v>19.010900000000003</c:v>
                      </c:pt>
                      <c:pt idx="735">
                        <c:v>18.568660000000001</c:v>
                      </c:pt>
                      <c:pt idx="736">
                        <c:v>17.93666</c:v>
                      </c:pt>
                      <c:pt idx="737">
                        <c:v>18.1144</c:v>
                      </c:pt>
                      <c:pt idx="738">
                        <c:v>18.143319999999999</c:v>
                      </c:pt>
                      <c:pt idx="739">
                        <c:v>18.005099999999999</c:v>
                      </c:pt>
                      <c:pt idx="740">
                        <c:v>17.480599999999999</c:v>
                      </c:pt>
                      <c:pt idx="741">
                        <c:v>17.827680000000001</c:v>
                      </c:pt>
                      <c:pt idx="742">
                        <c:v>16.935359999999999</c:v>
                      </c:pt>
                      <c:pt idx="743">
                        <c:v>16.29842</c:v>
                      </c:pt>
                      <c:pt idx="744">
                        <c:v>16.505200000000002</c:v>
                      </c:pt>
                      <c:pt idx="745">
                        <c:v>16.496099999999998</c:v>
                      </c:pt>
                      <c:pt idx="746">
                        <c:v>16.360520000000001</c:v>
                      </c:pt>
                      <c:pt idx="747">
                        <c:v>16.246739999999999</c:v>
                      </c:pt>
                      <c:pt idx="748">
                        <c:v>16.313079999999999</c:v>
                      </c:pt>
                      <c:pt idx="749">
                        <c:v>16.578619999999997</c:v>
                      </c:pt>
                      <c:pt idx="750">
                        <c:v>17.112740000000002</c:v>
                      </c:pt>
                      <c:pt idx="751">
                        <c:v>17.435860000000002</c:v>
                      </c:pt>
                      <c:pt idx="752">
                        <c:v>17.34</c:v>
                      </c:pt>
                      <c:pt idx="753">
                        <c:v>18.00412</c:v>
                      </c:pt>
                      <c:pt idx="754">
                        <c:v>17.84252</c:v>
                      </c:pt>
                      <c:pt idx="755">
                        <c:v>18.279160000000001</c:v>
                      </c:pt>
                      <c:pt idx="756">
                        <c:v>18.062459999999998</c:v>
                      </c:pt>
                      <c:pt idx="757">
                        <c:v>17.756580000000003</c:v>
                      </c:pt>
                      <c:pt idx="758">
                        <c:v>17.992339999999999</c:v>
                      </c:pt>
                      <c:pt idx="759">
                        <c:v>17.587919999999997</c:v>
                      </c:pt>
                      <c:pt idx="760">
                        <c:v>17.466519999999999</c:v>
                      </c:pt>
                      <c:pt idx="761">
                        <c:v>17.00684</c:v>
                      </c:pt>
                      <c:pt idx="762">
                        <c:v>16.501360000000002</c:v>
                      </c:pt>
                      <c:pt idx="763">
                        <c:v>16.15268</c:v>
                      </c:pt>
                      <c:pt idx="764">
                        <c:v>16.867000000000001</c:v>
                      </c:pt>
                      <c:pt idx="765">
                        <c:v>16.306239999999999</c:v>
                      </c:pt>
                      <c:pt idx="766">
                        <c:v>16.053560000000001</c:v>
                      </c:pt>
                      <c:pt idx="767">
                        <c:v>16.62576</c:v>
                      </c:pt>
                      <c:pt idx="768">
                        <c:v>15.993780000000001</c:v>
                      </c:pt>
                      <c:pt idx="769">
                        <c:v>15.695219999999999</c:v>
                      </c:pt>
                      <c:pt idx="770">
                        <c:v>15.537379999999999</c:v>
                      </c:pt>
                      <c:pt idx="771">
                        <c:v>15.296559999999999</c:v>
                      </c:pt>
                      <c:pt idx="772">
                        <c:v>14.716940000000001</c:v>
                      </c:pt>
                      <c:pt idx="773">
                        <c:v>14.96458</c:v>
                      </c:pt>
                      <c:pt idx="774">
                        <c:v>15.219760000000001</c:v>
                      </c:pt>
                      <c:pt idx="775">
                        <c:v>15.228120000000001</c:v>
                      </c:pt>
                      <c:pt idx="776">
                        <c:v>15.107620000000001</c:v>
                      </c:pt>
                      <c:pt idx="777">
                        <c:v>15.1693</c:v>
                      </c:pt>
                      <c:pt idx="778">
                        <c:v>15.22988</c:v>
                      </c:pt>
                      <c:pt idx="779">
                        <c:v>15.396840000000001</c:v>
                      </c:pt>
                      <c:pt idx="780">
                        <c:v>15.048260000000001</c:v>
                      </c:pt>
                      <c:pt idx="781">
                        <c:v>14.977499999999999</c:v>
                      </c:pt>
                      <c:pt idx="782">
                        <c:v>14.91248</c:v>
                      </c:pt>
                      <c:pt idx="783">
                        <c:v>15.099080000000001</c:v>
                      </c:pt>
                      <c:pt idx="784">
                        <c:v>14.910020000000001</c:v>
                      </c:pt>
                      <c:pt idx="785">
                        <c:v>15.220559999999999</c:v>
                      </c:pt>
                      <c:pt idx="786">
                        <c:v>15.15588</c:v>
                      </c:pt>
                      <c:pt idx="787">
                        <c:v>14.947899999999999</c:v>
                      </c:pt>
                      <c:pt idx="788">
                        <c:v>14.877000000000001</c:v>
                      </c:pt>
                      <c:pt idx="789">
                        <c:v>15.178739999999999</c:v>
                      </c:pt>
                      <c:pt idx="790">
                        <c:v>14.885</c:v>
                      </c:pt>
                      <c:pt idx="791">
                        <c:v>15.152340000000001</c:v>
                      </c:pt>
                      <c:pt idx="792">
                        <c:v>15.103</c:v>
                      </c:pt>
                      <c:pt idx="793">
                        <c:v>14.93144</c:v>
                      </c:pt>
                      <c:pt idx="794">
                        <c:v>14.03082</c:v>
                      </c:pt>
                      <c:pt idx="795">
                        <c:v>13.70504</c:v>
                      </c:pt>
                      <c:pt idx="796">
                        <c:v>13.549340000000001</c:v>
                      </c:pt>
                      <c:pt idx="797">
                        <c:v>13.933479999999999</c:v>
                      </c:pt>
                      <c:pt idx="798">
                        <c:v>14.01474</c:v>
                      </c:pt>
                      <c:pt idx="799">
                        <c:v>14.909940000000001</c:v>
                      </c:pt>
                      <c:pt idx="800">
                        <c:v>14.624799999999999</c:v>
                      </c:pt>
                      <c:pt idx="801">
                        <c:v>14.87402</c:v>
                      </c:pt>
                      <c:pt idx="802">
                        <c:v>14.790700000000001</c:v>
                      </c:pt>
                      <c:pt idx="803">
                        <c:v>14.52172</c:v>
                      </c:pt>
                      <c:pt idx="804">
                        <c:v>14.488299999999999</c:v>
                      </c:pt>
                      <c:pt idx="805">
                        <c:v>14.757340000000001</c:v>
                      </c:pt>
                      <c:pt idx="806">
                        <c:v>14.440440000000001</c:v>
                      </c:pt>
                      <c:pt idx="807">
                        <c:v>14.6326</c:v>
                      </c:pt>
                      <c:pt idx="808">
                        <c:v>14.880660000000001</c:v>
                      </c:pt>
                      <c:pt idx="809">
                        <c:v>14.83548</c:v>
                      </c:pt>
                      <c:pt idx="810">
                        <c:v>15.084340000000001</c:v>
                      </c:pt>
                      <c:pt idx="811">
                        <c:v>15.168839999999999</c:v>
                      </c:pt>
                      <c:pt idx="812">
                        <c:v>15.253680000000001</c:v>
                      </c:pt>
                      <c:pt idx="813">
                        <c:v>15.13796</c:v>
                      </c:pt>
                      <c:pt idx="814">
                        <c:v>15.2674</c:v>
                      </c:pt>
                      <c:pt idx="815">
                        <c:v>15.5632</c:v>
                      </c:pt>
                      <c:pt idx="816">
                        <c:v>15.44234</c:v>
                      </c:pt>
                      <c:pt idx="817">
                        <c:v>15.49404</c:v>
                      </c:pt>
                      <c:pt idx="818">
                        <c:v>15.6272</c:v>
                      </c:pt>
                      <c:pt idx="819">
                        <c:v>15.448540000000001</c:v>
                      </c:pt>
                      <c:pt idx="820">
                        <c:v>15.71086</c:v>
                      </c:pt>
                      <c:pt idx="821">
                        <c:v>16.161940000000001</c:v>
                      </c:pt>
                      <c:pt idx="822">
                        <c:v>16.76482</c:v>
                      </c:pt>
                      <c:pt idx="823">
                        <c:v>17.276919999999997</c:v>
                      </c:pt>
                      <c:pt idx="824">
                        <c:v>17.604040000000001</c:v>
                      </c:pt>
                      <c:pt idx="825">
                        <c:v>17.973080000000003</c:v>
                      </c:pt>
                      <c:pt idx="826">
                        <c:v>18.151439999999997</c:v>
                      </c:pt>
                      <c:pt idx="827">
                        <c:v>18.29898</c:v>
                      </c:pt>
                      <c:pt idx="828">
                        <c:v>18.145479999999999</c:v>
                      </c:pt>
                      <c:pt idx="829">
                        <c:v>18.054539999999999</c:v>
                      </c:pt>
                      <c:pt idx="830">
                        <c:v>18.0305</c:v>
                      </c:pt>
                      <c:pt idx="831">
                        <c:v>17.351900000000001</c:v>
                      </c:pt>
                      <c:pt idx="832">
                        <c:v>17.705959999999997</c:v>
                      </c:pt>
                      <c:pt idx="833">
                        <c:v>17.387119999999999</c:v>
                      </c:pt>
                      <c:pt idx="834">
                        <c:v>17.228459999999998</c:v>
                      </c:pt>
                      <c:pt idx="835">
                        <c:v>16.730259999999998</c:v>
                      </c:pt>
                      <c:pt idx="836">
                        <c:v>16.644539999999999</c:v>
                      </c:pt>
                      <c:pt idx="837">
                        <c:v>17.214700000000001</c:v>
                      </c:pt>
                      <c:pt idx="838">
                        <c:v>16.970220000000001</c:v>
                      </c:pt>
                      <c:pt idx="839">
                        <c:v>16.664300000000001</c:v>
                      </c:pt>
                      <c:pt idx="840">
                        <c:v>16.453220000000002</c:v>
                      </c:pt>
                      <c:pt idx="841">
                        <c:v>16.202580000000001</c:v>
                      </c:pt>
                      <c:pt idx="842">
                        <c:v>15.93318</c:v>
                      </c:pt>
                      <c:pt idx="843">
                        <c:v>15.622999999999999</c:v>
                      </c:pt>
                      <c:pt idx="844">
                        <c:v>16.524459999999998</c:v>
                      </c:pt>
                      <c:pt idx="845">
                        <c:v>16.675419999999999</c:v>
                      </c:pt>
                      <c:pt idx="846">
                        <c:v>17.088180000000001</c:v>
                      </c:pt>
                      <c:pt idx="847">
                        <c:v>17.83334</c:v>
                      </c:pt>
                      <c:pt idx="848">
                        <c:v>18.19914</c:v>
                      </c:pt>
                      <c:pt idx="849">
                        <c:v>18.95778</c:v>
                      </c:pt>
                      <c:pt idx="850">
                        <c:v>19.170639999999999</c:v>
                      </c:pt>
                      <c:pt idx="851">
                        <c:v>18.745039999999999</c:v>
                      </c:pt>
                      <c:pt idx="852">
                        <c:v>17.78856</c:v>
                      </c:pt>
                      <c:pt idx="853">
                        <c:v>17.508560000000003</c:v>
                      </c:pt>
                      <c:pt idx="854">
                        <c:v>17.9208</c:v>
                      </c:pt>
                      <c:pt idx="855">
                        <c:v>17.567340000000002</c:v>
                      </c:pt>
                      <c:pt idx="856">
                        <c:v>17.272560000000002</c:v>
                      </c:pt>
                      <c:pt idx="857">
                        <c:v>16.81222</c:v>
                      </c:pt>
                      <c:pt idx="858">
                        <c:v>16.384740000000001</c:v>
                      </c:pt>
                      <c:pt idx="859">
                        <c:v>16.367260000000002</c:v>
                      </c:pt>
                      <c:pt idx="860">
                        <c:v>16.361319999999999</c:v>
                      </c:pt>
                      <c:pt idx="861">
                        <c:v>16.17042</c:v>
                      </c:pt>
                      <c:pt idx="862">
                        <c:v>15.944940000000001</c:v>
                      </c:pt>
                      <c:pt idx="863">
                        <c:v>15.52684</c:v>
                      </c:pt>
                      <c:pt idx="864">
                        <c:v>15.533340000000001</c:v>
                      </c:pt>
                      <c:pt idx="865">
                        <c:v>15.53978</c:v>
                      </c:pt>
                      <c:pt idx="866">
                        <c:v>15.278420000000001</c:v>
                      </c:pt>
                      <c:pt idx="867">
                        <c:v>15.24006</c:v>
                      </c:pt>
                      <c:pt idx="868">
                        <c:v>16.044319999999999</c:v>
                      </c:pt>
                      <c:pt idx="869">
                        <c:v>15.864000000000001</c:v>
                      </c:pt>
                      <c:pt idx="870">
                        <c:v>16.513840000000002</c:v>
                      </c:pt>
                      <c:pt idx="871">
                        <c:v>17.036720000000003</c:v>
                      </c:pt>
                      <c:pt idx="872">
                        <c:v>17.699020000000001</c:v>
                      </c:pt>
                      <c:pt idx="873">
                        <c:v>17.5045</c:v>
                      </c:pt>
                      <c:pt idx="874">
                        <c:v>16.85256</c:v>
                      </c:pt>
                      <c:pt idx="875">
                        <c:v>17.169580000000003</c:v>
                      </c:pt>
                      <c:pt idx="876">
                        <c:v>17.261759999999999</c:v>
                      </c:pt>
                      <c:pt idx="877">
                        <c:v>17.437180000000001</c:v>
                      </c:pt>
                      <c:pt idx="878">
                        <c:v>17.527540000000002</c:v>
                      </c:pt>
                      <c:pt idx="879">
                        <c:v>17.304880000000001</c:v>
                      </c:pt>
                      <c:pt idx="880">
                        <c:v>17.458200000000001</c:v>
                      </c:pt>
                      <c:pt idx="881">
                        <c:v>17.188700000000001</c:v>
                      </c:pt>
                      <c:pt idx="882">
                        <c:v>16.859479999999998</c:v>
                      </c:pt>
                      <c:pt idx="883">
                        <c:v>16.92182</c:v>
                      </c:pt>
                      <c:pt idx="884">
                        <c:v>16.878919999999997</c:v>
                      </c:pt>
                      <c:pt idx="885">
                        <c:v>16.442880000000002</c:v>
                      </c:pt>
                      <c:pt idx="886">
                        <c:v>16.174060000000001</c:v>
                      </c:pt>
                      <c:pt idx="887">
                        <c:v>16.083179999999999</c:v>
                      </c:pt>
                      <c:pt idx="888">
                        <c:v>15.904540000000001</c:v>
                      </c:pt>
                      <c:pt idx="889">
                        <c:v>15.929919999999999</c:v>
                      </c:pt>
                      <c:pt idx="890">
                        <c:v>15.793799999999999</c:v>
                      </c:pt>
                      <c:pt idx="891">
                        <c:v>15.66282</c:v>
                      </c:pt>
                      <c:pt idx="892">
                        <c:v>15.57808</c:v>
                      </c:pt>
                      <c:pt idx="893">
                        <c:v>15.57016</c:v>
                      </c:pt>
                      <c:pt idx="894">
                        <c:v>16.24278</c:v>
                      </c:pt>
                      <c:pt idx="895">
                        <c:v>16.9331</c:v>
                      </c:pt>
                      <c:pt idx="896">
                        <c:v>17.59798</c:v>
                      </c:pt>
                      <c:pt idx="897">
                        <c:v>17.92266</c:v>
                      </c:pt>
                      <c:pt idx="898">
                        <c:v>18.433679999999999</c:v>
                      </c:pt>
                      <c:pt idx="899">
                        <c:v>18.2882</c:v>
                      </c:pt>
                      <c:pt idx="900">
                        <c:v>17.711359999999999</c:v>
                      </c:pt>
                      <c:pt idx="901">
                        <c:v>15.983379999999999</c:v>
                      </c:pt>
                      <c:pt idx="902">
                        <c:v>15.910620000000002</c:v>
                      </c:pt>
                      <c:pt idx="903">
                        <c:v>16.500360000000001</c:v>
                      </c:pt>
                      <c:pt idx="904">
                        <c:v>17.349240000000002</c:v>
                      </c:pt>
                      <c:pt idx="905">
                        <c:v>17.031740000000003</c:v>
                      </c:pt>
                      <c:pt idx="906">
                        <c:v>16.48188</c:v>
                      </c:pt>
                      <c:pt idx="907">
                        <c:v>16.232399999999998</c:v>
                      </c:pt>
                      <c:pt idx="908">
                        <c:v>16.096219999999999</c:v>
                      </c:pt>
                      <c:pt idx="909">
                        <c:v>16.520859999999999</c:v>
                      </c:pt>
                      <c:pt idx="910">
                        <c:v>14.90132</c:v>
                      </c:pt>
                      <c:pt idx="911">
                        <c:v>14.337459999999998</c:v>
                      </c:pt>
                      <c:pt idx="912">
                        <c:v>13.838959999999998</c:v>
                      </c:pt>
                      <c:pt idx="913">
                        <c:v>13.704840000000001</c:v>
                      </c:pt>
                      <c:pt idx="914">
                        <c:v>13.496499999999999</c:v>
                      </c:pt>
                      <c:pt idx="915">
                        <c:v>13.29874</c:v>
                      </c:pt>
                      <c:pt idx="916">
                        <c:v>13.583</c:v>
                      </c:pt>
                      <c:pt idx="917">
                        <c:v>15.265540000000001</c:v>
                      </c:pt>
                      <c:pt idx="918">
                        <c:v>15.74192</c:v>
                      </c:pt>
                      <c:pt idx="919">
                        <c:v>16.00404</c:v>
                      </c:pt>
                      <c:pt idx="920">
                        <c:v>16.41028</c:v>
                      </c:pt>
                      <c:pt idx="921">
                        <c:v>16.335699999999999</c:v>
                      </c:pt>
                      <c:pt idx="922">
                        <c:v>16.366579999999999</c:v>
                      </c:pt>
                      <c:pt idx="923">
                        <c:v>16.861499999999999</c:v>
                      </c:pt>
                      <c:pt idx="924">
                        <c:v>16.711359999999999</c:v>
                      </c:pt>
                      <c:pt idx="925">
                        <c:v>17.014520000000001</c:v>
                      </c:pt>
                      <c:pt idx="926">
                        <c:v>17.066240000000001</c:v>
                      </c:pt>
                      <c:pt idx="927">
                        <c:v>17.351140000000001</c:v>
                      </c:pt>
                      <c:pt idx="928">
                        <c:v>17.030919999999998</c:v>
                      </c:pt>
                      <c:pt idx="929">
                        <c:v>16.97092</c:v>
                      </c:pt>
                      <c:pt idx="930">
                        <c:v>16.685419999999997</c:v>
                      </c:pt>
                      <c:pt idx="931">
                        <c:v>16.807680000000001</c:v>
                      </c:pt>
                      <c:pt idx="932">
                        <c:v>16.706979999999998</c:v>
                      </c:pt>
                      <c:pt idx="933">
                        <c:v>16.74736</c:v>
                      </c:pt>
                      <c:pt idx="934">
                        <c:v>16.237959999999998</c:v>
                      </c:pt>
                      <c:pt idx="935">
                        <c:v>15.32104</c:v>
                      </c:pt>
                      <c:pt idx="936">
                        <c:v>14.660780000000001</c:v>
                      </c:pt>
                      <c:pt idx="937">
                        <c:v>14.79932</c:v>
                      </c:pt>
                      <c:pt idx="938">
                        <c:v>15.057799999999999</c:v>
                      </c:pt>
                      <c:pt idx="939">
                        <c:v>15.134219999999999</c:v>
                      </c:pt>
                      <c:pt idx="940">
                        <c:v>14.898459999999998</c:v>
                      </c:pt>
                      <c:pt idx="941">
                        <c:v>15.0229</c:v>
                      </c:pt>
                      <c:pt idx="942">
                        <c:v>15.147020000000001</c:v>
                      </c:pt>
                      <c:pt idx="943">
                        <c:v>14.992379999999999</c:v>
                      </c:pt>
                      <c:pt idx="944">
                        <c:v>14.52332</c:v>
                      </c:pt>
                      <c:pt idx="945">
                        <c:v>14.8599</c:v>
                      </c:pt>
                      <c:pt idx="946">
                        <c:v>14.706299999999999</c:v>
                      </c:pt>
                      <c:pt idx="947">
                        <c:v>13.66014</c:v>
                      </c:pt>
                      <c:pt idx="948">
                        <c:v>14.964399999999999</c:v>
                      </c:pt>
                      <c:pt idx="949">
                        <c:v>14.47438</c:v>
                      </c:pt>
                      <c:pt idx="950">
                        <c:v>14.22828</c:v>
                      </c:pt>
                      <c:pt idx="951">
                        <c:v>14.585899999999999</c:v>
                      </c:pt>
                      <c:pt idx="952">
                        <c:v>14.22452</c:v>
                      </c:pt>
                      <c:pt idx="953">
                        <c:v>14.79078</c:v>
                      </c:pt>
                      <c:pt idx="954">
                        <c:v>15.03504</c:v>
                      </c:pt>
                      <c:pt idx="955">
                        <c:v>14.96768</c:v>
                      </c:pt>
                      <c:pt idx="956">
                        <c:v>14.1974</c:v>
                      </c:pt>
                      <c:pt idx="957">
                        <c:v>14.4079</c:v>
                      </c:pt>
                      <c:pt idx="958">
                        <c:v>14.440580000000001</c:v>
                      </c:pt>
                      <c:pt idx="959">
                        <c:v>14.624459999999999</c:v>
                      </c:pt>
                      <c:pt idx="960">
                        <c:v>13.765979999999999</c:v>
                      </c:pt>
                      <c:pt idx="961">
                        <c:v>13.39922</c:v>
                      </c:pt>
                      <c:pt idx="962">
                        <c:v>13.497579999999999</c:v>
                      </c:pt>
                      <c:pt idx="963">
                        <c:v>13.61806</c:v>
                      </c:pt>
                      <c:pt idx="964">
                        <c:v>13.705159999999999</c:v>
                      </c:pt>
                      <c:pt idx="965">
                        <c:v>13.7684</c:v>
                      </c:pt>
                      <c:pt idx="966">
                        <c:v>14.278499999999999</c:v>
                      </c:pt>
                      <c:pt idx="967">
                        <c:v>14.6044</c:v>
                      </c:pt>
                      <c:pt idx="968">
                        <c:v>13.422360000000001</c:v>
                      </c:pt>
                      <c:pt idx="969">
                        <c:v>13.35736</c:v>
                      </c:pt>
                      <c:pt idx="970">
                        <c:v>13.94326</c:v>
                      </c:pt>
                      <c:pt idx="971">
                        <c:v>14.099620000000002</c:v>
                      </c:pt>
                      <c:pt idx="972">
                        <c:v>14.03576</c:v>
                      </c:pt>
                      <c:pt idx="973">
                        <c:v>14.088979999999999</c:v>
                      </c:pt>
                      <c:pt idx="974">
                        <c:v>13.93102</c:v>
                      </c:pt>
                      <c:pt idx="975">
                        <c:v>13.857239999999999</c:v>
                      </c:pt>
                      <c:pt idx="976">
                        <c:v>13.792719999999999</c:v>
                      </c:pt>
                      <c:pt idx="977">
                        <c:v>14.11356</c:v>
                      </c:pt>
                      <c:pt idx="978">
                        <c:v>14.232479999999999</c:v>
                      </c:pt>
                      <c:pt idx="979">
                        <c:v>14.36444</c:v>
                      </c:pt>
                      <c:pt idx="980">
                        <c:v>14.01426</c:v>
                      </c:pt>
                      <c:pt idx="981">
                        <c:v>14.4244</c:v>
                      </c:pt>
                      <c:pt idx="982">
                        <c:v>14.01614</c:v>
                      </c:pt>
                      <c:pt idx="983">
                        <c:v>13.9589</c:v>
                      </c:pt>
                      <c:pt idx="984">
                        <c:v>13.519620000000002</c:v>
                      </c:pt>
                      <c:pt idx="985">
                        <c:v>13.510299999999999</c:v>
                      </c:pt>
                      <c:pt idx="986">
                        <c:v>13.70378</c:v>
                      </c:pt>
                      <c:pt idx="987">
                        <c:v>14.723319999999999</c:v>
                      </c:pt>
                      <c:pt idx="988">
                        <c:v>14.7089</c:v>
                      </c:pt>
                      <c:pt idx="989">
                        <c:v>15.715999999999999</c:v>
                      </c:pt>
                      <c:pt idx="990">
                        <c:v>16.40906</c:v>
                      </c:pt>
                      <c:pt idx="991">
                        <c:v>16.251559999999998</c:v>
                      </c:pt>
                      <c:pt idx="992">
                        <c:v>16.566759999999999</c:v>
                      </c:pt>
                      <c:pt idx="993">
                        <c:v>17.006460000000001</c:v>
                      </c:pt>
                      <c:pt idx="994">
                        <c:v>16.15896</c:v>
                      </c:pt>
                      <c:pt idx="995">
                        <c:v>15.484080000000001</c:v>
                      </c:pt>
                      <c:pt idx="996">
                        <c:v>17.445640000000001</c:v>
                      </c:pt>
                      <c:pt idx="997">
                        <c:v>17.1737</c:v>
                      </c:pt>
                      <c:pt idx="998">
                        <c:v>17.926959999999998</c:v>
                      </c:pt>
                      <c:pt idx="999">
                        <c:v>17.902459999999998</c:v>
                      </c:pt>
                      <c:pt idx="1000">
                        <c:v>17.662500000000001</c:v>
                      </c:pt>
                      <c:pt idx="1001">
                        <c:v>17.274360000000001</c:v>
                      </c:pt>
                      <c:pt idx="1002">
                        <c:v>17.710039999999999</c:v>
                      </c:pt>
                      <c:pt idx="1003">
                        <c:v>16.943380000000001</c:v>
                      </c:pt>
                      <c:pt idx="1004">
                        <c:v>17.2608</c:v>
                      </c:pt>
                      <c:pt idx="1005">
                        <c:v>17.054860000000001</c:v>
                      </c:pt>
                      <c:pt idx="1006">
                        <c:v>16.685279999999999</c:v>
                      </c:pt>
                      <c:pt idx="1007">
                        <c:v>16.540380000000003</c:v>
                      </c:pt>
                      <c:pt idx="1008">
                        <c:v>16.315280000000001</c:v>
                      </c:pt>
                      <c:pt idx="1009">
                        <c:v>16.344360000000002</c:v>
                      </c:pt>
                      <c:pt idx="1010">
                        <c:v>15.909600000000001</c:v>
                      </c:pt>
                      <c:pt idx="1011">
                        <c:v>16.162040000000001</c:v>
                      </c:pt>
                      <c:pt idx="1012">
                        <c:v>16.284179999999999</c:v>
                      </c:pt>
                      <c:pt idx="1013">
                        <c:v>16.533360000000002</c:v>
                      </c:pt>
                      <c:pt idx="1014">
                        <c:v>16.78668</c:v>
                      </c:pt>
                      <c:pt idx="1015">
                        <c:v>17.385960000000001</c:v>
                      </c:pt>
                      <c:pt idx="1016">
                        <c:v>18.18216</c:v>
                      </c:pt>
                      <c:pt idx="1017">
                        <c:v>18.4329</c:v>
                      </c:pt>
                      <c:pt idx="1018">
                        <c:v>18.389580000000002</c:v>
                      </c:pt>
                      <c:pt idx="1019">
                        <c:v>18.4162</c:v>
                      </c:pt>
                      <c:pt idx="1020">
                        <c:v>18.302340000000001</c:v>
                      </c:pt>
                      <c:pt idx="1021">
                        <c:v>18.41656</c:v>
                      </c:pt>
                      <c:pt idx="1022">
                        <c:v>18.02374</c:v>
                      </c:pt>
                      <c:pt idx="1023">
                        <c:v>17.66366</c:v>
                      </c:pt>
                      <c:pt idx="1024">
                        <c:v>17.701139999999999</c:v>
                      </c:pt>
                      <c:pt idx="1025">
                        <c:v>17.873720000000002</c:v>
                      </c:pt>
                      <c:pt idx="1026">
                        <c:v>17.099080000000001</c:v>
                      </c:pt>
                      <c:pt idx="1027">
                        <c:v>16.858779999999999</c:v>
                      </c:pt>
                      <c:pt idx="1028">
                        <c:v>16.9648</c:v>
                      </c:pt>
                      <c:pt idx="1029">
                        <c:v>16.799779999999998</c:v>
                      </c:pt>
                      <c:pt idx="1030">
                        <c:v>16.632720000000003</c:v>
                      </c:pt>
                      <c:pt idx="1031">
                        <c:v>16.216059999999999</c:v>
                      </c:pt>
                      <c:pt idx="1032">
                        <c:v>16.341999999999999</c:v>
                      </c:pt>
                      <c:pt idx="1033">
                        <c:v>16.1205</c:v>
                      </c:pt>
                      <c:pt idx="1034">
                        <c:v>16.018719999999998</c:v>
                      </c:pt>
                      <c:pt idx="1035">
                        <c:v>16.2331</c:v>
                      </c:pt>
                      <c:pt idx="1036">
                        <c:v>16.276299999999999</c:v>
                      </c:pt>
                      <c:pt idx="1037">
                        <c:v>16.63748</c:v>
                      </c:pt>
                      <c:pt idx="1038">
                        <c:v>17.182020000000001</c:v>
                      </c:pt>
                      <c:pt idx="1039">
                        <c:v>17.687480000000001</c:v>
                      </c:pt>
                      <c:pt idx="1040">
                        <c:v>17.466660000000001</c:v>
                      </c:pt>
                      <c:pt idx="1041">
                        <c:v>15.527040000000001</c:v>
                      </c:pt>
                      <c:pt idx="1042">
                        <c:v>16.32638</c:v>
                      </c:pt>
                      <c:pt idx="1043">
                        <c:v>17.39836</c:v>
                      </c:pt>
                      <c:pt idx="1044">
                        <c:v>17.897040000000001</c:v>
                      </c:pt>
                      <c:pt idx="1045">
                        <c:v>17.722639999999998</c:v>
                      </c:pt>
                      <c:pt idx="1046">
                        <c:v>18.177400000000002</c:v>
                      </c:pt>
                      <c:pt idx="1047">
                        <c:v>17.764700000000001</c:v>
                      </c:pt>
                      <c:pt idx="1048">
                        <c:v>18.13618</c:v>
                      </c:pt>
                      <c:pt idx="1049">
                        <c:v>17.97334</c:v>
                      </c:pt>
                      <c:pt idx="1050">
                        <c:v>17.872959999999999</c:v>
                      </c:pt>
                      <c:pt idx="1051">
                        <c:v>17.897759999999998</c:v>
                      </c:pt>
                      <c:pt idx="1052">
                        <c:v>17.390759999999997</c:v>
                      </c:pt>
                      <c:pt idx="1053">
                        <c:v>17.074000000000002</c:v>
                      </c:pt>
                      <c:pt idx="1054">
                        <c:v>17.639220000000002</c:v>
                      </c:pt>
                      <c:pt idx="1055">
                        <c:v>17.324780000000001</c:v>
                      </c:pt>
                      <c:pt idx="1056">
                        <c:v>16.43694</c:v>
                      </c:pt>
                      <c:pt idx="1057">
                        <c:v>16.260580000000001</c:v>
                      </c:pt>
                      <c:pt idx="1058">
                        <c:v>16.41788</c:v>
                      </c:pt>
                      <c:pt idx="1059">
                        <c:v>16.246700000000001</c:v>
                      </c:pt>
                      <c:pt idx="1060">
                        <c:v>16.39424</c:v>
                      </c:pt>
                      <c:pt idx="1061">
                        <c:v>16.378719999999998</c:v>
                      </c:pt>
                      <c:pt idx="1062">
                        <c:v>16.99268</c:v>
                      </c:pt>
                      <c:pt idx="1063">
                        <c:v>17.550540000000002</c:v>
                      </c:pt>
                      <c:pt idx="1064">
                        <c:v>17.613859999999999</c:v>
                      </c:pt>
                      <c:pt idx="1065">
                        <c:v>18.296340000000001</c:v>
                      </c:pt>
                      <c:pt idx="1066">
                        <c:v>18.478180000000002</c:v>
                      </c:pt>
                      <c:pt idx="1067">
                        <c:v>18.449860000000001</c:v>
                      </c:pt>
                      <c:pt idx="1068">
                        <c:v>18.48132</c:v>
                      </c:pt>
                      <c:pt idx="1069">
                        <c:v>18.3643</c:v>
                      </c:pt>
                      <c:pt idx="1070">
                        <c:v>18.294419999999999</c:v>
                      </c:pt>
                      <c:pt idx="1071">
                        <c:v>17.395220000000002</c:v>
                      </c:pt>
                      <c:pt idx="1072">
                        <c:v>18.109419999999997</c:v>
                      </c:pt>
                      <c:pt idx="1073">
                        <c:v>17.176819999999999</c:v>
                      </c:pt>
                      <c:pt idx="1074">
                        <c:v>17.660240000000002</c:v>
                      </c:pt>
                      <c:pt idx="1075">
                        <c:v>17.362299999999998</c:v>
                      </c:pt>
                      <c:pt idx="1076">
                        <c:v>16.952080000000002</c:v>
                      </c:pt>
                      <c:pt idx="1077">
                        <c:v>16.823319999999999</c:v>
                      </c:pt>
                      <c:pt idx="1078">
                        <c:v>16.98122</c:v>
                      </c:pt>
                      <c:pt idx="1079">
                        <c:v>16.38392</c:v>
                      </c:pt>
                      <c:pt idx="1080">
                        <c:v>16.639740000000003</c:v>
                      </c:pt>
                      <c:pt idx="1081">
                        <c:v>16.0289</c:v>
                      </c:pt>
                      <c:pt idx="1082">
                        <c:v>16.400419999999997</c:v>
                      </c:pt>
                      <c:pt idx="1083">
                        <c:v>15.981020000000001</c:v>
                      </c:pt>
                      <c:pt idx="1084">
                        <c:v>16.223980000000001</c:v>
                      </c:pt>
                      <c:pt idx="1085">
                        <c:v>16.558400000000002</c:v>
                      </c:pt>
                      <c:pt idx="1086">
                        <c:v>16.903200000000002</c:v>
                      </c:pt>
                      <c:pt idx="1087">
                        <c:v>17.293900000000001</c:v>
                      </c:pt>
                      <c:pt idx="1088">
                        <c:v>17.114819999999998</c:v>
                      </c:pt>
                      <c:pt idx="1089">
                        <c:v>17.66892</c:v>
                      </c:pt>
                      <c:pt idx="1090">
                        <c:v>18.321120000000001</c:v>
                      </c:pt>
                      <c:pt idx="1091">
                        <c:v>17.96876</c:v>
                      </c:pt>
                      <c:pt idx="1092">
                        <c:v>18.3188</c:v>
                      </c:pt>
                      <c:pt idx="1093">
                        <c:v>17.927880000000002</c:v>
                      </c:pt>
                      <c:pt idx="1094">
                        <c:v>18.29278</c:v>
                      </c:pt>
                      <c:pt idx="1095">
                        <c:v>17.738659999999999</c:v>
                      </c:pt>
                      <c:pt idx="1096">
                        <c:v>17.757540000000002</c:v>
                      </c:pt>
                      <c:pt idx="1097">
                        <c:v>17.134779999999999</c:v>
                      </c:pt>
                      <c:pt idx="1098">
                        <c:v>16.982279999999999</c:v>
                      </c:pt>
                      <c:pt idx="1099">
                        <c:v>16.976959999999998</c:v>
                      </c:pt>
                      <c:pt idx="1100">
                        <c:v>16.78098</c:v>
                      </c:pt>
                      <c:pt idx="1101">
                        <c:v>17.682479999999998</c:v>
                      </c:pt>
                      <c:pt idx="1102">
                        <c:v>17.04082</c:v>
                      </c:pt>
                      <c:pt idx="1103">
                        <c:v>16.4392</c:v>
                      </c:pt>
                      <c:pt idx="1104">
                        <c:v>15.485340000000001</c:v>
                      </c:pt>
                      <c:pt idx="1105">
                        <c:v>15.406540000000001</c:v>
                      </c:pt>
                      <c:pt idx="1106">
                        <c:v>15.19872</c:v>
                      </c:pt>
                      <c:pt idx="1107">
                        <c:v>14.87964</c:v>
                      </c:pt>
                      <c:pt idx="1108">
                        <c:v>14.97024</c:v>
                      </c:pt>
                      <c:pt idx="1109">
                        <c:v>14.98114</c:v>
                      </c:pt>
                      <c:pt idx="1110">
                        <c:v>14.5617</c:v>
                      </c:pt>
                      <c:pt idx="1111">
                        <c:v>13.963559999999999</c:v>
                      </c:pt>
                      <c:pt idx="1112">
                        <c:v>14.838520000000001</c:v>
                      </c:pt>
                      <c:pt idx="1113">
                        <c:v>14.65368</c:v>
                      </c:pt>
                      <c:pt idx="1114">
                        <c:v>14.78664</c:v>
                      </c:pt>
                      <c:pt idx="1115">
                        <c:v>14.467319999999999</c:v>
                      </c:pt>
                      <c:pt idx="1116">
                        <c:v>13.69956</c:v>
                      </c:pt>
                      <c:pt idx="1117">
                        <c:v>13.954180000000001</c:v>
                      </c:pt>
                      <c:pt idx="1118">
                        <c:v>14.3567</c:v>
                      </c:pt>
                      <c:pt idx="1119">
                        <c:v>13.77506</c:v>
                      </c:pt>
                      <c:pt idx="1120">
                        <c:v>14.401899999999999</c:v>
                      </c:pt>
                      <c:pt idx="1121">
                        <c:v>14.597659999999999</c:v>
                      </c:pt>
                      <c:pt idx="1122">
                        <c:v>14.800559999999999</c:v>
                      </c:pt>
                      <c:pt idx="1123">
                        <c:v>14.73</c:v>
                      </c:pt>
                      <c:pt idx="1124">
                        <c:v>14.789219999999998</c:v>
                      </c:pt>
                      <c:pt idx="1125">
                        <c:v>14.748959999999999</c:v>
                      </c:pt>
                      <c:pt idx="1126">
                        <c:v>14.788680000000001</c:v>
                      </c:pt>
                      <c:pt idx="1127">
                        <c:v>14.481159999999999</c:v>
                      </c:pt>
                      <c:pt idx="1128">
                        <c:v>14.256780000000001</c:v>
                      </c:pt>
                      <c:pt idx="1129">
                        <c:v>14.68402</c:v>
                      </c:pt>
                      <c:pt idx="1130">
                        <c:v>14.291700000000001</c:v>
                      </c:pt>
                      <c:pt idx="1131">
                        <c:v>14.66844</c:v>
                      </c:pt>
                      <c:pt idx="1132">
                        <c:v>14.66854</c:v>
                      </c:pt>
                      <c:pt idx="1133">
                        <c:v>14.63814</c:v>
                      </c:pt>
                      <c:pt idx="1134">
                        <c:v>14.38026</c:v>
                      </c:pt>
                      <c:pt idx="1135">
                        <c:v>14.342280000000001</c:v>
                      </c:pt>
                      <c:pt idx="1136">
                        <c:v>14.3932</c:v>
                      </c:pt>
                      <c:pt idx="1137">
                        <c:v>14.45326</c:v>
                      </c:pt>
                      <c:pt idx="1138">
                        <c:v>14.376139999999999</c:v>
                      </c:pt>
                      <c:pt idx="1139">
                        <c:v>14.597620000000001</c:v>
                      </c:pt>
                      <c:pt idx="1140">
                        <c:v>14.516500000000001</c:v>
                      </c:pt>
                      <c:pt idx="1141">
                        <c:v>14.39964</c:v>
                      </c:pt>
                      <c:pt idx="1142">
                        <c:v>14.758239999999999</c:v>
                      </c:pt>
                      <c:pt idx="1143">
                        <c:v>14.7256</c:v>
                      </c:pt>
                      <c:pt idx="1144">
                        <c:v>14.704780000000001</c:v>
                      </c:pt>
                      <c:pt idx="1145">
                        <c:v>14.76596</c:v>
                      </c:pt>
                      <c:pt idx="1146">
                        <c:v>14.81606</c:v>
                      </c:pt>
                      <c:pt idx="1147">
                        <c:v>15.03938</c:v>
                      </c:pt>
                      <c:pt idx="1148">
                        <c:v>15.088700000000001</c:v>
                      </c:pt>
                      <c:pt idx="1149">
                        <c:v>15.572040000000001</c:v>
                      </c:pt>
                      <c:pt idx="1150">
                        <c:v>16.112580000000001</c:v>
                      </c:pt>
                      <c:pt idx="1151">
                        <c:v>15.715639999999999</c:v>
                      </c:pt>
                      <c:pt idx="1152">
                        <c:v>15.652299999999999</c:v>
                      </c:pt>
                      <c:pt idx="1153">
                        <c:v>15.58442</c:v>
                      </c:pt>
                      <c:pt idx="1154">
                        <c:v>15.92896</c:v>
                      </c:pt>
                      <c:pt idx="1155">
                        <c:v>16.084879999999998</c:v>
                      </c:pt>
                      <c:pt idx="1156">
                        <c:v>15.993459999999999</c:v>
                      </c:pt>
                      <c:pt idx="1157">
                        <c:v>16.400200000000002</c:v>
                      </c:pt>
                      <c:pt idx="1158">
                        <c:v>17.427979999999998</c:v>
                      </c:pt>
                      <c:pt idx="1159">
                        <c:v>17.216919999999998</c:v>
                      </c:pt>
                      <c:pt idx="1160">
                        <c:v>17.880560000000003</c:v>
                      </c:pt>
                      <c:pt idx="1161">
                        <c:v>18.46434</c:v>
                      </c:pt>
                      <c:pt idx="1162">
                        <c:v>18.694240000000001</c:v>
                      </c:pt>
                      <c:pt idx="1163">
                        <c:v>18.65776</c:v>
                      </c:pt>
                      <c:pt idx="1164">
                        <c:v>18.625979999999998</c:v>
                      </c:pt>
                      <c:pt idx="1165">
                        <c:v>18.880279999999999</c:v>
                      </c:pt>
                      <c:pt idx="1166">
                        <c:v>18.119859999999999</c:v>
                      </c:pt>
                      <c:pt idx="1167">
                        <c:v>18.26754</c:v>
                      </c:pt>
                      <c:pt idx="1168">
                        <c:v>17.591740000000001</c:v>
                      </c:pt>
                      <c:pt idx="1169">
                        <c:v>17.372679999999999</c:v>
                      </c:pt>
                      <c:pt idx="1170">
                        <c:v>17.658660000000001</c:v>
                      </c:pt>
                      <c:pt idx="1171">
                        <c:v>17.24014</c:v>
                      </c:pt>
                      <c:pt idx="1172">
                        <c:v>17.05528</c:v>
                      </c:pt>
                      <c:pt idx="1173">
                        <c:v>17.02516</c:v>
                      </c:pt>
                      <c:pt idx="1174">
                        <c:v>16.851479999999999</c:v>
                      </c:pt>
                      <c:pt idx="1175">
                        <c:v>16.6952</c:v>
                      </c:pt>
                      <c:pt idx="1176">
                        <c:v>16.073779999999999</c:v>
                      </c:pt>
                      <c:pt idx="1177">
                        <c:v>16.506720000000001</c:v>
                      </c:pt>
                      <c:pt idx="1178">
                        <c:v>15.88072</c:v>
                      </c:pt>
                      <c:pt idx="1179">
                        <c:v>15.936299999999999</c:v>
                      </c:pt>
                      <c:pt idx="1180">
                        <c:v>16.125120000000003</c:v>
                      </c:pt>
                      <c:pt idx="1181">
                        <c:v>16.181899999999999</c:v>
                      </c:pt>
                      <c:pt idx="1182">
                        <c:v>16.757060000000003</c:v>
                      </c:pt>
                      <c:pt idx="1183">
                        <c:v>17.537479999999999</c:v>
                      </c:pt>
                      <c:pt idx="1184">
                        <c:v>16.688279999999999</c:v>
                      </c:pt>
                      <c:pt idx="1185">
                        <c:v>17.048680000000001</c:v>
                      </c:pt>
                      <c:pt idx="1186">
                        <c:v>17.360099999999999</c:v>
                      </c:pt>
                      <c:pt idx="1187">
                        <c:v>17.299199999999999</c:v>
                      </c:pt>
                      <c:pt idx="1188">
                        <c:v>18.567439999999998</c:v>
                      </c:pt>
                      <c:pt idx="1189">
                        <c:v>18.6312</c:v>
                      </c:pt>
                      <c:pt idx="1190">
                        <c:v>18.722759999999997</c:v>
                      </c:pt>
                      <c:pt idx="1191">
                        <c:v>18.7241</c:v>
                      </c:pt>
                      <c:pt idx="1192">
                        <c:v>18.47626</c:v>
                      </c:pt>
                      <c:pt idx="1193">
                        <c:v>17.965679999999999</c:v>
                      </c:pt>
                      <c:pt idx="1194">
                        <c:v>17.610019999999999</c:v>
                      </c:pt>
                      <c:pt idx="1195">
                        <c:v>17.427659999999999</c:v>
                      </c:pt>
                      <c:pt idx="1196">
                        <c:v>18.442919999999997</c:v>
                      </c:pt>
                      <c:pt idx="1197">
                        <c:v>17.562360000000002</c:v>
                      </c:pt>
                      <c:pt idx="1198">
                        <c:v>17.29064</c:v>
                      </c:pt>
                      <c:pt idx="1199">
                        <c:v>17.375040000000002</c:v>
                      </c:pt>
                      <c:pt idx="1200">
                        <c:v>16.917000000000002</c:v>
                      </c:pt>
                      <c:pt idx="1201">
                        <c:v>16.857099999999999</c:v>
                      </c:pt>
                      <c:pt idx="1202">
                        <c:v>16.907900000000001</c:v>
                      </c:pt>
                      <c:pt idx="1203">
                        <c:v>16.385720000000003</c:v>
                      </c:pt>
                      <c:pt idx="1204">
                        <c:v>16.536459999999998</c:v>
                      </c:pt>
                      <c:pt idx="1205">
                        <c:v>17.041319999999999</c:v>
                      </c:pt>
                      <c:pt idx="1206">
                        <c:v>17.86636</c:v>
                      </c:pt>
                      <c:pt idx="1207">
                        <c:v>18.024939999999997</c:v>
                      </c:pt>
                      <c:pt idx="1208">
                        <c:v>18.318300000000001</c:v>
                      </c:pt>
                      <c:pt idx="1209">
                        <c:v>18.695340000000002</c:v>
                      </c:pt>
                      <c:pt idx="1210">
                        <c:v>18.730319999999999</c:v>
                      </c:pt>
                      <c:pt idx="1211">
                        <c:v>18.71162</c:v>
                      </c:pt>
                      <c:pt idx="1212">
                        <c:v>18.37518</c:v>
                      </c:pt>
                      <c:pt idx="1213">
                        <c:v>18.548680000000001</c:v>
                      </c:pt>
                      <c:pt idx="1214">
                        <c:v>18.754380000000001</c:v>
                      </c:pt>
                      <c:pt idx="1215">
                        <c:v>18.30294</c:v>
                      </c:pt>
                      <c:pt idx="1216">
                        <c:v>17.771039999999999</c:v>
                      </c:pt>
                      <c:pt idx="1217">
                        <c:v>18.273099999999999</c:v>
                      </c:pt>
                      <c:pt idx="1218">
                        <c:v>18.520400000000002</c:v>
                      </c:pt>
                      <c:pt idx="1219">
                        <c:v>18.4026</c:v>
                      </c:pt>
                      <c:pt idx="1220">
                        <c:v>18.112279999999998</c:v>
                      </c:pt>
                      <c:pt idx="1221">
                        <c:v>17.945640000000001</c:v>
                      </c:pt>
                      <c:pt idx="1222">
                        <c:v>17.65052</c:v>
                      </c:pt>
                      <c:pt idx="1223">
                        <c:v>16.955759999999998</c:v>
                      </c:pt>
                      <c:pt idx="1224">
                        <c:v>16.981360000000002</c:v>
                      </c:pt>
                      <c:pt idx="1225">
                        <c:v>16.332879999999999</c:v>
                      </c:pt>
                      <c:pt idx="1226">
                        <c:v>17.087439999999997</c:v>
                      </c:pt>
                      <c:pt idx="1227">
                        <c:v>16.528680000000001</c:v>
                      </c:pt>
                      <c:pt idx="1228">
                        <c:v>16.76238</c:v>
                      </c:pt>
                      <c:pt idx="1229">
                        <c:v>17.154820000000001</c:v>
                      </c:pt>
                      <c:pt idx="1230">
                        <c:v>17.773820000000001</c:v>
                      </c:pt>
                      <c:pt idx="1231">
                        <c:v>18.08558</c:v>
                      </c:pt>
                      <c:pt idx="1232">
                        <c:v>18.50178</c:v>
                      </c:pt>
                      <c:pt idx="1233">
                        <c:v>19.313320000000001</c:v>
                      </c:pt>
                      <c:pt idx="1234">
                        <c:v>19.373279999999998</c:v>
                      </c:pt>
                      <c:pt idx="1235">
                        <c:v>18.635660000000001</c:v>
                      </c:pt>
                      <c:pt idx="1236">
                        <c:v>19.373519999999999</c:v>
                      </c:pt>
                      <c:pt idx="1237">
                        <c:v>18.847860000000001</c:v>
                      </c:pt>
                      <c:pt idx="1238">
                        <c:v>18.926919999999999</c:v>
                      </c:pt>
                      <c:pt idx="1239">
                        <c:v>18.24868</c:v>
                      </c:pt>
                      <c:pt idx="1240">
                        <c:v>18.015900000000002</c:v>
                      </c:pt>
                      <c:pt idx="1241">
                        <c:v>17.60688</c:v>
                      </c:pt>
                      <c:pt idx="1242">
                        <c:v>18.204699999999999</c:v>
                      </c:pt>
                      <c:pt idx="1243">
                        <c:v>18.24288</c:v>
                      </c:pt>
                      <c:pt idx="1244">
                        <c:v>17.630179999999999</c:v>
                      </c:pt>
                      <c:pt idx="1245">
                        <c:v>17.540860000000002</c:v>
                      </c:pt>
                      <c:pt idx="1246">
                        <c:v>17.5379</c:v>
                      </c:pt>
                      <c:pt idx="1247">
                        <c:v>16.875400000000003</c:v>
                      </c:pt>
                      <c:pt idx="1248">
                        <c:v>15.93112</c:v>
                      </c:pt>
                      <c:pt idx="1249">
                        <c:v>15.9588</c:v>
                      </c:pt>
                      <c:pt idx="1250">
                        <c:v>16.157719999999998</c:v>
                      </c:pt>
                      <c:pt idx="1251">
                        <c:v>16.061019999999999</c:v>
                      </c:pt>
                      <c:pt idx="1252">
                        <c:v>15.862459999999999</c:v>
                      </c:pt>
                      <c:pt idx="1253">
                        <c:v>16.097999999999999</c:v>
                      </c:pt>
                      <c:pt idx="1254">
                        <c:v>16.181660000000001</c:v>
                      </c:pt>
                      <c:pt idx="1255">
                        <c:v>16.963939999999997</c:v>
                      </c:pt>
                      <c:pt idx="1256">
                        <c:v>17.227799999999998</c:v>
                      </c:pt>
                      <c:pt idx="1257">
                        <c:v>17.271900000000002</c:v>
                      </c:pt>
                      <c:pt idx="1258">
                        <c:v>17.407119999999999</c:v>
                      </c:pt>
                      <c:pt idx="1259">
                        <c:v>17.04796</c:v>
                      </c:pt>
                      <c:pt idx="1260">
                        <c:v>17.39696</c:v>
                      </c:pt>
                      <c:pt idx="1261">
                        <c:v>17.37904</c:v>
                      </c:pt>
                      <c:pt idx="1262">
                        <c:v>17.125419999999998</c:v>
                      </c:pt>
                      <c:pt idx="1263">
                        <c:v>16.86778</c:v>
                      </c:pt>
                      <c:pt idx="1264">
                        <c:v>16.716080000000002</c:v>
                      </c:pt>
                      <c:pt idx="1265">
                        <c:v>16.783360000000002</c:v>
                      </c:pt>
                      <c:pt idx="1266">
                        <c:v>17.34328</c:v>
                      </c:pt>
                      <c:pt idx="1267">
                        <c:v>17.010540000000002</c:v>
                      </c:pt>
                      <c:pt idx="1268">
                        <c:v>17.0153</c:v>
                      </c:pt>
                      <c:pt idx="1269">
                        <c:v>16.95552</c:v>
                      </c:pt>
                      <c:pt idx="1270">
                        <c:v>16.69706</c:v>
                      </c:pt>
                      <c:pt idx="1271">
                        <c:v>15.878020000000001</c:v>
                      </c:pt>
                      <c:pt idx="1272">
                        <c:v>15.95448</c:v>
                      </c:pt>
                      <c:pt idx="1273">
                        <c:v>15.79382</c:v>
                      </c:pt>
                      <c:pt idx="1274">
                        <c:v>15.54616</c:v>
                      </c:pt>
                      <c:pt idx="1275">
                        <c:v>15.521000000000001</c:v>
                      </c:pt>
                      <c:pt idx="1276">
                        <c:v>15.42468</c:v>
                      </c:pt>
                      <c:pt idx="1277">
                        <c:v>15.2826</c:v>
                      </c:pt>
                      <c:pt idx="1278">
                        <c:v>15.62942</c:v>
                      </c:pt>
                      <c:pt idx="1279">
                        <c:v>15.655059999999999</c:v>
                      </c:pt>
                      <c:pt idx="1280">
                        <c:v>15.42872</c:v>
                      </c:pt>
                      <c:pt idx="1281">
                        <c:v>15.491540000000001</c:v>
                      </c:pt>
                      <c:pt idx="1282">
                        <c:v>15.649139999999999</c:v>
                      </c:pt>
                      <c:pt idx="1283">
                        <c:v>15.615320000000001</c:v>
                      </c:pt>
                      <c:pt idx="1284">
                        <c:v>15.7378</c:v>
                      </c:pt>
                      <c:pt idx="1285">
                        <c:v>15.537600000000001</c:v>
                      </c:pt>
                      <c:pt idx="1286">
                        <c:v>15.292260000000001</c:v>
                      </c:pt>
                      <c:pt idx="1287">
                        <c:v>15.171860000000001</c:v>
                      </c:pt>
                      <c:pt idx="1288">
                        <c:v>14.994459999999998</c:v>
                      </c:pt>
                      <c:pt idx="1289">
                        <c:v>15.346440000000001</c:v>
                      </c:pt>
                      <c:pt idx="1290">
                        <c:v>15.301959999999999</c:v>
                      </c:pt>
                      <c:pt idx="1291">
                        <c:v>15.29186</c:v>
                      </c:pt>
                      <c:pt idx="1292">
                        <c:v>15.33718</c:v>
                      </c:pt>
                      <c:pt idx="1293">
                        <c:v>15.2171</c:v>
                      </c:pt>
                      <c:pt idx="1294">
                        <c:v>15.07592</c:v>
                      </c:pt>
                      <c:pt idx="1295">
                        <c:v>15.190379999999999</c:v>
                      </c:pt>
                      <c:pt idx="1296">
                        <c:v>14.867620000000001</c:v>
                      </c:pt>
                      <c:pt idx="1297">
                        <c:v>14.269860000000001</c:v>
                      </c:pt>
                      <c:pt idx="1298">
                        <c:v>14.856780000000001</c:v>
                      </c:pt>
                      <c:pt idx="1299">
                        <c:v>15.186860000000001</c:v>
                      </c:pt>
                      <c:pt idx="1300">
                        <c:v>15.23582</c:v>
                      </c:pt>
                      <c:pt idx="1301">
                        <c:v>15.27918</c:v>
                      </c:pt>
                      <c:pt idx="1302">
                        <c:v>15.283659999999999</c:v>
                      </c:pt>
                      <c:pt idx="1303">
                        <c:v>15.33564</c:v>
                      </c:pt>
                      <c:pt idx="1304">
                        <c:v>14.690899999999999</c:v>
                      </c:pt>
                      <c:pt idx="1305">
                        <c:v>15.267059999999999</c:v>
                      </c:pt>
                      <c:pt idx="1306">
                        <c:v>15.1426</c:v>
                      </c:pt>
                      <c:pt idx="1307">
                        <c:v>15.34118</c:v>
                      </c:pt>
                      <c:pt idx="1308">
                        <c:v>15.3307</c:v>
                      </c:pt>
                      <c:pt idx="1309">
                        <c:v>15.355540000000001</c:v>
                      </c:pt>
                      <c:pt idx="1310">
                        <c:v>15.53914</c:v>
                      </c:pt>
                      <c:pt idx="1311">
                        <c:v>15.577219999999999</c:v>
                      </c:pt>
                      <c:pt idx="1312">
                        <c:v>15.4129</c:v>
                      </c:pt>
                      <c:pt idx="1313">
                        <c:v>15.603639999999999</c:v>
                      </c:pt>
                      <c:pt idx="1314">
                        <c:v>15.499739999999999</c:v>
                      </c:pt>
                      <c:pt idx="1315">
                        <c:v>15.835319999999999</c:v>
                      </c:pt>
                      <c:pt idx="1316">
                        <c:v>15.949719999999999</c:v>
                      </c:pt>
                      <c:pt idx="1317">
                        <c:v>16.717020000000002</c:v>
                      </c:pt>
                      <c:pt idx="1318">
                        <c:v>17.01756</c:v>
                      </c:pt>
                      <c:pt idx="1319">
                        <c:v>16.686019999999999</c:v>
                      </c:pt>
                      <c:pt idx="1320">
                        <c:v>16.63364</c:v>
                      </c:pt>
                      <c:pt idx="1321">
                        <c:v>16.671740000000003</c:v>
                      </c:pt>
                      <c:pt idx="1322">
                        <c:v>15.835959999999998</c:v>
                      </c:pt>
                      <c:pt idx="1323">
                        <c:v>15.258599999999999</c:v>
                      </c:pt>
                      <c:pt idx="1324">
                        <c:v>15.539479999999999</c:v>
                      </c:pt>
                      <c:pt idx="1325">
                        <c:v>15.4534</c:v>
                      </c:pt>
                      <c:pt idx="1326">
                        <c:v>17.226240000000001</c:v>
                      </c:pt>
                      <c:pt idx="1327">
                        <c:v>17.964299999999998</c:v>
                      </c:pt>
                      <c:pt idx="1328">
                        <c:v>18.784740000000003</c:v>
                      </c:pt>
                      <c:pt idx="1329">
                        <c:v>19.140619999999998</c:v>
                      </c:pt>
                      <c:pt idx="1330">
                        <c:v>19.054259999999999</c:v>
                      </c:pt>
                      <c:pt idx="1331">
                        <c:v>19.139419999999998</c:v>
                      </c:pt>
                      <c:pt idx="1332">
                        <c:v>19.353660000000001</c:v>
                      </c:pt>
                      <c:pt idx="1333">
                        <c:v>19.194080000000003</c:v>
                      </c:pt>
                      <c:pt idx="1334">
                        <c:v>18.731480000000001</c:v>
                      </c:pt>
                      <c:pt idx="1335">
                        <c:v>18.595220000000001</c:v>
                      </c:pt>
                      <c:pt idx="1336">
                        <c:v>18.343979999999998</c:v>
                      </c:pt>
                      <c:pt idx="1337">
                        <c:v>17.872439999999997</c:v>
                      </c:pt>
                      <c:pt idx="1338">
                        <c:v>17.481360000000002</c:v>
                      </c:pt>
                      <c:pt idx="1339">
                        <c:v>17.41206</c:v>
                      </c:pt>
                      <c:pt idx="1340">
                        <c:v>17.28368</c:v>
                      </c:pt>
                      <c:pt idx="1341">
                        <c:v>17.316040000000001</c:v>
                      </c:pt>
                      <c:pt idx="1342">
                        <c:v>17.308160000000001</c:v>
                      </c:pt>
                      <c:pt idx="1343">
                        <c:v>17.146419999999999</c:v>
                      </c:pt>
                      <c:pt idx="1344">
                        <c:v>17.005220000000001</c:v>
                      </c:pt>
                      <c:pt idx="1345">
                        <c:v>17.052759999999999</c:v>
                      </c:pt>
                      <c:pt idx="1346">
                        <c:v>16.54682</c:v>
                      </c:pt>
                      <c:pt idx="1347">
                        <c:v>16.292079999999999</c:v>
                      </c:pt>
                      <c:pt idx="1348">
                        <c:v>16.006700000000002</c:v>
                      </c:pt>
                      <c:pt idx="1349">
                        <c:v>16.738700000000001</c:v>
                      </c:pt>
                      <c:pt idx="1350">
                        <c:v>17.021919999999998</c:v>
                      </c:pt>
                      <c:pt idx="1351">
                        <c:v>17.4131</c:v>
                      </c:pt>
                      <c:pt idx="1352">
                        <c:v>18.205719999999999</c:v>
                      </c:pt>
                      <c:pt idx="1353">
                        <c:v>18.210519999999999</c:v>
                      </c:pt>
                      <c:pt idx="1354">
                        <c:v>18.665400000000002</c:v>
                      </c:pt>
                      <c:pt idx="1355">
                        <c:v>18.848580000000002</c:v>
                      </c:pt>
                      <c:pt idx="1356">
                        <c:v>18.699159999999999</c:v>
                      </c:pt>
                      <c:pt idx="1357">
                        <c:v>19.063359999999999</c:v>
                      </c:pt>
                      <c:pt idx="1358">
                        <c:v>18.682459999999999</c:v>
                      </c:pt>
                      <c:pt idx="1359">
                        <c:v>18.604200000000002</c:v>
                      </c:pt>
                      <c:pt idx="1360">
                        <c:v>18.207740000000001</c:v>
                      </c:pt>
                      <c:pt idx="1361">
                        <c:v>17.582979999999999</c:v>
                      </c:pt>
                      <c:pt idx="1362">
                        <c:v>17.457180000000001</c:v>
                      </c:pt>
                      <c:pt idx="1363">
                        <c:v>17.658919999999998</c:v>
                      </c:pt>
                      <c:pt idx="1364">
                        <c:v>17.146819999999998</c:v>
                      </c:pt>
                      <c:pt idx="1365">
                        <c:v>16.652759999999997</c:v>
                      </c:pt>
                      <c:pt idx="1366">
                        <c:v>16.018740000000001</c:v>
                      </c:pt>
                      <c:pt idx="1367">
                        <c:v>15.92754</c:v>
                      </c:pt>
                      <c:pt idx="1368">
                        <c:v>15.55884</c:v>
                      </c:pt>
                      <c:pt idx="1369">
                        <c:v>15.80616</c:v>
                      </c:pt>
                      <c:pt idx="1370">
                        <c:v>15.94458</c:v>
                      </c:pt>
                      <c:pt idx="1371">
                        <c:v>16.439259999999997</c:v>
                      </c:pt>
                      <c:pt idx="1372">
                        <c:v>16.146239999999999</c:v>
                      </c:pt>
                      <c:pt idx="1373">
                        <c:v>16.093139999999998</c:v>
                      </c:pt>
                      <c:pt idx="1374">
                        <c:v>16.696300000000001</c:v>
                      </c:pt>
                      <c:pt idx="1375">
                        <c:v>16.935099999999998</c:v>
                      </c:pt>
                      <c:pt idx="1376">
                        <c:v>17.058779999999999</c:v>
                      </c:pt>
                      <c:pt idx="1377">
                        <c:v>16.784459999999999</c:v>
                      </c:pt>
                      <c:pt idx="1378">
                        <c:v>17.602160000000001</c:v>
                      </c:pt>
                      <c:pt idx="1379">
                        <c:v>17.289180000000002</c:v>
                      </c:pt>
                      <c:pt idx="1380">
                        <c:v>17.88036</c:v>
                      </c:pt>
                      <c:pt idx="1381">
                        <c:v>17.937080000000002</c:v>
                      </c:pt>
                      <c:pt idx="1382">
                        <c:v>17.137640000000001</c:v>
                      </c:pt>
                      <c:pt idx="1383">
                        <c:v>17.33344</c:v>
                      </c:pt>
                      <c:pt idx="1384">
                        <c:v>17.187000000000001</c:v>
                      </c:pt>
                      <c:pt idx="1385">
                        <c:v>17.55012</c:v>
                      </c:pt>
                      <c:pt idx="1386">
                        <c:v>17.066179999999999</c:v>
                      </c:pt>
                      <c:pt idx="1387">
                        <c:v>17.352580000000003</c:v>
                      </c:pt>
                      <c:pt idx="1388">
                        <c:v>16.592500000000001</c:v>
                      </c:pt>
                      <c:pt idx="1389">
                        <c:v>16.465439999999997</c:v>
                      </c:pt>
                      <c:pt idx="1390">
                        <c:v>16.22692</c:v>
                      </c:pt>
                      <c:pt idx="1391">
                        <c:v>16.09468</c:v>
                      </c:pt>
                      <c:pt idx="1392">
                        <c:v>15.72226</c:v>
                      </c:pt>
                      <c:pt idx="1393">
                        <c:v>15.73344</c:v>
                      </c:pt>
                      <c:pt idx="1394">
                        <c:v>15.703719999999999</c:v>
                      </c:pt>
                      <c:pt idx="1395">
                        <c:v>15.754620000000001</c:v>
                      </c:pt>
                      <c:pt idx="1396">
                        <c:v>15.78796</c:v>
                      </c:pt>
                      <c:pt idx="1397">
                        <c:v>16.048539999999999</c:v>
                      </c:pt>
                      <c:pt idx="1398">
                        <c:v>16.634439999999998</c:v>
                      </c:pt>
                      <c:pt idx="1399">
                        <c:v>17.016179999999999</c:v>
                      </c:pt>
                      <c:pt idx="1400">
                        <c:v>17.689799999999998</c:v>
                      </c:pt>
                      <c:pt idx="1401">
                        <c:v>17.900580000000001</c:v>
                      </c:pt>
                      <c:pt idx="1402">
                        <c:v>17.919599999999999</c:v>
                      </c:pt>
                      <c:pt idx="1403">
                        <c:v>18.19304</c:v>
                      </c:pt>
                      <c:pt idx="1404">
                        <c:v>17.778380000000002</c:v>
                      </c:pt>
                      <c:pt idx="1405">
                        <c:v>17.63964</c:v>
                      </c:pt>
                      <c:pt idx="1406">
                        <c:v>17.73302</c:v>
                      </c:pt>
                      <c:pt idx="1407">
                        <c:v>17.985779999999998</c:v>
                      </c:pt>
                      <c:pt idx="1408">
                        <c:v>17.586279999999999</c:v>
                      </c:pt>
                      <c:pt idx="1409">
                        <c:v>17.463419999999999</c:v>
                      </c:pt>
                      <c:pt idx="1410">
                        <c:v>17.57104</c:v>
                      </c:pt>
                      <c:pt idx="1411">
                        <c:v>17.218060000000001</c:v>
                      </c:pt>
                      <c:pt idx="1412">
                        <c:v>17.361799999999999</c:v>
                      </c:pt>
                      <c:pt idx="1413">
                        <c:v>16.407520000000002</c:v>
                      </c:pt>
                      <c:pt idx="1414">
                        <c:v>16.434200000000001</c:v>
                      </c:pt>
                      <c:pt idx="1415">
                        <c:v>15.974299999999999</c:v>
                      </c:pt>
                      <c:pt idx="1416">
                        <c:v>16.07798</c:v>
                      </c:pt>
                      <c:pt idx="1417">
                        <c:v>15.9627</c:v>
                      </c:pt>
                      <c:pt idx="1418">
                        <c:v>15.820040000000001</c:v>
                      </c:pt>
                      <c:pt idx="1419">
                        <c:v>15.47878</c:v>
                      </c:pt>
                      <c:pt idx="1420">
                        <c:v>15.333320000000001</c:v>
                      </c:pt>
                      <c:pt idx="1421">
                        <c:v>15.579079999999999</c:v>
                      </c:pt>
                      <c:pt idx="1422">
                        <c:v>16.449780000000001</c:v>
                      </c:pt>
                      <c:pt idx="1423">
                        <c:v>16.799759999999999</c:v>
                      </c:pt>
                      <c:pt idx="1424">
                        <c:v>17.342839999999999</c:v>
                      </c:pt>
                      <c:pt idx="1425">
                        <c:v>17.442900000000002</c:v>
                      </c:pt>
                      <c:pt idx="1426">
                        <c:v>17.492819999999998</c:v>
                      </c:pt>
                      <c:pt idx="1427">
                        <c:v>17.39884</c:v>
                      </c:pt>
                      <c:pt idx="1428">
                        <c:v>17.42268</c:v>
                      </c:pt>
                      <c:pt idx="1429">
                        <c:v>17.393000000000001</c:v>
                      </c:pt>
                      <c:pt idx="1430">
                        <c:v>17.256240000000002</c:v>
                      </c:pt>
                      <c:pt idx="1431">
                        <c:v>16.939400000000003</c:v>
                      </c:pt>
                      <c:pt idx="1432">
                        <c:v>16.742699999999999</c:v>
                      </c:pt>
                      <c:pt idx="1433">
                        <c:v>17.056919999999998</c:v>
                      </c:pt>
                      <c:pt idx="1434">
                        <c:v>16.643319999999999</c:v>
                      </c:pt>
                      <c:pt idx="1435">
                        <c:v>16.783540000000002</c:v>
                      </c:pt>
                      <c:pt idx="1436">
                        <c:v>16.616799999999998</c:v>
                      </c:pt>
                      <c:pt idx="1437">
                        <c:v>16.366420000000002</c:v>
                      </c:pt>
                      <c:pt idx="1438">
                        <c:v>16.10426</c:v>
                      </c:pt>
                      <c:pt idx="1439">
                        <c:v>16.436</c:v>
                      </c:pt>
                      <c:pt idx="1440">
                        <c:v>15.761280000000001</c:v>
                      </c:pt>
                      <c:pt idx="1441">
                        <c:v>15.72256</c:v>
                      </c:pt>
                      <c:pt idx="1442">
                        <c:v>16.019559999999998</c:v>
                      </c:pt>
                      <c:pt idx="1443">
                        <c:v>15.4877</c:v>
                      </c:pt>
                      <c:pt idx="1444">
                        <c:v>14.872999999999999</c:v>
                      </c:pt>
                      <c:pt idx="1445">
                        <c:v>14.636839999999999</c:v>
                      </c:pt>
                      <c:pt idx="1446">
                        <c:v>15.023219999999998</c:v>
                      </c:pt>
                      <c:pt idx="1447">
                        <c:v>14.99316</c:v>
                      </c:pt>
                      <c:pt idx="1448">
                        <c:v>14.95388</c:v>
                      </c:pt>
                      <c:pt idx="1449">
                        <c:v>15.3386</c:v>
                      </c:pt>
                      <c:pt idx="1450">
                        <c:v>15.149280000000001</c:v>
                      </c:pt>
                      <c:pt idx="1451">
                        <c:v>15.233879999999999</c:v>
                      </c:pt>
                      <c:pt idx="1452">
                        <c:v>15.26262</c:v>
                      </c:pt>
                      <c:pt idx="1453">
                        <c:v>15.03248</c:v>
                      </c:pt>
                      <c:pt idx="1454">
                        <c:v>15.1153</c:v>
                      </c:pt>
                      <c:pt idx="1455">
                        <c:v>14.9916</c:v>
                      </c:pt>
                      <c:pt idx="1456">
                        <c:v>15.0421</c:v>
                      </c:pt>
                      <c:pt idx="1457">
                        <c:v>15.243</c:v>
                      </c:pt>
                      <c:pt idx="1458">
                        <c:v>15.17892</c:v>
                      </c:pt>
                      <c:pt idx="1459">
                        <c:v>15.286820000000001</c:v>
                      </c:pt>
                      <c:pt idx="1460">
                        <c:v>15.518379999999999</c:v>
                      </c:pt>
                      <c:pt idx="1461">
                        <c:v>15.19744</c:v>
                      </c:pt>
                      <c:pt idx="1462">
                        <c:v>15.38918</c:v>
                      </c:pt>
                      <c:pt idx="1463">
                        <c:v>15.377000000000001</c:v>
                      </c:pt>
                      <c:pt idx="1464">
                        <c:v>15.13096</c:v>
                      </c:pt>
                      <c:pt idx="1465">
                        <c:v>14.898959999999999</c:v>
                      </c:pt>
                      <c:pt idx="1466">
                        <c:v>15.024059999999999</c:v>
                      </c:pt>
                      <c:pt idx="1467">
                        <c:v>14.772639999999999</c:v>
                      </c:pt>
                      <c:pt idx="1468">
                        <c:v>14.536799999999999</c:v>
                      </c:pt>
                      <c:pt idx="1469">
                        <c:v>14.576360000000001</c:v>
                      </c:pt>
                      <c:pt idx="1470">
                        <c:v>14.64382</c:v>
                      </c:pt>
                      <c:pt idx="1471">
                        <c:v>14.87078</c:v>
                      </c:pt>
                      <c:pt idx="1472">
                        <c:v>14.761839999999999</c:v>
                      </c:pt>
                      <c:pt idx="1473">
                        <c:v>14.339180000000001</c:v>
                      </c:pt>
                      <c:pt idx="1474">
                        <c:v>14.18798</c:v>
                      </c:pt>
                      <c:pt idx="1475">
                        <c:v>14.69234</c:v>
                      </c:pt>
                      <c:pt idx="1476">
                        <c:v>14.51558</c:v>
                      </c:pt>
                      <c:pt idx="1477">
                        <c:v>14.6799</c:v>
                      </c:pt>
                      <c:pt idx="1478">
                        <c:v>14.594700000000001</c:v>
                      </c:pt>
                      <c:pt idx="1479">
                        <c:v>14.532200000000001</c:v>
                      </c:pt>
                      <c:pt idx="1480">
                        <c:v>14.27308</c:v>
                      </c:pt>
                      <c:pt idx="1481">
                        <c:v>14.252420000000001</c:v>
                      </c:pt>
                      <c:pt idx="1482">
                        <c:v>14.8438</c:v>
                      </c:pt>
                      <c:pt idx="1483">
                        <c:v>14.909879999999999</c:v>
                      </c:pt>
                      <c:pt idx="1484">
                        <c:v>15.05776</c:v>
                      </c:pt>
                      <c:pt idx="1485">
                        <c:v>15.55096</c:v>
                      </c:pt>
                      <c:pt idx="1486">
                        <c:v>16.1067</c:v>
                      </c:pt>
                      <c:pt idx="1487">
                        <c:v>16.00658</c:v>
                      </c:pt>
                      <c:pt idx="1488">
                        <c:v>16.338620000000002</c:v>
                      </c:pt>
                      <c:pt idx="1489">
                        <c:v>16.235479999999999</c:v>
                      </c:pt>
                      <c:pt idx="1490">
                        <c:v>16.235600000000002</c:v>
                      </c:pt>
                      <c:pt idx="1491">
                        <c:v>16.178159999999998</c:v>
                      </c:pt>
                      <c:pt idx="1492">
                        <c:v>16.270420000000001</c:v>
                      </c:pt>
                      <c:pt idx="1493">
                        <c:v>16.875240000000002</c:v>
                      </c:pt>
                      <c:pt idx="1494">
                        <c:v>17.375080000000001</c:v>
                      </c:pt>
                      <c:pt idx="1495">
                        <c:v>17.65748</c:v>
                      </c:pt>
                      <c:pt idx="1496">
                        <c:v>18.225020000000001</c:v>
                      </c:pt>
                      <c:pt idx="1497">
                        <c:v>18.551759999999998</c:v>
                      </c:pt>
                      <c:pt idx="1498">
                        <c:v>18.92098</c:v>
                      </c:pt>
                      <c:pt idx="1499">
                        <c:v>19.159860000000002</c:v>
                      </c:pt>
                      <c:pt idx="1500">
                        <c:v>18.780240000000003</c:v>
                      </c:pt>
                      <c:pt idx="1501">
                        <c:v>18.81906</c:v>
                      </c:pt>
                      <c:pt idx="1502">
                        <c:v>18.499359999999999</c:v>
                      </c:pt>
                      <c:pt idx="1503">
                        <c:v>18.473080000000003</c:v>
                      </c:pt>
                      <c:pt idx="1504">
                        <c:v>18.07084</c:v>
                      </c:pt>
                      <c:pt idx="1505">
                        <c:v>17.769220000000001</c:v>
                      </c:pt>
                      <c:pt idx="1506">
                        <c:v>17.930040000000002</c:v>
                      </c:pt>
                      <c:pt idx="1507">
                        <c:v>17.599220000000003</c:v>
                      </c:pt>
                      <c:pt idx="1508">
                        <c:v>17.274380000000001</c:v>
                      </c:pt>
                      <c:pt idx="1509">
                        <c:v>17.0809</c:v>
                      </c:pt>
                      <c:pt idx="1510">
                        <c:v>17.179680000000001</c:v>
                      </c:pt>
                      <c:pt idx="1511">
                        <c:v>16.871860000000002</c:v>
                      </c:pt>
                      <c:pt idx="1512">
                        <c:v>16.72016</c:v>
                      </c:pt>
                      <c:pt idx="1513">
                        <c:v>16.61402</c:v>
                      </c:pt>
                      <c:pt idx="1514">
                        <c:v>16.4968</c:v>
                      </c:pt>
                      <c:pt idx="1515">
                        <c:v>16.586939999999998</c:v>
                      </c:pt>
                      <c:pt idx="1516">
                        <c:v>16.803740000000001</c:v>
                      </c:pt>
                      <c:pt idx="1517">
                        <c:v>16.887820000000001</c:v>
                      </c:pt>
                      <c:pt idx="1518">
                        <c:v>17.459240000000001</c:v>
                      </c:pt>
                      <c:pt idx="1519">
                        <c:v>17.29242</c:v>
                      </c:pt>
                      <c:pt idx="1520">
                        <c:v>18.56972</c:v>
                      </c:pt>
                      <c:pt idx="1521">
                        <c:v>18.929680000000001</c:v>
                      </c:pt>
                      <c:pt idx="1522">
                        <c:v>18.74258</c:v>
                      </c:pt>
                      <c:pt idx="1523">
                        <c:v>18.570259999999998</c:v>
                      </c:pt>
                      <c:pt idx="1524">
                        <c:v>18.547519999999999</c:v>
                      </c:pt>
                      <c:pt idx="1525">
                        <c:v>18.81512</c:v>
                      </c:pt>
                      <c:pt idx="1526">
                        <c:v>18.39424</c:v>
                      </c:pt>
                      <c:pt idx="1527">
                        <c:v>18.616119999999999</c:v>
                      </c:pt>
                      <c:pt idx="1528">
                        <c:v>18.412419999999997</c:v>
                      </c:pt>
                      <c:pt idx="1529">
                        <c:v>17.597540000000002</c:v>
                      </c:pt>
                      <c:pt idx="1530">
                        <c:v>16.978819999999999</c:v>
                      </c:pt>
                      <c:pt idx="1531">
                        <c:v>17.291520000000002</c:v>
                      </c:pt>
                      <c:pt idx="1532">
                        <c:v>16.955880000000001</c:v>
                      </c:pt>
                      <c:pt idx="1533">
                        <c:v>16.939019999999999</c:v>
                      </c:pt>
                      <c:pt idx="1534">
                        <c:v>16.455860000000001</c:v>
                      </c:pt>
                      <c:pt idx="1535">
                        <c:v>16.409080000000003</c:v>
                      </c:pt>
                      <c:pt idx="1536">
                        <c:v>16.135919999999999</c:v>
                      </c:pt>
                      <c:pt idx="1537">
                        <c:v>16.291399999999999</c:v>
                      </c:pt>
                      <c:pt idx="1538">
                        <c:v>15.7128</c:v>
                      </c:pt>
                      <c:pt idx="1539">
                        <c:v>15.933860000000001</c:v>
                      </c:pt>
                      <c:pt idx="1540">
                        <c:v>14.854700000000001</c:v>
                      </c:pt>
                      <c:pt idx="1541">
                        <c:v>15.002000000000001</c:v>
                      </c:pt>
                      <c:pt idx="1542">
                        <c:v>15.852360000000001</c:v>
                      </c:pt>
                      <c:pt idx="1543">
                        <c:v>16.994700000000002</c:v>
                      </c:pt>
                      <c:pt idx="1544">
                        <c:v>17.794340000000002</c:v>
                      </c:pt>
                      <c:pt idx="1545">
                        <c:v>17.777459999999998</c:v>
                      </c:pt>
                      <c:pt idx="1546">
                        <c:v>17.445679999999999</c:v>
                      </c:pt>
                      <c:pt idx="1547">
                        <c:v>18.12894</c:v>
                      </c:pt>
                      <c:pt idx="1548">
                        <c:v>17.984819999999999</c:v>
                      </c:pt>
                      <c:pt idx="1549">
                        <c:v>17.910499999999999</c:v>
                      </c:pt>
                      <c:pt idx="1550">
                        <c:v>18.19014</c:v>
                      </c:pt>
                      <c:pt idx="1551">
                        <c:v>17.71808</c:v>
                      </c:pt>
                      <c:pt idx="1552">
                        <c:v>16.703959999999999</c:v>
                      </c:pt>
                      <c:pt idx="1553">
                        <c:v>16.189859999999999</c:v>
                      </c:pt>
                      <c:pt idx="1554">
                        <c:v>17.407859999999999</c:v>
                      </c:pt>
                      <c:pt idx="1555">
                        <c:v>17.146080000000001</c:v>
                      </c:pt>
                      <c:pt idx="1556">
                        <c:v>17.569099999999999</c:v>
                      </c:pt>
                      <c:pt idx="1557">
                        <c:v>17.11778</c:v>
                      </c:pt>
                      <c:pt idx="1558">
                        <c:v>16.9742</c:v>
                      </c:pt>
                      <c:pt idx="1559">
                        <c:v>16.661840000000002</c:v>
                      </c:pt>
                      <c:pt idx="1560">
                        <c:v>16.196180000000002</c:v>
                      </c:pt>
                      <c:pt idx="1561">
                        <c:v>16.36046</c:v>
                      </c:pt>
                      <c:pt idx="1562">
                        <c:v>16.14734</c:v>
                      </c:pt>
                      <c:pt idx="1563">
                        <c:v>16.487860000000001</c:v>
                      </c:pt>
                      <c:pt idx="1564">
                        <c:v>16.333220000000001</c:v>
                      </c:pt>
                      <c:pt idx="1565">
                        <c:v>16.331759999999999</c:v>
                      </c:pt>
                      <c:pt idx="1566">
                        <c:v>16.962979999999998</c:v>
                      </c:pt>
                      <c:pt idx="1567">
                        <c:v>17.737439999999999</c:v>
                      </c:pt>
                      <c:pt idx="1568">
                        <c:v>18.188380000000002</c:v>
                      </c:pt>
                      <c:pt idx="1569">
                        <c:v>18.74906</c:v>
                      </c:pt>
                      <c:pt idx="1570">
                        <c:v>18.60718</c:v>
                      </c:pt>
                      <c:pt idx="1571">
                        <c:v>19.03538</c:v>
                      </c:pt>
                      <c:pt idx="1572">
                        <c:v>17.780099999999997</c:v>
                      </c:pt>
                      <c:pt idx="1573">
                        <c:v>18.410259999999997</c:v>
                      </c:pt>
                      <c:pt idx="1574">
                        <c:v>18.41752</c:v>
                      </c:pt>
                      <c:pt idx="1575">
                        <c:v>18.495720000000002</c:v>
                      </c:pt>
                      <c:pt idx="1576">
                        <c:v>17.960240000000002</c:v>
                      </c:pt>
                      <c:pt idx="1577">
                        <c:v>17.692900000000002</c:v>
                      </c:pt>
                      <c:pt idx="1578">
                        <c:v>16.598839999999999</c:v>
                      </c:pt>
                      <c:pt idx="1579">
                        <c:v>17.370799999999999</c:v>
                      </c:pt>
                      <c:pt idx="1580">
                        <c:v>17.210939999999997</c:v>
                      </c:pt>
                      <c:pt idx="1581">
                        <c:v>16.701160000000002</c:v>
                      </c:pt>
                      <c:pt idx="1582">
                        <c:v>17.241439999999997</c:v>
                      </c:pt>
                      <c:pt idx="1583">
                        <c:v>16.748200000000001</c:v>
                      </c:pt>
                      <c:pt idx="1584">
                        <c:v>16.416619999999998</c:v>
                      </c:pt>
                      <c:pt idx="1585">
                        <c:v>16.631119999999999</c:v>
                      </c:pt>
                      <c:pt idx="1586">
                        <c:v>16.94164</c:v>
                      </c:pt>
                      <c:pt idx="1587">
                        <c:v>16.634119999999999</c:v>
                      </c:pt>
                      <c:pt idx="1588">
                        <c:v>16.408200000000001</c:v>
                      </c:pt>
                      <c:pt idx="1589">
                        <c:v>16.849019999999999</c:v>
                      </c:pt>
                      <c:pt idx="1590">
                        <c:v>17.404019999999999</c:v>
                      </c:pt>
                      <c:pt idx="1591">
                        <c:v>17.596259999999997</c:v>
                      </c:pt>
                      <c:pt idx="1592">
                        <c:v>17.863859999999999</c:v>
                      </c:pt>
                      <c:pt idx="1593">
                        <c:v>18.031659999999999</c:v>
                      </c:pt>
                      <c:pt idx="1594">
                        <c:v>17.822419999999997</c:v>
                      </c:pt>
                      <c:pt idx="1595">
                        <c:v>17.7956</c:v>
                      </c:pt>
                      <c:pt idx="1596">
                        <c:v>17.75104</c:v>
                      </c:pt>
                      <c:pt idx="1597">
                        <c:v>17.508299999999998</c:v>
                      </c:pt>
                      <c:pt idx="1598">
                        <c:v>17.0777</c:v>
                      </c:pt>
                      <c:pt idx="1599">
                        <c:v>16.825080000000003</c:v>
                      </c:pt>
                      <c:pt idx="1600">
                        <c:v>16.822980000000001</c:v>
                      </c:pt>
                      <c:pt idx="1601">
                        <c:v>16.39038</c:v>
                      </c:pt>
                      <c:pt idx="1602">
                        <c:v>16.854800000000001</c:v>
                      </c:pt>
                      <c:pt idx="1603">
                        <c:v>17.393560000000001</c:v>
                      </c:pt>
                      <c:pt idx="1604">
                        <c:v>16.827120000000001</c:v>
                      </c:pt>
                      <c:pt idx="1605">
                        <c:v>16.951360000000001</c:v>
                      </c:pt>
                      <c:pt idx="1606">
                        <c:v>16.11608</c:v>
                      </c:pt>
                      <c:pt idx="1607">
                        <c:v>15.81686</c:v>
                      </c:pt>
                      <c:pt idx="1608">
                        <c:v>15.729059999999999</c:v>
                      </c:pt>
                      <c:pt idx="1609">
                        <c:v>14.824059999999999</c:v>
                      </c:pt>
                      <c:pt idx="1610">
                        <c:v>14.682319999999999</c:v>
                      </c:pt>
                      <c:pt idx="1611">
                        <c:v>14.689299999999999</c:v>
                      </c:pt>
                      <c:pt idx="1612">
                        <c:v>14.703040000000001</c:v>
                      </c:pt>
                      <c:pt idx="1613">
                        <c:v>14.744819999999999</c:v>
                      </c:pt>
                      <c:pt idx="1614">
                        <c:v>14.668760000000001</c:v>
                      </c:pt>
                      <c:pt idx="1615">
                        <c:v>14.540179999999999</c:v>
                      </c:pt>
                      <c:pt idx="1616">
                        <c:v>14.225479999999999</c:v>
                      </c:pt>
                      <c:pt idx="1617">
                        <c:v>14.34534</c:v>
                      </c:pt>
                      <c:pt idx="1618">
                        <c:v>14.516780000000001</c:v>
                      </c:pt>
                      <c:pt idx="1619">
                        <c:v>14.00206</c:v>
                      </c:pt>
                      <c:pt idx="1620">
                        <c:v>14.427100000000001</c:v>
                      </c:pt>
                      <c:pt idx="1621">
                        <c:v>14.464</c:v>
                      </c:pt>
                      <c:pt idx="1622">
                        <c:v>14.497219999999999</c:v>
                      </c:pt>
                      <c:pt idx="1623">
                        <c:v>14.587059999999999</c:v>
                      </c:pt>
                      <c:pt idx="1624">
                        <c:v>14.56874</c:v>
                      </c:pt>
                      <c:pt idx="1625">
                        <c:v>14.5326</c:v>
                      </c:pt>
                      <c:pt idx="1626">
                        <c:v>14.3322</c:v>
                      </c:pt>
                      <c:pt idx="1627">
                        <c:v>14.52374</c:v>
                      </c:pt>
                      <c:pt idx="1628">
                        <c:v>14.45932</c:v>
                      </c:pt>
                      <c:pt idx="1629">
                        <c:v>14.08164</c:v>
                      </c:pt>
                      <c:pt idx="1630">
                        <c:v>14.231479999999999</c:v>
                      </c:pt>
                      <c:pt idx="1631">
                        <c:v>14.2597</c:v>
                      </c:pt>
                      <c:pt idx="1632">
                        <c:v>14.326120000000001</c:v>
                      </c:pt>
                      <c:pt idx="1633">
                        <c:v>14.488620000000001</c:v>
                      </c:pt>
                      <c:pt idx="1634">
                        <c:v>14.225040000000002</c:v>
                      </c:pt>
                      <c:pt idx="1635">
                        <c:v>14.278540000000001</c:v>
                      </c:pt>
                      <c:pt idx="1636">
                        <c:v>14.134540000000001</c:v>
                      </c:pt>
                      <c:pt idx="1637">
                        <c:v>14.771040000000001</c:v>
                      </c:pt>
                      <c:pt idx="1638">
                        <c:v>14.81288</c:v>
                      </c:pt>
                      <c:pt idx="1639">
                        <c:v>14.6349</c:v>
                      </c:pt>
                      <c:pt idx="1640">
                        <c:v>14.258599999999999</c:v>
                      </c:pt>
                      <c:pt idx="1641">
                        <c:v>14.302160000000001</c:v>
                      </c:pt>
                      <c:pt idx="1642">
                        <c:v>14.43024</c:v>
                      </c:pt>
                      <c:pt idx="1643">
                        <c:v>14.584020000000001</c:v>
                      </c:pt>
                      <c:pt idx="1644">
                        <c:v>14.48316</c:v>
                      </c:pt>
                      <c:pt idx="1645">
                        <c:v>14.7781</c:v>
                      </c:pt>
                      <c:pt idx="1646">
                        <c:v>14.763440000000001</c:v>
                      </c:pt>
                      <c:pt idx="1647">
                        <c:v>14.68242</c:v>
                      </c:pt>
                      <c:pt idx="1648">
                        <c:v>14.65512</c:v>
                      </c:pt>
                      <c:pt idx="1649">
                        <c:v>14.716719999999999</c:v>
                      </c:pt>
                      <c:pt idx="1650">
                        <c:v>14.820679999999999</c:v>
                      </c:pt>
                      <c:pt idx="1651">
                        <c:v>14.927239999999999</c:v>
                      </c:pt>
                      <c:pt idx="1652">
                        <c:v>15.99024</c:v>
                      </c:pt>
                      <c:pt idx="1653">
                        <c:v>15.825799999999999</c:v>
                      </c:pt>
                      <c:pt idx="1654">
                        <c:v>15.79162</c:v>
                      </c:pt>
                      <c:pt idx="1655">
                        <c:v>16.136040000000001</c:v>
                      </c:pt>
                      <c:pt idx="1656">
                        <c:v>15.9275</c:v>
                      </c:pt>
                      <c:pt idx="1657">
                        <c:v>15.872399999999999</c:v>
                      </c:pt>
                      <c:pt idx="1658">
                        <c:v>15.68744</c:v>
                      </c:pt>
                      <c:pt idx="1659">
                        <c:v>15.50118</c:v>
                      </c:pt>
                      <c:pt idx="1660">
                        <c:v>15.972760000000001</c:v>
                      </c:pt>
                      <c:pt idx="1661">
                        <c:v>16.24878</c:v>
                      </c:pt>
                      <c:pt idx="1662">
                        <c:v>17.227240000000002</c:v>
                      </c:pt>
                      <c:pt idx="1663">
                        <c:v>17.564419999999998</c:v>
                      </c:pt>
                      <c:pt idx="1664">
                        <c:v>17.656560000000002</c:v>
                      </c:pt>
                      <c:pt idx="1665">
                        <c:v>17.586659999999998</c:v>
                      </c:pt>
                      <c:pt idx="1666">
                        <c:v>17.878240000000002</c:v>
                      </c:pt>
                      <c:pt idx="1667">
                        <c:v>17.849259999999997</c:v>
                      </c:pt>
                      <c:pt idx="1668">
                        <c:v>18.051819999999999</c:v>
                      </c:pt>
                      <c:pt idx="1669">
                        <c:v>17.500799999999998</c:v>
                      </c:pt>
                      <c:pt idx="1670">
                        <c:v>17.554419999999997</c:v>
                      </c:pt>
                      <c:pt idx="1671">
                        <c:v>17.604020000000002</c:v>
                      </c:pt>
                      <c:pt idx="1672">
                        <c:v>17.7102</c:v>
                      </c:pt>
                      <c:pt idx="1673">
                        <c:v>17.098599999999998</c:v>
                      </c:pt>
                      <c:pt idx="1674">
                        <c:v>16.98122</c:v>
                      </c:pt>
                      <c:pt idx="1675">
                        <c:v>16.912800000000001</c:v>
                      </c:pt>
                      <c:pt idx="1676">
                        <c:v>17.39894</c:v>
                      </c:pt>
                      <c:pt idx="1677">
                        <c:v>16.909700000000001</c:v>
                      </c:pt>
                      <c:pt idx="1678">
                        <c:v>16.562560000000001</c:v>
                      </c:pt>
                      <c:pt idx="1679">
                        <c:v>16.375040000000002</c:v>
                      </c:pt>
                      <c:pt idx="1680">
                        <c:v>16.495439999999999</c:v>
                      </c:pt>
                      <c:pt idx="1681">
                        <c:v>15.713719999999999</c:v>
                      </c:pt>
                      <c:pt idx="1682">
                        <c:v>15.35806</c:v>
                      </c:pt>
                      <c:pt idx="1683">
                        <c:v>15.526620000000001</c:v>
                      </c:pt>
                      <c:pt idx="1684">
                        <c:v>15.88542</c:v>
                      </c:pt>
                      <c:pt idx="1685">
                        <c:v>15.6083</c:v>
                      </c:pt>
                      <c:pt idx="1686">
                        <c:v>17.04354</c:v>
                      </c:pt>
                      <c:pt idx="1687">
                        <c:v>17.526</c:v>
                      </c:pt>
                      <c:pt idx="1688">
                        <c:v>16.989139999999999</c:v>
                      </c:pt>
                      <c:pt idx="1689">
                        <c:v>16.888099999999998</c:v>
                      </c:pt>
                      <c:pt idx="1690">
                        <c:v>16.743759999999998</c:v>
                      </c:pt>
                      <c:pt idx="1691">
                        <c:v>16.420939999999998</c:v>
                      </c:pt>
                      <c:pt idx="1692">
                        <c:v>17.304080000000003</c:v>
                      </c:pt>
                      <c:pt idx="1693">
                        <c:v>16.6159</c:v>
                      </c:pt>
                      <c:pt idx="1694">
                        <c:v>16.055</c:v>
                      </c:pt>
                      <c:pt idx="1695">
                        <c:v>16.77</c:v>
                      </c:pt>
                      <c:pt idx="1696">
                        <c:v>16.334679999999999</c:v>
                      </c:pt>
                      <c:pt idx="1697">
                        <c:v>16.043559999999999</c:v>
                      </c:pt>
                      <c:pt idx="1698">
                        <c:v>16.285879999999999</c:v>
                      </c:pt>
                      <c:pt idx="1699">
                        <c:v>16.289919999999999</c:v>
                      </c:pt>
                      <c:pt idx="1700">
                        <c:v>16.479939999999999</c:v>
                      </c:pt>
                      <c:pt idx="1701">
                        <c:v>15.66798</c:v>
                      </c:pt>
                      <c:pt idx="1702">
                        <c:v>15.54458</c:v>
                      </c:pt>
                      <c:pt idx="1703">
                        <c:v>15.592540000000001</c:v>
                      </c:pt>
                      <c:pt idx="1704">
                        <c:v>15.579319999999999</c:v>
                      </c:pt>
                      <c:pt idx="1705">
                        <c:v>15.569940000000001</c:v>
                      </c:pt>
                      <c:pt idx="1706">
                        <c:v>15.20764</c:v>
                      </c:pt>
                      <c:pt idx="1707">
                        <c:v>15.41534</c:v>
                      </c:pt>
                      <c:pt idx="1708">
                        <c:v>17.023479999999999</c:v>
                      </c:pt>
                      <c:pt idx="1709">
                        <c:v>16.969339999999999</c:v>
                      </c:pt>
                      <c:pt idx="1710">
                        <c:v>17.743939999999998</c:v>
                      </c:pt>
                      <c:pt idx="1711">
                        <c:v>18.011620000000001</c:v>
                      </c:pt>
                      <c:pt idx="1712">
                        <c:v>17.21696</c:v>
                      </c:pt>
                      <c:pt idx="1713">
                        <c:v>18.234240000000003</c:v>
                      </c:pt>
                      <c:pt idx="1714">
                        <c:v>18.426779999999997</c:v>
                      </c:pt>
                      <c:pt idx="1715">
                        <c:v>18.000340000000001</c:v>
                      </c:pt>
                      <c:pt idx="1716">
                        <c:v>18.032520000000002</c:v>
                      </c:pt>
                      <c:pt idx="1717">
                        <c:v>17.542480000000001</c:v>
                      </c:pt>
                      <c:pt idx="1718">
                        <c:v>17.706520000000001</c:v>
                      </c:pt>
                      <c:pt idx="1719">
                        <c:v>18.001819999999999</c:v>
                      </c:pt>
                      <c:pt idx="1720">
                        <c:v>17.7563</c:v>
                      </c:pt>
                      <c:pt idx="1721">
                        <c:v>17.859400000000001</c:v>
                      </c:pt>
                      <c:pt idx="1722">
                        <c:v>17.618759999999998</c:v>
                      </c:pt>
                      <c:pt idx="1723">
                        <c:v>17.008900000000001</c:v>
                      </c:pt>
                      <c:pt idx="1724">
                        <c:v>17.066939999999999</c:v>
                      </c:pt>
                      <c:pt idx="1725">
                        <c:v>16.8996</c:v>
                      </c:pt>
                      <c:pt idx="1726">
                        <c:v>16.789819999999999</c:v>
                      </c:pt>
                      <c:pt idx="1727">
                        <c:v>16.749919999999999</c:v>
                      </c:pt>
                      <c:pt idx="1728">
                        <c:v>16.54494</c:v>
                      </c:pt>
                      <c:pt idx="1729">
                        <c:v>16.62988</c:v>
                      </c:pt>
                      <c:pt idx="1730">
                        <c:v>16.0991</c:v>
                      </c:pt>
                      <c:pt idx="1731">
                        <c:v>16.065020000000001</c:v>
                      </c:pt>
                      <c:pt idx="1732">
                        <c:v>16.477499999999999</c:v>
                      </c:pt>
                      <c:pt idx="1733">
                        <c:v>16.972799999999999</c:v>
                      </c:pt>
                      <c:pt idx="1734">
                        <c:v>17.61346</c:v>
                      </c:pt>
                      <c:pt idx="1735">
                        <c:v>16.805040000000002</c:v>
                      </c:pt>
                      <c:pt idx="1736">
                        <c:v>16.526959999999999</c:v>
                      </c:pt>
                      <c:pt idx="1737">
                        <c:v>17.129819999999999</c:v>
                      </c:pt>
                      <c:pt idx="1738">
                        <c:v>17.391459999999999</c:v>
                      </c:pt>
                      <c:pt idx="1739">
                        <c:v>17.099019999999999</c:v>
                      </c:pt>
                      <c:pt idx="1740">
                        <c:v>17.01932</c:v>
                      </c:pt>
                      <c:pt idx="1741">
                        <c:v>17.322959999999998</c:v>
                      </c:pt>
                      <c:pt idx="1742">
                        <c:v>17.71114</c:v>
                      </c:pt>
                      <c:pt idx="1743">
                        <c:v>17.417680000000001</c:v>
                      </c:pt>
                      <c:pt idx="1744">
                        <c:v>17.765880000000003</c:v>
                      </c:pt>
                      <c:pt idx="1745">
                        <c:v>17.779779999999999</c:v>
                      </c:pt>
                      <c:pt idx="1746">
                        <c:v>17.51538</c:v>
                      </c:pt>
                      <c:pt idx="1747">
                        <c:v>18.05228</c:v>
                      </c:pt>
                      <c:pt idx="1748">
                        <c:v>17.62312</c:v>
                      </c:pt>
                      <c:pt idx="1749">
                        <c:v>17.037939999999999</c:v>
                      </c:pt>
                      <c:pt idx="1750">
                        <c:v>17.04522</c:v>
                      </c:pt>
                      <c:pt idx="1751">
                        <c:v>17.175419999999999</c:v>
                      </c:pt>
                      <c:pt idx="1752">
                        <c:v>16.665320000000001</c:v>
                      </c:pt>
                      <c:pt idx="1753">
                        <c:v>16.891680000000001</c:v>
                      </c:pt>
                      <c:pt idx="1754">
                        <c:v>16.536860000000001</c:v>
                      </c:pt>
                      <c:pt idx="1755">
                        <c:v>16.342919999999999</c:v>
                      </c:pt>
                      <c:pt idx="1756">
                        <c:v>16.623540000000002</c:v>
                      </c:pt>
                      <c:pt idx="1757">
                        <c:v>17.156479999999998</c:v>
                      </c:pt>
                      <c:pt idx="1758">
                        <c:v>17.541599999999999</c:v>
                      </c:pt>
                      <c:pt idx="1759">
                        <c:v>17.720020000000002</c:v>
                      </c:pt>
                      <c:pt idx="1760">
                        <c:v>17.65438</c:v>
                      </c:pt>
                      <c:pt idx="1761">
                        <c:v>17.893180000000001</c:v>
                      </c:pt>
                      <c:pt idx="1762">
                        <c:v>17.8188</c:v>
                      </c:pt>
                      <c:pt idx="1763">
                        <c:v>17.653099999999998</c:v>
                      </c:pt>
                      <c:pt idx="1764">
                        <c:v>17.223779999999998</c:v>
                      </c:pt>
                      <c:pt idx="1765">
                        <c:v>17.513360000000002</c:v>
                      </c:pt>
                      <c:pt idx="1766">
                        <c:v>17.36844</c:v>
                      </c:pt>
                      <c:pt idx="1767">
                        <c:v>17.192779999999999</c:v>
                      </c:pt>
                      <c:pt idx="1768">
                        <c:v>16.736560000000001</c:v>
                      </c:pt>
                      <c:pt idx="1769">
                        <c:v>17.02666</c:v>
                      </c:pt>
                      <c:pt idx="1770">
                        <c:v>17.52478</c:v>
                      </c:pt>
                      <c:pt idx="1771">
                        <c:v>17.118880000000001</c:v>
                      </c:pt>
                      <c:pt idx="1772">
                        <c:v>17.436640000000001</c:v>
                      </c:pt>
                      <c:pt idx="1773">
                        <c:v>16.149100000000001</c:v>
                      </c:pt>
                      <c:pt idx="1774">
                        <c:v>15.1959</c:v>
                      </c:pt>
                      <c:pt idx="1775">
                        <c:v>14.822379999999999</c:v>
                      </c:pt>
                      <c:pt idx="1776">
                        <c:v>14.6419</c:v>
                      </c:pt>
                      <c:pt idx="1777">
                        <c:v>14.65</c:v>
                      </c:pt>
                      <c:pt idx="1778">
                        <c:v>14.27572</c:v>
                      </c:pt>
                      <c:pt idx="1779">
                        <c:v>14.535500000000001</c:v>
                      </c:pt>
                      <c:pt idx="1780">
                        <c:v>14.35782</c:v>
                      </c:pt>
                      <c:pt idx="1781">
                        <c:v>14.01896</c:v>
                      </c:pt>
                      <c:pt idx="1782">
                        <c:v>14.48734</c:v>
                      </c:pt>
                      <c:pt idx="1783">
                        <c:v>14.52464</c:v>
                      </c:pt>
                      <c:pt idx="1784">
                        <c:v>15.051159999999999</c:v>
                      </c:pt>
                      <c:pt idx="1785">
                        <c:v>14.55292</c:v>
                      </c:pt>
                      <c:pt idx="1786">
                        <c:v>14.67174</c:v>
                      </c:pt>
                      <c:pt idx="1787">
                        <c:v>14.9549</c:v>
                      </c:pt>
                      <c:pt idx="1788">
                        <c:v>14.563540000000001</c:v>
                      </c:pt>
                      <c:pt idx="1789">
                        <c:v>14.639239999999999</c:v>
                      </c:pt>
                      <c:pt idx="1790">
                        <c:v>14.6287</c:v>
                      </c:pt>
                      <c:pt idx="1791">
                        <c:v>14.669040000000001</c:v>
                      </c:pt>
                      <c:pt idx="1792">
                        <c:v>14.270760000000001</c:v>
                      </c:pt>
                      <c:pt idx="1793">
                        <c:v>14.49766</c:v>
                      </c:pt>
                      <c:pt idx="1794">
                        <c:v>14.580399999999999</c:v>
                      </c:pt>
                      <c:pt idx="1795">
                        <c:v>14.377420000000001</c:v>
                      </c:pt>
                      <c:pt idx="1796">
                        <c:v>14.327500000000001</c:v>
                      </c:pt>
                      <c:pt idx="1797">
                        <c:v>14.1579</c:v>
                      </c:pt>
                      <c:pt idx="1798">
                        <c:v>14.11256</c:v>
                      </c:pt>
                      <c:pt idx="1799">
                        <c:v>14.047420000000001</c:v>
                      </c:pt>
                      <c:pt idx="1800">
                        <c:v>14.07236</c:v>
                      </c:pt>
                      <c:pt idx="1801">
                        <c:v>14.17484</c:v>
                      </c:pt>
                      <c:pt idx="1802">
                        <c:v>14.7723</c:v>
                      </c:pt>
                      <c:pt idx="1803">
                        <c:v>14.83704</c:v>
                      </c:pt>
                      <c:pt idx="1804">
                        <c:v>14.7415</c:v>
                      </c:pt>
                      <c:pt idx="1805">
                        <c:v>14.74164</c:v>
                      </c:pt>
                      <c:pt idx="1806">
                        <c:v>14.89128</c:v>
                      </c:pt>
                      <c:pt idx="1807">
                        <c:v>14.887739999999999</c:v>
                      </c:pt>
                      <c:pt idx="1808">
                        <c:v>15.023620000000001</c:v>
                      </c:pt>
                      <c:pt idx="1809">
                        <c:v>14.901680000000001</c:v>
                      </c:pt>
                      <c:pt idx="1810">
                        <c:v>14.618</c:v>
                      </c:pt>
                      <c:pt idx="1811">
                        <c:v>14.774479999999999</c:v>
                      </c:pt>
                      <c:pt idx="1812">
                        <c:v>14.57578</c:v>
                      </c:pt>
                      <c:pt idx="1813">
                        <c:v>14.583260000000001</c:v>
                      </c:pt>
                      <c:pt idx="1814">
                        <c:v>14.44036</c:v>
                      </c:pt>
                      <c:pt idx="1815">
                        <c:v>14.43102</c:v>
                      </c:pt>
                      <c:pt idx="1816">
                        <c:v>14.3353</c:v>
                      </c:pt>
                      <c:pt idx="1817">
                        <c:v>14.428540000000002</c:v>
                      </c:pt>
                      <c:pt idx="1818">
                        <c:v>14.717639999999999</c:v>
                      </c:pt>
                      <c:pt idx="1819">
                        <c:v>14.37538</c:v>
                      </c:pt>
                      <c:pt idx="1820">
                        <c:v>13.90484</c:v>
                      </c:pt>
                      <c:pt idx="1821">
                        <c:v>14.505459999999999</c:v>
                      </c:pt>
                      <c:pt idx="1822">
                        <c:v>14.33906</c:v>
                      </c:pt>
                      <c:pt idx="1823">
                        <c:v>14.63044</c:v>
                      </c:pt>
                      <c:pt idx="1824">
                        <c:v>14.60844</c:v>
                      </c:pt>
                      <c:pt idx="1825">
                        <c:v>15.04832</c:v>
                      </c:pt>
                      <c:pt idx="1826">
                        <c:v>15.6295</c:v>
                      </c:pt>
                      <c:pt idx="1827">
                        <c:v>16.3049</c:v>
                      </c:pt>
                      <c:pt idx="1828">
                        <c:v>16.769959999999998</c:v>
                      </c:pt>
                      <c:pt idx="1829">
                        <c:v>17.051560000000002</c:v>
                      </c:pt>
                      <c:pt idx="1830">
                        <c:v>17.65898</c:v>
                      </c:pt>
                      <c:pt idx="1831">
                        <c:v>17.897919999999999</c:v>
                      </c:pt>
                      <c:pt idx="1832">
                        <c:v>17.98312</c:v>
                      </c:pt>
                      <c:pt idx="1833">
                        <c:v>18.065900000000003</c:v>
                      </c:pt>
                      <c:pt idx="1834">
                        <c:v>18.50432</c:v>
                      </c:pt>
                      <c:pt idx="1835">
                        <c:v>17.78172</c:v>
                      </c:pt>
                      <c:pt idx="1836">
                        <c:v>17.503</c:v>
                      </c:pt>
                      <c:pt idx="1837">
                        <c:v>16.917819999999999</c:v>
                      </c:pt>
                      <c:pt idx="1838">
                        <c:v>16.692919999999997</c:v>
                      </c:pt>
                      <c:pt idx="1839">
                        <c:v>16.496560000000002</c:v>
                      </c:pt>
                      <c:pt idx="1840">
                        <c:v>16.17126</c:v>
                      </c:pt>
                      <c:pt idx="1841">
                        <c:v>16.348279999999999</c:v>
                      </c:pt>
                      <c:pt idx="1842">
                        <c:v>17.145619999999997</c:v>
                      </c:pt>
                      <c:pt idx="1843">
                        <c:v>16.65964</c:v>
                      </c:pt>
                      <c:pt idx="1844">
                        <c:v>16.040200000000002</c:v>
                      </c:pt>
                      <c:pt idx="1845">
                        <c:v>16.867819999999998</c:v>
                      </c:pt>
                      <c:pt idx="1846">
                        <c:v>16.318159999999999</c:v>
                      </c:pt>
                      <c:pt idx="1847">
                        <c:v>16.519919999999999</c:v>
                      </c:pt>
                      <c:pt idx="1848">
                        <c:v>17.054740000000002</c:v>
                      </c:pt>
                      <c:pt idx="1849">
                        <c:v>15.960899999999999</c:v>
                      </c:pt>
                      <c:pt idx="1850">
                        <c:v>16.77722</c:v>
                      </c:pt>
                      <c:pt idx="1851">
                        <c:v>16.680679999999999</c:v>
                      </c:pt>
                      <c:pt idx="1852">
                        <c:v>16.965220000000002</c:v>
                      </c:pt>
                      <c:pt idx="1853">
                        <c:v>17.395919999999997</c:v>
                      </c:pt>
                      <c:pt idx="1854">
                        <c:v>18.023919999999997</c:v>
                      </c:pt>
                      <c:pt idx="1855">
                        <c:v>17.31522</c:v>
                      </c:pt>
                      <c:pt idx="1856">
                        <c:v>18.13626</c:v>
                      </c:pt>
                      <c:pt idx="1857">
                        <c:v>18.574819999999999</c:v>
                      </c:pt>
                      <c:pt idx="1858">
                        <c:v>18.369299999999999</c:v>
                      </c:pt>
                      <c:pt idx="1859">
                        <c:v>18.273220000000002</c:v>
                      </c:pt>
                      <c:pt idx="1860">
                        <c:v>17.938880000000001</c:v>
                      </c:pt>
                      <c:pt idx="1861">
                        <c:v>18.382819999999999</c:v>
                      </c:pt>
                      <c:pt idx="1862">
                        <c:v>18.516659999999998</c:v>
                      </c:pt>
                      <c:pt idx="1863">
                        <c:v>18.116959999999999</c:v>
                      </c:pt>
                      <c:pt idx="1864">
                        <c:v>17.952840000000002</c:v>
                      </c:pt>
                      <c:pt idx="1865">
                        <c:v>17.75498</c:v>
                      </c:pt>
                      <c:pt idx="1866">
                        <c:v>17.604620000000001</c:v>
                      </c:pt>
                      <c:pt idx="1867">
                        <c:v>17.355640000000001</c:v>
                      </c:pt>
                      <c:pt idx="1868">
                        <c:v>17.4023</c:v>
                      </c:pt>
                      <c:pt idx="1869">
                        <c:v>17.104279999999999</c:v>
                      </c:pt>
                      <c:pt idx="1870">
                        <c:v>16.61138</c:v>
                      </c:pt>
                      <c:pt idx="1871">
                        <c:v>16.968160000000001</c:v>
                      </c:pt>
                      <c:pt idx="1872">
                        <c:v>16.386580000000002</c:v>
                      </c:pt>
                      <c:pt idx="1873">
                        <c:v>16.714099999999998</c:v>
                      </c:pt>
                      <c:pt idx="1874">
                        <c:v>16.401779999999999</c:v>
                      </c:pt>
                      <c:pt idx="1875">
                        <c:v>16.047819999999998</c:v>
                      </c:pt>
                      <c:pt idx="1876">
                        <c:v>16.901720000000001</c:v>
                      </c:pt>
                      <c:pt idx="1877">
                        <c:v>17.587979999999998</c:v>
                      </c:pt>
                      <c:pt idx="1878">
                        <c:v>18.282119999999999</c:v>
                      </c:pt>
                      <c:pt idx="1879">
                        <c:v>17.643540000000002</c:v>
                      </c:pt>
                      <c:pt idx="1880">
                        <c:v>17.296580000000002</c:v>
                      </c:pt>
                      <c:pt idx="1881">
                        <c:v>17.596040000000002</c:v>
                      </c:pt>
                      <c:pt idx="1882">
                        <c:v>17.863959999999999</c:v>
                      </c:pt>
                      <c:pt idx="1883">
                        <c:v>17.691980000000001</c:v>
                      </c:pt>
                      <c:pt idx="1884">
                        <c:v>17.672560000000001</c:v>
                      </c:pt>
                      <c:pt idx="1885">
                        <c:v>18.039180000000002</c:v>
                      </c:pt>
                      <c:pt idx="1886">
                        <c:v>18.087419999999998</c:v>
                      </c:pt>
                      <c:pt idx="1887">
                        <c:v>17.776540000000001</c:v>
                      </c:pt>
                      <c:pt idx="1888">
                        <c:v>17.61458</c:v>
                      </c:pt>
                      <c:pt idx="1889">
                        <c:v>17.757860000000001</c:v>
                      </c:pt>
                      <c:pt idx="1890">
                        <c:v>18.115020000000001</c:v>
                      </c:pt>
                      <c:pt idx="1891">
                        <c:v>17.985580000000002</c:v>
                      </c:pt>
                      <c:pt idx="1892">
                        <c:v>17.828259999999997</c:v>
                      </c:pt>
                      <c:pt idx="1893">
                        <c:v>17.24164</c:v>
                      </c:pt>
                      <c:pt idx="1894">
                        <c:v>17.47082</c:v>
                      </c:pt>
                      <c:pt idx="1895">
                        <c:v>16.477880000000003</c:v>
                      </c:pt>
                      <c:pt idx="1896">
                        <c:v>17.061640000000001</c:v>
                      </c:pt>
                      <c:pt idx="1897">
                        <c:v>16.919640000000001</c:v>
                      </c:pt>
                      <c:pt idx="1898">
                        <c:v>16.91826</c:v>
                      </c:pt>
                      <c:pt idx="1899">
                        <c:v>16.750640000000001</c:v>
                      </c:pt>
                      <c:pt idx="1900">
                        <c:v>17.154979999999998</c:v>
                      </c:pt>
                      <c:pt idx="1901">
                        <c:v>17.625119999999999</c:v>
                      </c:pt>
                      <c:pt idx="1902">
                        <c:v>18.1005</c:v>
                      </c:pt>
                      <c:pt idx="1903">
                        <c:v>18.215599999999998</c:v>
                      </c:pt>
                      <c:pt idx="1904">
                        <c:v>19.046060000000001</c:v>
                      </c:pt>
                      <c:pt idx="1905">
                        <c:v>18.43544</c:v>
                      </c:pt>
                      <c:pt idx="1906">
                        <c:v>19.392599999999998</c:v>
                      </c:pt>
                      <c:pt idx="1907">
                        <c:v>19.302</c:v>
                      </c:pt>
                      <c:pt idx="1908">
                        <c:v>19.394259999999999</c:v>
                      </c:pt>
                      <c:pt idx="1909">
                        <c:v>19.457519999999999</c:v>
                      </c:pt>
                      <c:pt idx="1910">
                        <c:v>19.285240000000002</c:v>
                      </c:pt>
                      <c:pt idx="1911">
                        <c:v>18.93826</c:v>
                      </c:pt>
                      <c:pt idx="1912">
                        <c:v>18.2148</c:v>
                      </c:pt>
                      <c:pt idx="1913">
                        <c:v>18.297720000000002</c:v>
                      </c:pt>
                      <c:pt idx="1914">
                        <c:v>18.241859999999999</c:v>
                      </c:pt>
                      <c:pt idx="1915">
                        <c:v>18.30622</c:v>
                      </c:pt>
                      <c:pt idx="1916">
                        <c:v>17.56738</c:v>
                      </c:pt>
                      <c:pt idx="1917">
                        <c:v>17.78246</c:v>
                      </c:pt>
                      <c:pt idx="1918">
                        <c:v>17.265279999999997</c:v>
                      </c:pt>
                      <c:pt idx="1919">
                        <c:v>16.87302</c:v>
                      </c:pt>
                      <c:pt idx="1920">
                        <c:v>16.212139999999998</c:v>
                      </c:pt>
                      <c:pt idx="1921">
                        <c:v>16.035239999999998</c:v>
                      </c:pt>
                      <c:pt idx="1922">
                        <c:v>15.80592</c:v>
                      </c:pt>
                      <c:pt idx="1923">
                        <c:v>15.831700000000001</c:v>
                      </c:pt>
                      <c:pt idx="1924">
                        <c:v>16.179819999999999</c:v>
                      </c:pt>
                      <c:pt idx="1925">
                        <c:v>16.895820000000001</c:v>
                      </c:pt>
                      <c:pt idx="1926">
                        <c:v>17.359740000000002</c:v>
                      </c:pt>
                      <c:pt idx="1927">
                        <c:v>17.986240000000002</c:v>
                      </c:pt>
                      <c:pt idx="1928">
                        <c:v>17.87444</c:v>
                      </c:pt>
                      <c:pt idx="1929">
                        <c:v>18.24278</c:v>
                      </c:pt>
                      <c:pt idx="1930">
                        <c:v>18.314400000000003</c:v>
                      </c:pt>
                      <c:pt idx="1931">
                        <c:v>17.964980000000001</c:v>
                      </c:pt>
                      <c:pt idx="1932">
                        <c:v>17.89602</c:v>
                      </c:pt>
                      <c:pt idx="1933">
                        <c:v>18.089119999999998</c:v>
                      </c:pt>
                      <c:pt idx="1934">
                        <c:v>17.86082</c:v>
                      </c:pt>
                      <c:pt idx="1935">
                        <c:v>17.27186</c:v>
                      </c:pt>
                      <c:pt idx="1936">
                        <c:v>17.350759999999998</c:v>
                      </c:pt>
                      <c:pt idx="1937">
                        <c:v>17.102700000000002</c:v>
                      </c:pt>
                      <c:pt idx="1938">
                        <c:v>17.278099999999998</c:v>
                      </c:pt>
                      <c:pt idx="1939">
                        <c:v>17.087820000000001</c:v>
                      </c:pt>
                      <c:pt idx="1940">
                        <c:v>17.341619999999999</c:v>
                      </c:pt>
                      <c:pt idx="1941">
                        <c:v>16.19228</c:v>
                      </c:pt>
                      <c:pt idx="1942">
                        <c:v>15.810040000000001</c:v>
                      </c:pt>
                      <c:pt idx="1943">
                        <c:v>15.10764</c:v>
                      </c:pt>
                      <c:pt idx="1944">
                        <c:v>14.9802</c:v>
                      </c:pt>
                      <c:pt idx="1945">
                        <c:v>14.732700000000001</c:v>
                      </c:pt>
                      <c:pt idx="1946">
                        <c:v>14.416</c:v>
                      </c:pt>
                      <c:pt idx="1947">
                        <c:v>14.85408</c:v>
                      </c:pt>
                      <c:pt idx="1948">
                        <c:v>14.64602</c:v>
                      </c:pt>
                      <c:pt idx="1949">
                        <c:v>14.893219999999999</c:v>
                      </c:pt>
                      <c:pt idx="1950">
                        <c:v>15.089219999999999</c:v>
                      </c:pt>
                      <c:pt idx="1951">
                        <c:v>14.727180000000001</c:v>
                      </c:pt>
                      <c:pt idx="1952">
                        <c:v>15.15652</c:v>
                      </c:pt>
                      <c:pt idx="1953">
                        <c:v>14.802</c:v>
                      </c:pt>
                      <c:pt idx="1954">
                        <c:v>14.99282</c:v>
                      </c:pt>
                      <c:pt idx="1955">
                        <c:v>15.02786</c:v>
                      </c:pt>
                      <c:pt idx="1956">
                        <c:v>14.706760000000001</c:v>
                      </c:pt>
                      <c:pt idx="1957">
                        <c:v>15.23198</c:v>
                      </c:pt>
                      <c:pt idx="1958">
                        <c:v>14.996919999999999</c:v>
                      </c:pt>
                      <c:pt idx="1959">
                        <c:v>14.931179999999999</c:v>
                      </c:pt>
                      <c:pt idx="1960">
                        <c:v>14.79932</c:v>
                      </c:pt>
                      <c:pt idx="1961">
                        <c:v>14.898219999999998</c:v>
                      </c:pt>
                      <c:pt idx="1962">
                        <c:v>14.740500000000001</c:v>
                      </c:pt>
                      <c:pt idx="1963">
                        <c:v>14.96824</c:v>
                      </c:pt>
                      <c:pt idx="1964">
                        <c:v>14.87514</c:v>
                      </c:pt>
                      <c:pt idx="1965">
                        <c:v>14.66112</c:v>
                      </c:pt>
                      <c:pt idx="1966">
                        <c:v>14.898540000000001</c:v>
                      </c:pt>
                      <c:pt idx="1967">
                        <c:v>15.575799999999999</c:v>
                      </c:pt>
                      <c:pt idx="1968">
                        <c:v>15.02562</c:v>
                      </c:pt>
                      <c:pt idx="1969">
                        <c:v>13.8643</c:v>
                      </c:pt>
                      <c:pt idx="1970">
                        <c:v>14.16418</c:v>
                      </c:pt>
                      <c:pt idx="1971">
                        <c:v>15.16432</c:v>
                      </c:pt>
                      <c:pt idx="1972">
                        <c:v>14.98682</c:v>
                      </c:pt>
                      <c:pt idx="1973">
                        <c:v>15.045020000000001</c:v>
                      </c:pt>
                      <c:pt idx="1974">
                        <c:v>14.94774</c:v>
                      </c:pt>
                      <c:pt idx="1975">
                        <c:v>14.605420000000001</c:v>
                      </c:pt>
                      <c:pt idx="1976">
                        <c:v>14.908280000000001</c:v>
                      </c:pt>
                      <c:pt idx="1977">
                        <c:v>14.78298</c:v>
                      </c:pt>
                      <c:pt idx="1978">
                        <c:v>14.76024</c:v>
                      </c:pt>
                      <c:pt idx="1979">
                        <c:v>14.758280000000001</c:v>
                      </c:pt>
                      <c:pt idx="1980">
                        <c:v>14.78044</c:v>
                      </c:pt>
                      <c:pt idx="1981">
                        <c:v>14.448919999999999</c:v>
                      </c:pt>
                      <c:pt idx="1982">
                        <c:v>14.53678</c:v>
                      </c:pt>
                      <c:pt idx="1983">
                        <c:v>14.433819999999999</c:v>
                      </c:pt>
                      <c:pt idx="1984">
                        <c:v>14.82128</c:v>
                      </c:pt>
                      <c:pt idx="1985">
                        <c:v>14.75422</c:v>
                      </c:pt>
                      <c:pt idx="1986">
                        <c:v>15.022879999999999</c:v>
                      </c:pt>
                      <c:pt idx="1987">
                        <c:v>15.03402</c:v>
                      </c:pt>
                      <c:pt idx="1988">
                        <c:v>16.018620000000002</c:v>
                      </c:pt>
                      <c:pt idx="1989">
                        <c:v>15.8081</c:v>
                      </c:pt>
                      <c:pt idx="1990">
                        <c:v>15.57052</c:v>
                      </c:pt>
                      <c:pt idx="1991">
                        <c:v>15.88668</c:v>
                      </c:pt>
                      <c:pt idx="1992">
                        <c:v>15.97932</c:v>
                      </c:pt>
                      <c:pt idx="1993">
                        <c:v>16.14292</c:v>
                      </c:pt>
                      <c:pt idx="1994">
                        <c:v>16.42428</c:v>
                      </c:pt>
                      <c:pt idx="1995">
                        <c:v>16.698439999999998</c:v>
                      </c:pt>
                      <c:pt idx="1996">
                        <c:v>16.499500000000001</c:v>
                      </c:pt>
                      <c:pt idx="1997">
                        <c:v>17.350480000000001</c:v>
                      </c:pt>
                      <c:pt idx="1998">
                        <c:v>17.80396</c:v>
                      </c:pt>
                      <c:pt idx="1999">
                        <c:v>17.829740000000001</c:v>
                      </c:pt>
                      <c:pt idx="2000">
                        <c:v>18.030439999999999</c:v>
                      </c:pt>
                      <c:pt idx="2001">
                        <c:v>18.283999999999999</c:v>
                      </c:pt>
                      <c:pt idx="2002">
                        <c:v>18.422999999999998</c:v>
                      </c:pt>
                      <c:pt idx="2003">
                        <c:v>18.584119999999999</c:v>
                      </c:pt>
                      <c:pt idx="2004">
                        <c:v>18.376639999999998</c:v>
                      </c:pt>
                      <c:pt idx="2005">
                        <c:v>18.449080000000002</c:v>
                      </c:pt>
                      <c:pt idx="2006">
                        <c:v>18.294400000000003</c:v>
                      </c:pt>
                      <c:pt idx="2007">
                        <c:v>17.54186</c:v>
                      </c:pt>
                      <c:pt idx="2008">
                        <c:v>17.584540000000001</c:v>
                      </c:pt>
                      <c:pt idx="2009">
                        <c:v>17.400380000000002</c:v>
                      </c:pt>
                      <c:pt idx="2010">
                        <c:v>17.535979999999999</c:v>
                      </c:pt>
                      <c:pt idx="2011">
                        <c:v>17.459479999999999</c:v>
                      </c:pt>
                      <c:pt idx="2012">
                        <c:v>17.29618</c:v>
                      </c:pt>
                      <c:pt idx="2013">
                        <c:v>17.082279999999997</c:v>
                      </c:pt>
                      <c:pt idx="2014">
                        <c:v>17.068919999999999</c:v>
                      </c:pt>
                      <c:pt idx="2015">
                        <c:v>16.905240000000003</c:v>
                      </c:pt>
                      <c:pt idx="2016">
                        <c:v>16.738160000000001</c:v>
                      </c:pt>
                      <c:pt idx="2017">
                        <c:v>16.82836</c:v>
                      </c:pt>
                      <c:pt idx="2018">
                        <c:v>16.280080000000002</c:v>
                      </c:pt>
                      <c:pt idx="2019">
                        <c:v>16.89228</c:v>
                      </c:pt>
                      <c:pt idx="2020">
                        <c:v>17.050939999999997</c:v>
                      </c:pt>
                      <c:pt idx="2021">
                        <c:v>17.78576</c:v>
                      </c:pt>
                      <c:pt idx="2022">
                        <c:v>18.459099999999999</c:v>
                      </c:pt>
                      <c:pt idx="2023">
                        <c:v>17.907619999999998</c:v>
                      </c:pt>
                      <c:pt idx="2024">
                        <c:v>18.619220000000002</c:v>
                      </c:pt>
                      <c:pt idx="2025">
                        <c:v>18.40868</c:v>
                      </c:pt>
                      <c:pt idx="2026">
                        <c:v>17.989660000000001</c:v>
                      </c:pt>
                      <c:pt idx="2027">
                        <c:v>18.266539999999999</c:v>
                      </c:pt>
                      <c:pt idx="2028">
                        <c:v>18.326439999999998</c:v>
                      </c:pt>
                      <c:pt idx="2029">
                        <c:v>18.221259999999997</c:v>
                      </c:pt>
                      <c:pt idx="2030">
                        <c:v>18.315480000000001</c:v>
                      </c:pt>
                      <c:pt idx="2031">
                        <c:v>18.204519999999999</c:v>
                      </c:pt>
                      <c:pt idx="2032">
                        <c:v>18.00432</c:v>
                      </c:pt>
                      <c:pt idx="2033">
                        <c:v>17.848520000000001</c:v>
                      </c:pt>
                      <c:pt idx="2034">
                        <c:v>17.693180000000002</c:v>
                      </c:pt>
                      <c:pt idx="2035">
                        <c:v>17.536619999999999</c:v>
                      </c:pt>
                      <c:pt idx="2036">
                        <c:v>17.8325</c:v>
                      </c:pt>
                      <c:pt idx="2037">
                        <c:v>17.750080000000001</c:v>
                      </c:pt>
                      <c:pt idx="2038">
                        <c:v>17.669779999999999</c:v>
                      </c:pt>
                      <c:pt idx="2039">
                        <c:v>17.634740000000001</c:v>
                      </c:pt>
                      <c:pt idx="2040">
                        <c:v>17.561299999999999</c:v>
                      </c:pt>
                      <c:pt idx="2041">
                        <c:v>17.203060000000001</c:v>
                      </c:pt>
                      <c:pt idx="2042">
                        <c:v>17.059360000000002</c:v>
                      </c:pt>
                      <c:pt idx="2043">
                        <c:v>17.112259999999999</c:v>
                      </c:pt>
                      <c:pt idx="2044">
                        <c:v>17.22906</c:v>
                      </c:pt>
                      <c:pt idx="2045">
                        <c:v>17.62632</c:v>
                      </c:pt>
                      <c:pt idx="2046">
                        <c:v>18.307580000000002</c:v>
                      </c:pt>
                      <c:pt idx="2047">
                        <c:v>18.29102</c:v>
                      </c:pt>
                      <c:pt idx="2048">
                        <c:v>18.567599999999999</c:v>
                      </c:pt>
                      <c:pt idx="2049">
                        <c:v>18.546140000000001</c:v>
                      </c:pt>
                      <c:pt idx="2050">
                        <c:v>18.644639999999999</c:v>
                      </c:pt>
                      <c:pt idx="2051">
                        <c:v>18.576439999999998</c:v>
                      </c:pt>
                      <c:pt idx="2052">
                        <c:v>18.82612</c:v>
                      </c:pt>
                      <c:pt idx="2053">
                        <c:v>18.53716</c:v>
                      </c:pt>
                      <c:pt idx="2054">
                        <c:v>18.854040000000001</c:v>
                      </c:pt>
                      <c:pt idx="2055">
                        <c:v>18.535740000000001</c:v>
                      </c:pt>
                      <c:pt idx="2056">
                        <c:v>18.334580000000003</c:v>
                      </c:pt>
                      <c:pt idx="2057">
                        <c:v>17.886500000000002</c:v>
                      </c:pt>
                      <c:pt idx="2058">
                        <c:v>18.203740000000003</c:v>
                      </c:pt>
                      <c:pt idx="2059">
                        <c:v>17.527279999999998</c:v>
                      </c:pt>
                      <c:pt idx="2060">
                        <c:v>16.902060000000002</c:v>
                      </c:pt>
                      <c:pt idx="2061">
                        <c:v>17.339680000000001</c:v>
                      </c:pt>
                      <c:pt idx="2062">
                        <c:v>17.287560000000003</c:v>
                      </c:pt>
                      <c:pt idx="2063">
                        <c:v>16.748139999999999</c:v>
                      </c:pt>
                      <c:pt idx="2064">
                        <c:v>16.584499999999998</c:v>
                      </c:pt>
                      <c:pt idx="2065">
                        <c:v>16.410720000000001</c:v>
                      </c:pt>
                      <c:pt idx="2066">
                        <c:v>16.80068</c:v>
                      </c:pt>
                      <c:pt idx="2067">
                        <c:v>16.491439999999997</c:v>
                      </c:pt>
                      <c:pt idx="2068">
                        <c:v>17.083359999999999</c:v>
                      </c:pt>
                      <c:pt idx="2069">
                        <c:v>17.485259999999997</c:v>
                      </c:pt>
                      <c:pt idx="2070">
                        <c:v>17.991599999999998</c:v>
                      </c:pt>
                      <c:pt idx="2071">
                        <c:v>17.2287</c:v>
                      </c:pt>
                      <c:pt idx="2072">
                        <c:v>18.970560000000003</c:v>
                      </c:pt>
                      <c:pt idx="2073">
                        <c:v>18.940900000000003</c:v>
                      </c:pt>
                      <c:pt idx="2074">
                        <c:v>18.578119999999998</c:v>
                      </c:pt>
                      <c:pt idx="2075">
                        <c:v>18.8307</c:v>
                      </c:pt>
                      <c:pt idx="2076">
                        <c:v>18.71246</c:v>
                      </c:pt>
                      <c:pt idx="2077">
                        <c:v>18.812360000000002</c:v>
                      </c:pt>
                      <c:pt idx="2078">
                        <c:v>18.392240000000001</c:v>
                      </c:pt>
                      <c:pt idx="2079">
                        <c:v>18.17238</c:v>
                      </c:pt>
                      <c:pt idx="2080">
                        <c:v>17.922799999999999</c:v>
                      </c:pt>
                      <c:pt idx="2081">
                        <c:v>18.039759999999998</c:v>
                      </c:pt>
                      <c:pt idx="2082">
                        <c:v>17.656040000000001</c:v>
                      </c:pt>
                      <c:pt idx="2083">
                        <c:v>17.931159999999998</c:v>
                      </c:pt>
                      <c:pt idx="2084">
                        <c:v>16.82178</c:v>
                      </c:pt>
                      <c:pt idx="2085">
                        <c:v>16.26416</c:v>
                      </c:pt>
                      <c:pt idx="2086">
                        <c:v>15.53074</c:v>
                      </c:pt>
                      <c:pt idx="2087">
                        <c:v>15.096879999999999</c:v>
                      </c:pt>
                      <c:pt idx="2088">
                        <c:v>14.90124</c:v>
                      </c:pt>
                      <c:pt idx="2089">
                        <c:v>14.61228</c:v>
                      </c:pt>
                      <c:pt idx="2090">
                        <c:v>14.37616</c:v>
                      </c:pt>
                      <c:pt idx="2091">
                        <c:v>14.590260000000001</c:v>
                      </c:pt>
                      <c:pt idx="2092">
                        <c:v>14.840219999999999</c:v>
                      </c:pt>
                      <c:pt idx="2093">
                        <c:v>15.387799999999999</c:v>
                      </c:pt>
                      <c:pt idx="2094">
                        <c:v>15.65598</c:v>
                      </c:pt>
                      <c:pt idx="2095">
                        <c:v>15.699719999999999</c:v>
                      </c:pt>
                      <c:pt idx="2096">
                        <c:v>16.389860000000002</c:v>
                      </c:pt>
                      <c:pt idx="2097">
                        <c:v>16.385639999999999</c:v>
                      </c:pt>
                      <c:pt idx="2098">
                        <c:v>16.38946</c:v>
                      </c:pt>
                      <c:pt idx="2099">
                        <c:v>16.484819999999999</c:v>
                      </c:pt>
                      <c:pt idx="2100">
                        <c:v>16.255579999999998</c:v>
                      </c:pt>
                      <c:pt idx="2101">
                        <c:v>16.31324</c:v>
                      </c:pt>
                      <c:pt idx="2102">
                        <c:v>16.066860000000002</c:v>
                      </c:pt>
                      <c:pt idx="2103">
                        <c:v>15.890120000000001</c:v>
                      </c:pt>
                      <c:pt idx="2104">
                        <c:v>15.72522</c:v>
                      </c:pt>
                      <c:pt idx="2105">
                        <c:v>15.024760000000001</c:v>
                      </c:pt>
                      <c:pt idx="2106">
                        <c:v>14.655200000000001</c:v>
                      </c:pt>
                      <c:pt idx="2107">
                        <c:v>14.832879999999999</c:v>
                      </c:pt>
                      <c:pt idx="2108">
                        <c:v>14.74274</c:v>
                      </c:pt>
                      <c:pt idx="2109">
                        <c:v>14.55836</c:v>
                      </c:pt>
                      <c:pt idx="2110">
                        <c:v>14.286379999999999</c:v>
                      </c:pt>
                      <c:pt idx="2111">
                        <c:v>13.449540000000001</c:v>
                      </c:pt>
                      <c:pt idx="2112">
                        <c:v>12.458860000000001</c:v>
                      </c:pt>
                      <c:pt idx="2113">
                        <c:v>14.051</c:v>
                      </c:pt>
                      <c:pt idx="2114">
                        <c:v>14.15142</c:v>
                      </c:pt>
                      <c:pt idx="2115">
                        <c:v>13.576540000000001</c:v>
                      </c:pt>
                      <c:pt idx="2116">
                        <c:v>13.47982</c:v>
                      </c:pt>
                      <c:pt idx="2117">
                        <c:v>14.45524</c:v>
                      </c:pt>
                      <c:pt idx="2118">
                        <c:v>14.38082</c:v>
                      </c:pt>
                      <c:pt idx="2119">
                        <c:v>14.019440000000001</c:v>
                      </c:pt>
                      <c:pt idx="2120">
                        <c:v>14.183159999999999</c:v>
                      </c:pt>
                      <c:pt idx="2121">
                        <c:v>13.55536</c:v>
                      </c:pt>
                      <c:pt idx="2122">
                        <c:v>13.936260000000001</c:v>
                      </c:pt>
                      <c:pt idx="2123">
                        <c:v>13.130459999999999</c:v>
                      </c:pt>
                      <c:pt idx="2124">
                        <c:v>12.76526</c:v>
                      </c:pt>
                      <c:pt idx="2125">
                        <c:v>14.027239999999999</c:v>
                      </c:pt>
                      <c:pt idx="2126">
                        <c:v>14.30222</c:v>
                      </c:pt>
                      <c:pt idx="2127">
                        <c:v>14.34144</c:v>
                      </c:pt>
                      <c:pt idx="2128">
                        <c:v>14.31574</c:v>
                      </c:pt>
                      <c:pt idx="2129">
                        <c:v>13.520799999999999</c:v>
                      </c:pt>
                      <c:pt idx="2130">
                        <c:v>12.98626</c:v>
                      </c:pt>
                      <c:pt idx="2131">
                        <c:v>14.15662</c:v>
                      </c:pt>
                      <c:pt idx="2132">
                        <c:v>14.28082</c:v>
                      </c:pt>
                      <c:pt idx="2133">
                        <c:v>14.1435</c:v>
                      </c:pt>
                      <c:pt idx="2134">
                        <c:v>13.90028</c:v>
                      </c:pt>
                      <c:pt idx="2135">
                        <c:v>13.7644</c:v>
                      </c:pt>
                      <c:pt idx="2136">
                        <c:v>14.04074</c:v>
                      </c:pt>
                      <c:pt idx="2137">
                        <c:v>14.09808</c:v>
                      </c:pt>
                      <c:pt idx="2138">
                        <c:v>14.252940000000001</c:v>
                      </c:pt>
                      <c:pt idx="2139">
                        <c:v>14.123799999999999</c:v>
                      </c:pt>
                      <c:pt idx="2140">
                        <c:v>14.25006</c:v>
                      </c:pt>
                      <c:pt idx="2141">
                        <c:v>14.1549</c:v>
                      </c:pt>
                      <c:pt idx="2142">
                        <c:v>14.126379999999999</c:v>
                      </c:pt>
                      <c:pt idx="2143">
                        <c:v>13.920399999999999</c:v>
                      </c:pt>
                      <c:pt idx="2144">
                        <c:v>13.92576</c:v>
                      </c:pt>
                      <c:pt idx="2145">
                        <c:v>14.157219999999999</c:v>
                      </c:pt>
                      <c:pt idx="2146">
                        <c:v>13.11312</c:v>
                      </c:pt>
                      <c:pt idx="2147">
                        <c:v>14.077219999999999</c:v>
                      </c:pt>
                      <c:pt idx="2148">
                        <c:v>14.139379999999999</c:v>
                      </c:pt>
                      <c:pt idx="2149">
                        <c:v>13.846680000000001</c:v>
                      </c:pt>
                      <c:pt idx="2150">
                        <c:v>13.88664</c:v>
                      </c:pt>
                      <c:pt idx="2151">
                        <c:v>13.47518</c:v>
                      </c:pt>
                      <c:pt idx="2152">
                        <c:v>13.6716</c:v>
                      </c:pt>
                      <c:pt idx="2153">
                        <c:v>13.681760000000001</c:v>
                      </c:pt>
                      <c:pt idx="2154">
                        <c:v>13.7552</c:v>
                      </c:pt>
                      <c:pt idx="2155">
                        <c:v>14.22748</c:v>
                      </c:pt>
                      <c:pt idx="2156">
                        <c:v>14.650399999999999</c:v>
                      </c:pt>
                      <c:pt idx="2157">
                        <c:v>15.316379999999999</c:v>
                      </c:pt>
                      <c:pt idx="2158">
                        <c:v>15.230780000000001</c:v>
                      </c:pt>
                      <c:pt idx="2159">
                        <c:v>14.82826</c:v>
                      </c:pt>
                      <c:pt idx="2160">
                        <c:v>15.026339999999999</c:v>
                      </c:pt>
                      <c:pt idx="2161">
                        <c:v>15.367120000000002</c:v>
                      </c:pt>
                      <c:pt idx="2162">
                        <c:v>15.13274</c:v>
                      </c:pt>
                      <c:pt idx="2163">
                        <c:v>15.432379999999998</c:v>
                      </c:pt>
                      <c:pt idx="2164">
                        <c:v>15.51928</c:v>
                      </c:pt>
                      <c:pt idx="2165">
                        <c:v>16.23424</c:v>
                      </c:pt>
                      <c:pt idx="2166">
                        <c:v>15.654719999999999</c:v>
                      </c:pt>
                      <c:pt idx="2167">
                        <c:v>17.13252</c:v>
                      </c:pt>
                      <c:pt idx="2168">
                        <c:v>15.706580000000001</c:v>
                      </c:pt>
                      <c:pt idx="2169">
                        <c:v>15.79692</c:v>
                      </c:pt>
                      <c:pt idx="2170">
                        <c:v>15.74386</c:v>
                      </c:pt>
                      <c:pt idx="2171">
                        <c:v>15.84904</c:v>
                      </c:pt>
                      <c:pt idx="2172">
                        <c:v>16.04196</c:v>
                      </c:pt>
                      <c:pt idx="2173">
                        <c:v>15.96494</c:v>
                      </c:pt>
                      <c:pt idx="2174">
                        <c:v>16.640900000000002</c:v>
                      </c:pt>
                      <c:pt idx="2175">
                        <c:v>16.808499999999999</c:v>
                      </c:pt>
                      <c:pt idx="2176">
                        <c:v>16.689240000000002</c:v>
                      </c:pt>
                      <c:pt idx="2177">
                        <c:v>16.599679999999999</c:v>
                      </c:pt>
                      <c:pt idx="2178">
                        <c:v>16.659140000000001</c:v>
                      </c:pt>
                      <c:pt idx="2179">
                        <c:v>16.686060000000001</c:v>
                      </c:pt>
                      <c:pt idx="2180">
                        <c:v>16.65794</c:v>
                      </c:pt>
                      <c:pt idx="2181">
                        <c:v>16.857900000000001</c:v>
                      </c:pt>
                      <c:pt idx="2182">
                        <c:v>16.551259999999999</c:v>
                      </c:pt>
                      <c:pt idx="2183">
                        <c:v>16.320160000000001</c:v>
                      </c:pt>
                      <c:pt idx="2184">
                        <c:v>15.42816</c:v>
                      </c:pt>
                      <c:pt idx="2185">
                        <c:v>14.91192</c:v>
                      </c:pt>
                      <c:pt idx="2186">
                        <c:v>16.099520000000002</c:v>
                      </c:pt>
                      <c:pt idx="2187">
                        <c:v>16.26756</c:v>
                      </c:pt>
                      <c:pt idx="2188">
                        <c:v>16.652979999999999</c:v>
                      </c:pt>
                      <c:pt idx="2189">
                        <c:v>16.568819999999999</c:v>
                      </c:pt>
                      <c:pt idx="2190">
                        <c:v>17.985240000000001</c:v>
                      </c:pt>
                      <c:pt idx="2191">
                        <c:v>17.363759999999999</c:v>
                      </c:pt>
                      <c:pt idx="2192">
                        <c:v>17.27646</c:v>
                      </c:pt>
                      <c:pt idx="2193">
                        <c:v>17.291740000000001</c:v>
                      </c:pt>
                      <c:pt idx="2194">
                        <c:v>18.116959999999999</c:v>
                      </c:pt>
                      <c:pt idx="2195">
                        <c:v>17.7088</c:v>
                      </c:pt>
                      <c:pt idx="2196">
                        <c:v>18.012900000000002</c:v>
                      </c:pt>
                      <c:pt idx="2197">
                        <c:v>18.016680000000001</c:v>
                      </c:pt>
                      <c:pt idx="2198">
                        <c:v>17.778779999999998</c:v>
                      </c:pt>
                      <c:pt idx="2199">
                        <c:v>17.079000000000001</c:v>
                      </c:pt>
                      <c:pt idx="2200">
                        <c:v>16.739799999999999</c:v>
                      </c:pt>
                      <c:pt idx="2201">
                        <c:v>16.399699999999999</c:v>
                      </c:pt>
                      <c:pt idx="2202">
                        <c:v>16.53782</c:v>
                      </c:pt>
                      <c:pt idx="2203">
                        <c:v>16.658840000000001</c:v>
                      </c:pt>
                      <c:pt idx="2204">
                        <c:v>16.488720000000001</c:v>
                      </c:pt>
                      <c:pt idx="2205">
                        <c:v>16.4038</c:v>
                      </c:pt>
                      <c:pt idx="2206">
                        <c:v>16.1081</c:v>
                      </c:pt>
                      <c:pt idx="2207">
                        <c:v>15.40096</c:v>
                      </c:pt>
                      <c:pt idx="2208">
                        <c:v>15.14964</c:v>
                      </c:pt>
                      <c:pt idx="2209">
                        <c:v>15.90072</c:v>
                      </c:pt>
                      <c:pt idx="2210">
                        <c:v>15.817920000000001</c:v>
                      </c:pt>
                      <c:pt idx="2211">
                        <c:v>15.906219999999999</c:v>
                      </c:pt>
                      <c:pt idx="2212">
                        <c:v>15.806760000000001</c:v>
                      </c:pt>
                      <c:pt idx="2213">
                        <c:v>16.673439999999999</c:v>
                      </c:pt>
                      <c:pt idx="2214">
                        <c:v>16.9055</c:v>
                      </c:pt>
                      <c:pt idx="2215">
                        <c:v>16.90756</c:v>
                      </c:pt>
                      <c:pt idx="2216">
                        <c:v>16.416779999999999</c:v>
                      </c:pt>
                      <c:pt idx="2217">
                        <c:v>17.20044</c:v>
                      </c:pt>
                      <c:pt idx="2218">
                        <c:v>17.505700000000001</c:v>
                      </c:pt>
                      <c:pt idx="2219">
                        <c:v>17.437259999999998</c:v>
                      </c:pt>
                      <c:pt idx="2220">
                        <c:v>17.367999999999999</c:v>
                      </c:pt>
                      <c:pt idx="2221">
                        <c:v>17.552959999999999</c:v>
                      </c:pt>
                      <c:pt idx="2222">
                        <c:v>17.375119999999999</c:v>
                      </c:pt>
                      <c:pt idx="2223">
                        <c:v>17.818540000000002</c:v>
                      </c:pt>
                      <c:pt idx="2224">
                        <c:v>17.30866</c:v>
                      </c:pt>
                      <c:pt idx="2225">
                        <c:v>17.316880000000001</c:v>
                      </c:pt>
                      <c:pt idx="2226">
                        <c:v>16.435479999999998</c:v>
                      </c:pt>
                      <c:pt idx="2227">
                        <c:v>16.065739999999998</c:v>
                      </c:pt>
                      <c:pt idx="2228">
                        <c:v>15.19806</c:v>
                      </c:pt>
                      <c:pt idx="2229">
                        <c:v>15.058200000000001</c:v>
                      </c:pt>
                      <c:pt idx="2230">
                        <c:v>14.90996</c:v>
                      </c:pt>
                      <c:pt idx="2231">
                        <c:v>14.586639999999999</c:v>
                      </c:pt>
                      <c:pt idx="2232">
                        <c:v>14.7639</c:v>
                      </c:pt>
                      <c:pt idx="2233">
                        <c:v>14.63682</c:v>
                      </c:pt>
                      <c:pt idx="2234">
                        <c:v>14.73156</c:v>
                      </c:pt>
                      <c:pt idx="2235">
                        <c:v>15.055899999999999</c:v>
                      </c:pt>
                      <c:pt idx="2236">
                        <c:v>14.909079999999999</c:v>
                      </c:pt>
                      <c:pt idx="2237">
                        <c:v>16.38822</c:v>
                      </c:pt>
                      <c:pt idx="2238">
                        <c:v>16.870919999999998</c:v>
                      </c:pt>
                      <c:pt idx="2239">
                        <c:v>16.838619999999999</c:v>
                      </c:pt>
                      <c:pt idx="2240">
                        <c:v>17.584419999999998</c:v>
                      </c:pt>
                      <c:pt idx="2241">
                        <c:v>18.236159999999998</c:v>
                      </c:pt>
                      <c:pt idx="2242">
                        <c:v>18.11816</c:v>
                      </c:pt>
                      <c:pt idx="2243">
                        <c:v>17.712419999999998</c:v>
                      </c:pt>
                      <c:pt idx="2244">
                        <c:v>17.609060000000003</c:v>
                      </c:pt>
                      <c:pt idx="2245">
                        <c:v>18.001159999999999</c:v>
                      </c:pt>
                      <c:pt idx="2246">
                        <c:v>18.18806</c:v>
                      </c:pt>
                      <c:pt idx="2247">
                        <c:v>17.483540000000001</c:v>
                      </c:pt>
                      <c:pt idx="2248">
                        <c:v>17.285540000000001</c:v>
                      </c:pt>
                      <c:pt idx="2249">
                        <c:v>16.70562</c:v>
                      </c:pt>
                      <c:pt idx="2250">
                        <c:v>17.401599999999998</c:v>
                      </c:pt>
                      <c:pt idx="2251">
                        <c:v>16.949360000000002</c:v>
                      </c:pt>
                      <c:pt idx="2252">
                        <c:v>16.404499999999999</c:v>
                      </c:pt>
                      <c:pt idx="2253">
                        <c:v>16.149319999999999</c:v>
                      </c:pt>
                      <c:pt idx="2254">
                        <c:v>16.165040000000001</c:v>
                      </c:pt>
                      <c:pt idx="2255">
                        <c:v>16.067460000000001</c:v>
                      </c:pt>
                      <c:pt idx="2256">
                        <c:v>15.787420000000001</c:v>
                      </c:pt>
                      <c:pt idx="2257">
                        <c:v>15.80006</c:v>
                      </c:pt>
                      <c:pt idx="2258">
                        <c:v>15.875500000000001</c:v>
                      </c:pt>
                      <c:pt idx="2259">
                        <c:v>15.86444</c:v>
                      </c:pt>
                      <c:pt idx="2260">
                        <c:v>15.923639999999999</c:v>
                      </c:pt>
                      <c:pt idx="2261">
                        <c:v>16.126079999999998</c:v>
                      </c:pt>
                      <c:pt idx="2262">
                        <c:v>16.1191</c:v>
                      </c:pt>
                      <c:pt idx="2263">
                        <c:v>16.212879999999998</c:v>
                      </c:pt>
                      <c:pt idx="2264">
                        <c:v>15.750959999999999</c:v>
                      </c:pt>
                      <c:pt idx="2265">
                        <c:v>15.635819999999999</c:v>
                      </c:pt>
                      <c:pt idx="2266">
                        <c:v>15.4252</c:v>
                      </c:pt>
                      <c:pt idx="2267">
                        <c:v>16.689540000000001</c:v>
                      </c:pt>
                      <c:pt idx="2268">
                        <c:v>17.822980000000001</c:v>
                      </c:pt>
                      <c:pt idx="2269">
                        <c:v>18.030560000000001</c:v>
                      </c:pt>
                      <c:pt idx="2270">
                        <c:v>17.326619999999998</c:v>
                      </c:pt>
                      <c:pt idx="2271">
                        <c:v>16.854560000000003</c:v>
                      </c:pt>
                      <c:pt idx="2272">
                        <c:v>17.283480000000001</c:v>
                      </c:pt>
                      <c:pt idx="2273">
                        <c:v>16.74362</c:v>
                      </c:pt>
                      <c:pt idx="2274">
                        <c:v>16.65062</c:v>
                      </c:pt>
                      <c:pt idx="2275">
                        <c:v>16.95974</c:v>
                      </c:pt>
                      <c:pt idx="2276">
                        <c:v>16.849460000000001</c:v>
                      </c:pt>
                      <c:pt idx="2277">
                        <c:v>16.18282</c:v>
                      </c:pt>
                      <c:pt idx="2278">
                        <c:v>15.568379999999999</c:v>
                      </c:pt>
                      <c:pt idx="2279">
                        <c:v>14.844899999999999</c:v>
                      </c:pt>
                      <c:pt idx="2280">
                        <c:v>14.81976</c:v>
                      </c:pt>
                      <c:pt idx="2281">
                        <c:v>14.85632</c:v>
                      </c:pt>
                      <c:pt idx="2282">
                        <c:v>14.603620000000001</c:v>
                      </c:pt>
                      <c:pt idx="2283">
                        <c:v>14.40868</c:v>
                      </c:pt>
                      <c:pt idx="2284">
                        <c:v>14.470219999999999</c:v>
                      </c:pt>
                      <c:pt idx="2285">
                        <c:v>14.507540000000001</c:v>
                      </c:pt>
                      <c:pt idx="2286">
                        <c:v>14.150679999999999</c:v>
                      </c:pt>
                      <c:pt idx="2287">
                        <c:v>13.479340000000001</c:v>
                      </c:pt>
                      <c:pt idx="2288">
                        <c:v>12.654500000000001</c:v>
                      </c:pt>
                      <c:pt idx="2289">
                        <c:v>12.630379999999999</c:v>
                      </c:pt>
                      <c:pt idx="2290">
                        <c:v>12.66412</c:v>
                      </c:pt>
                      <c:pt idx="2291">
                        <c:v>12.82316</c:v>
                      </c:pt>
                      <c:pt idx="2292">
                        <c:v>12.66136</c:v>
                      </c:pt>
                      <c:pt idx="2293">
                        <c:v>13.881440000000001</c:v>
                      </c:pt>
                      <c:pt idx="2294">
                        <c:v>14.274040000000001</c:v>
                      </c:pt>
                      <c:pt idx="2295">
                        <c:v>13.683920000000001</c:v>
                      </c:pt>
                      <c:pt idx="2296">
                        <c:v>14.101659999999999</c:v>
                      </c:pt>
                      <c:pt idx="2297">
                        <c:v>13.4003</c:v>
                      </c:pt>
                      <c:pt idx="2298">
                        <c:v>12.632580000000001</c:v>
                      </c:pt>
                      <c:pt idx="2299">
                        <c:v>13.894299999999999</c:v>
                      </c:pt>
                      <c:pt idx="2300">
                        <c:v>14.171059999999999</c:v>
                      </c:pt>
                      <c:pt idx="2301">
                        <c:v>14.012280000000001</c:v>
                      </c:pt>
                      <c:pt idx="2302">
                        <c:v>14.10088</c:v>
                      </c:pt>
                      <c:pt idx="2303">
                        <c:v>13.665940000000001</c:v>
                      </c:pt>
                      <c:pt idx="2304">
                        <c:v>13.961540000000001</c:v>
                      </c:pt>
                      <c:pt idx="2305">
                        <c:v>14.0611</c:v>
                      </c:pt>
                      <c:pt idx="2306">
                        <c:v>14.004799999999999</c:v>
                      </c:pt>
                      <c:pt idx="2307">
                        <c:v>13.85064</c:v>
                      </c:pt>
                      <c:pt idx="2308">
                        <c:v>13.902479999999999</c:v>
                      </c:pt>
                      <c:pt idx="2309">
                        <c:v>13.941120000000002</c:v>
                      </c:pt>
                      <c:pt idx="2310">
                        <c:v>13.92276</c:v>
                      </c:pt>
                      <c:pt idx="2311">
                        <c:v>13.41038</c:v>
                      </c:pt>
                      <c:pt idx="2312">
                        <c:v>12.91418</c:v>
                      </c:pt>
                      <c:pt idx="2313">
                        <c:v>14.0549</c:v>
                      </c:pt>
                      <c:pt idx="2314">
                        <c:v>14.14404</c:v>
                      </c:pt>
                      <c:pt idx="2315">
                        <c:v>14.224360000000001</c:v>
                      </c:pt>
                      <c:pt idx="2316">
                        <c:v>14.288639999999999</c:v>
                      </c:pt>
                      <c:pt idx="2317">
                        <c:v>14.318340000000001</c:v>
                      </c:pt>
                      <c:pt idx="2318">
                        <c:v>14.242059999999999</c:v>
                      </c:pt>
                      <c:pt idx="2319">
                        <c:v>14.15916</c:v>
                      </c:pt>
                      <c:pt idx="2320">
                        <c:v>14.20462</c:v>
                      </c:pt>
                      <c:pt idx="2321">
                        <c:v>14.147500000000001</c:v>
                      </c:pt>
                      <c:pt idx="2322">
                        <c:v>14.06962</c:v>
                      </c:pt>
                      <c:pt idx="2323">
                        <c:v>14.157860000000001</c:v>
                      </c:pt>
                      <c:pt idx="2324">
                        <c:v>14.926639999999999</c:v>
                      </c:pt>
                      <c:pt idx="2325">
                        <c:v>15.244120000000001</c:v>
                      </c:pt>
                      <c:pt idx="2326">
                        <c:v>14.93806</c:v>
                      </c:pt>
                      <c:pt idx="2327">
                        <c:v>14.7209</c:v>
                      </c:pt>
                      <c:pt idx="2328">
                        <c:v>14.54574</c:v>
                      </c:pt>
                      <c:pt idx="2329">
                        <c:v>14.734299999999999</c:v>
                      </c:pt>
                      <c:pt idx="2330">
                        <c:v>14.40278</c:v>
                      </c:pt>
                      <c:pt idx="2331">
                        <c:v>14.39138</c:v>
                      </c:pt>
                      <c:pt idx="2332">
                        <c:v>15.021240000000001</c:v>
                      </c:pt>
                      <c:pt idx="2333">
                        <c:v>15.180339999999999</c:v>
                      </c:pt>
                      <c:pt idx="2334">
                        <c:v>16.181760000000001</c:v>
                      </c:pt>
                      <c:pt idx="2335">
                        <c:v>16.35314</c:v>
                      </c:pt>
                      <c:pt idx="2336">
                        <c:v>17.085180000000001</c:v>
                      </c:pt>
                      <c:pt idx="2337">
                        <c:v>17.320700000000002</c:v>
                      </c:pt>
                      <c:pt idx="2338">
                        <c:v>17.5502</c:v>
                      </c:pt>
                      <c:pt idx="2339">
                        <c:v>17.717980000000001</c:v>
                      </c:pt>
                      <c:pt idx="2340">
                        <c:v>17.554580000000001</c:v>
                      </c:pt>
                      <c:pt idx="2341">
                        <c:v>17.684660000000001</c:v>
                      </c:pt>
                      <c:pt idx="2342">
                        <c:v>17.438560000000003</c:v>
                      </c:pt>
                      <c:pt idx="2343">
                        <c:v>17.26276</c:v>
                      </c:pt>
                      <c:pt idx="2344">
                        <c:v>17.020700000000001</c:v>
                      </c:pt>
                      <c:pt idx="2345">
                        <c:v>16.655919999999998</c:v>
                      </c:pt>
                      <c:pt idx="2346">
                        <c:v>16.617339999999999</c:v>
                      </c:pt>
                      <c:pt idx="2347">
                        <c:v>16.633880000000001</c:v>
                      </c:pt>
                      <c:pt idx="2348">
                        <c:v>16.75666</c:v>
                      </c:pt>
                      <c:pt idx="2349">
                        <c:v>16.40006</c:v>
                      </c:pt>
                      <c:pt idx="2350">
                        <c:v>16.314</c:v>
                      </c:pt>
                      <c:pt idx="2351">
                        <c:v>15.870100000000001</c:v>
                      </c:pt>
                      <c:pt idx="2352">
                        <c:v>16.15774</c:v>
                      </c:pt>
                      <c:pt idx="2353">
                        <c:v>15.888339999999999</c:v>
                      </c:pt>
                      <c:pt idx="2354">
                        <c:v>16.29288</c:v>
                      </c:pt>
                      <c:pt idx="2355">
                        <c:v>16.366120000000002</c:v>
                      </c:pt>
                      <c:pt idx="2356">
                        <c:v>16.365880000000001</c:v>
                      </c:pt>
                      <c:pt idx="2357">
                        <c:v>16.989540000000002</c:v>
                      </c:pt>
                      <c:pt idx="2358">
                        <c:v>17.369319999999998</c:v>
                      </c:pt>
                      <c:pt idx="2359">
                        <c:v>17.354620000000001</c:v>
                      </c:pt>
                      <c:pt idx="2360">
                        <c:v>17.430099999999999</c:v>
                      </c:pt>
                      <c:pt idx="2361">
                        <c:v>17.53914</c:v>
                      </c:pt>
                      <c:pt idx="2362">
                        <c:v>18.105080000000001</c:v>
                      </c:pt>
                      <c:pt idx="2363">
                        <c:v>18.331419999999998</c:v>
                      </c:pt>
                      <c:pt idx="2364">
                        <c:v>18.267099999999999</c:v>
                      </c:pt>
                      <c:pt idx="2365">
                        <c:v>18.476299999999998</c:v>
                      </c:pt>
                      <c:pt idx="2366">
                        <c:v>18.3581</c:v>
                      </c:pt>
                      <c:pt idx="2367">
                        <c:v>18.303099999999997</c:v>
                      </c:pt>
                      <c:pt idx="2368">
                        <c:v>18.176099999999998</c:v>
                      </c:pt>
                      <c:pt idx="2369">
                        <c:v>17.548740000000002</c:v>
                      </c:pt>
                      <c:pt idx="2370">
                        <c:v>17.810140000000001</c:v>
                      </c:pt>
                      <c:pt idx="2371">
                        <c:v>17.502700000000001</c:v>
                      </c:pt>
                      <c:pt idx="2372">
                        <c:v>17.799040000000002</c:v>
                      </c:pt>
                      <c:pt idx="2373">
                        <c:v>17.365200000000002</c:v>
                      </c:pt>
                      <c:pt idx="2374">
                        <c:v>17.261060000000001</c:v>
                      </c:pt>
                      <c:pt idx="2375">
                        <c:v>16.779419999999998</c:v>
                      </c:pt>
                      <c:pt idx="2376">
                        <c:v>17.171979999999998</c:v>
                      </c:pt>
                      <c:pt idx="2377">
                        <c:v>16.87894</c:v>
                      </c:pt>
                      <c:pt idx="2378">
                        <c:v>17.179819999999999</c:v>
                      </c:pt>
                      <c:pt idx="2379">
                        <c:v>16.861080000000001</c:v>
                      </c:pt>
                      <c:pt idx="2380">
                        <c:v>17.365380000000002</c:v>
                      </c:pt>
                      <c:pt idx="2381">
                        <c:v>17.252099999999999</c:v>
                      </c:pt>
                      <c:pt idx="2382">
                        <c:v>17.243880000000001</c:v>
                      </c:pt>
                      <c:pt idx="2383">
                        <c:v>16.780240000000003</c:v>
                      </c:pt>
                      <c:pt idx="2384">
                        <c:v>18.124919999999999</c:v>
                      </c:pt>
                      <c:pt idx="2385">
                        <c:v>18.57938</c:v>
                      </c:pt>
                      <c:pt idx="2386">
                        <c:v>18.679320000000001</c:v>
                      </c:pt>
                      <c:pt idx="2387">
                        <c:v>18.612740000000002</c:v>
                      </c:pt>
                      <c:pt idx="2388">
                        <c:v>18.785799999999998</c:v>
                      </c:pt>
                      <c:pt idx="2389">
                        <c:v>18.939319999999999</c:v>
                      </c:pt>
                      <c:pt idx="2390">
                        <c:v>18.923999999999999</c:v>
                      </c:pt>
                      <c:pt idx="2391">
                        <c:v>18.473759999999999</c:v>
                      </c:pt>
                      <c:pt idx="2392">
                        <c:v>17.678879999999999</c:v>
                      </c:pt>
                      <c:pt idx="2393">
                        <c:v>17.534200000000002</c:v>
                      </c:pt>
                      <c:pt idx="2394">
                        <c:v>16.922259999999998</c:v>
                      </c:pt>
                      <c:pt idx="2395">
                        <c:v>17.154919999999997</c:v>
                      </c:pt>
                      <c:pt idx="2396">
                        <c:v>17.028320000000001</c:v>
                      </c:pt>
                      <c:pt idx="2397">
                        <c:v>16.648199999999999</c:v>
                      </c:pt>
                      <c:pt idx="2398">
                        <c:v>15.97128</c:v>
                      </c:pt>
                      <c:pt idx="2399">
                        <c:v>16.055759999999999</c:v>
                      </c:pt>
                      <c:pt idx="2400">
                        <c:v>16.201080000000001</c:v>
                      </c:pt>
                      <c:pt idx="2401">
                        <c:v>15.698040000000001</c:v>
                      </c:pt>
                      <c:pt idx="2402">
                        <c:v>15.7895</c:v>
                      </c:pt>
                      <c:pt idx="2403">
                        <c:v>15.558260000000001</c:v>
                      </c:pt>
                      <c:pt idx="2404">
                        <c:v>16.114419999999999</c:v>
                      </c:pt>
                      <c:pt idx="2405">
                        <c:v>16.20402</c:v>
                      </c:pt>
                      <c:pt idx="2406">
                        <c:v>17.136800000000001</c:v>
                      </c:pt>
                      <c:pt idx="2407">
                        <c:v>16.908180000000002</c:v>
                      </c:pt>
                      <c:pt idx="2408">
                        <c:v>16.841480000000001</c:v>
                      </c:pt>
                      <c:pt idx="2409">
                        <c:v>17.84402</c:v>
                      </c:pt>
                      <c:pt idx="2410">
                        <c:v>18.222099999999998</c:v>
                      </c:pt>
                      <c:pt idx="2411">
                        <c:v>18.62716</c:v>
                      </c:pt>
                      <c:pt idx="2412">
                        <c:v>18.488959999999999</c:v>
                      </c:pt>
                      <c:pt idx="2413">
                        <c:v>18.464839999999999</c:v>
                      </c:pt>
                      <c:pt idx="2414">
                        <c:v>18.06794</c:v>
                      </c:pt>
                      <c:pt idx="2415">
                        <c:v>18.13618</c:v>
                      </c:pt>
                      <c:pt idx="2416">
                        <c:v>17.84346</c:v>
                      </c:pt>
                      <c:pt idx="2417">
                        <c:v>17.534459999999999</c:v>
                      </c:pt>
                      <c:pt idx="2418">
                        <c:v>17.412459999999999</c:v>
                      </c:pt>
                      <c:pt idx="2419">
                        <c:v>17.680979999999998</c:v>
                      </c:pt>
                      <c:pt idx="2420">
                        <c:v>16.817799999999998</c:v>
                      </c:pt>
                      <c:pt idx="2421">
                        <c:v>16.601659999999999</c:v>
                      </c:pt>
                      <c:pt idx="2422">
                        <c:v>16.340420000000002</c:v>
                      </c:pt>
                      <c:pt idx="2423">
                        <c:v>15.70722</c:v>
                      </c:pt>
                      <c:pt idx="2424">
                        <c:v>15.699440000000001</c:v>
                      </c:pt>
                      <c:pt idx="2425">
                        <c:v>15.66168</c:v>
                      </c:pt>
                      <c:pt idx="2426">
                        <c:v>15.542459999999998</c:v>
                      </c:pt>
                      <c:pt idx="2427">
                        <c:v>14.83184</c:v>
                      </c:pt>
                      <c:pt idx="2428">
                        <c:v>14.876659999999999</c:v>
                      </c:pt>
                      <c:pt idx="2429">
                        <c:v>16.144600000000001</c:v>
                      </c:pt>
                      <c:pt idx="2430">
                        <c:v>16.028500000000001</c:v>
                      </c:pt>
                      <c:pt idx="2431">
                        <c:v>16.484220000000001</c:v>
                      </c:pt>
                      <c:pt idx="2432">
                        <c:v>16.681619999999999</c:v>
                      </c:pt>
                      <c:pt idx="2433">
                        <c:v>17.387740000000001</c:v>
                      </c:pt>
                      <c:pt idx="2434">
                        <c:v>17.459499999999998</c:v>
                      </c:pt>
                      <c:pt idx="2435">
                        <c:v>17.143380000000001</c:v>
                      </c:pt>
                      <c:pt idx="2436">
                        <c:v>17.393560000000001</c:v>
                      </c:pt>
                      <c:pt idx="2437">
                        <c:v>17.019680000000001</c:v>
                      </c:pt>
                      <c:pt idx="2438">
                        <c:v>16.916700000000002</c:v>
                      </c:pt>
                      <c:pt idx="2439">
                        <c:v>16.774279999999997</c:v>
                      </c:pt>
                      <c:pt idx="2440">
                        <c:v>16.685380000000002</c:v>
                      </c:pt>
                      <c:pt idx="2441">
                        <c:v>16.07206</c:v>
                      </c:pt>
                      <c:pt idx="2442">
                        <c:v>16.3096</c:v>
                      </c:pt>
                      <c:pt idx="2443">
                        <c:v>15.710420000000001</c:v>
                      </c:pt>
                      <c:pt idx="2444">
                        <c:v>15.322179999999999</c:v>
                      </c:pt>
                      <c:pt idx="2445">
                        <c:v>14.960600000000001</c:v>
                      </c:pt>
                      <c:pt idx="2446">
                        <c:v>14.380780000000001</c:v>
                      </c:pt>
                      <c:pt idx="2447">
                        <c:v>13.97044</c:v>
                      </c:pt>
                      <c:pt idx="2448">
                        <c:v>13.88936</c:v>
                      </c:pt>
                      <c:pt idx="2449">
                        <c:v>13.818820000000001</c:v>
                      </c:pt>
                      <c:pt idx="2450">
                        <c:v>13.80308</c:v>
                      </c:pt>
                      <c:pt idx="2451">
                        <c:v>13.729760000000001</c:v>
                      </c:pt>
                      <c:pt idx="2452">
                        <c:v>13.646379999999999</c:v>
                      </c:pt>
                      <c:pt idx="2453">
                        <c:v>14.1234</c:v>
                      </c:pt>
                      <c:pt idx="2454">
                        <c:v>14.21368</c:v>
                      </c:pt>
                      <c:pt idx="2455">
                        <c:v>13.788680000000001</c:v>
                      </c:pt>
                      <c:pt idx="2456">
                        <c:v>14.215579999999999</c:v>
                      </c:pt>
                      <c:pt idx="2457">
                        <c:v>14.149479999999999</c:v>
                      </c:pt>
                      <c:pt idx="2458">
                        <c:v>14.32484</c:v>
                      </c:pt>
                      <c:pt idx="2459">
                        <c:v>14.2143</c:v>
                      </c:pt>
                      <c:pt idx="2460">
                        <c:v>14.35454</c:v>
                      </c:pt>
                      <c:pt idx="2461">
                        <c:v>14.424700000000001</c:v>
                      </c:pt>
                      <c:pt idx="2462">
                        <c:v>14.44638</c:v>
                      </c:pt>
                      <c:pt idx="2463">
                        <c:v>14.19782</c:v>
                      </c:pt>
                      <c:pt idx="2464">
                        <c:v>14.45988</c:v>
                      </c:pt>
                      <c:pt idx="2465">
                        <c:v>14.217780000000001</c:v>
                      </c:pt>
                      <c:pt idx="2466">
                        <c:v>14.2509</c:v>
                      </c:pt>
                      <c:pt idx="2467">
                        <c:v>14.434719999999999</c:v>
                      </c:pt>
                      <c:pt idx="2468">
                        <c:v>14.20612</c:v>
                      </c:pt>
                      <c:pt idx="2469">
                        <c:v>14.160920000000001</c:v>
                      </c:pt>
                      <c:pt idx="2470">
                        <c:v>13.90644</c:v>
                      </c:pt>
                      <c:pt idx="2471">
                        <c:v>14.11842</c:v>
                      </c:pt>
                      <c:pt idx="2472">
                        <c:v>14.29088</c:v>
                      </c:pt>
                      <c:pt idx="2473">
                        <c:v>14.4148</c:v>
                      </c:pt>
                      <c:pt idx="2474">
                        <c:v>14.176959999999999</c:v>
                      </c:pt>
                      <c:pt idx="2475">
                        <c:v>14.369479999999999</c:v>
                      </c:pt>
                      <c:pt idx="2476">
                        <c:v>14.346959999999999</c:v>
                      </c:pt>
                      <c:pt idx="2477">
                        <c:v>14.344940000000001</c:v>
                      </c:pt>
                      <c:pt idx="2478">
                        <c:v>14.15448</c:v>
                      </c:pt>
                      <c:pt idx="2479">
                        <c:v>14.24028</c:v>
                      </c:pt>
                      <c:pt idx="2480">
                        <c:v>14.078479999999999</c:v>
                      </c:pt>
                      <c:pt idx="2481">
                        <c:v>14.12276</c:v>
                      </c:pt>
                      <c:pt idx="2482">
                        <c:v>14.58018</c:v>
                      </c:pt>
                      <c:pt idx="2483">
                        <c:v>14.388339999999999</c:v>
                      </c:pt>
                      <c:pt idx="2484">
                        <c:v>14.64142</c:v>
                      </c:pt>
                      <c:pt idx="2485">
                        <c:v>14.731719999999999</c:v>
                      </c:pt>
                      <c:pt idx="2486">
                        <c:v>14.78702</c:v>
                      </c:pt>
                      <c:pt idx="2487">
                        <c:v>14.874280000000001</c:v>
                      </c:pt>
                      <c:pt idx="2488">
                        <c:v>14.89068</c:v>
                      </c:pt>
                      <c:pt idx="2489">
                        <c:v>14.33498</c:v>
                      </c:pt>
                      <c:pt idx="2490">
                        <c:v>14.706700000000001</c:v>
                      </c:pt>
                      <c:pt idx="2491">
                        <c:v>14.656379999999999</c:v>
                      </c:pt>
                      <c:pt idx="2492">
                        <c:v>15.312580000000001</c:v>
                      </c:pt>
                      <c:pt idx="2493">
                        <c:v>15.72062</c:v>
                      </c:pt>
                      <c:pt idx="2494">
                        <c:v>15.757479999999999</c:v>
                      </c:pt>
                      <c:pt idx="2495">
                        <c:v>14.713059999999999</c:v>
                      </c:pt>
                      <c:pt idx="2496">
                        <c:v>15.47072</c:v>
                      </c:pt>
                      <c:pt idx="2497">
                        <c:v>15.805479999999999</c:v>
                      </c:pt>
                      <c:pt idx="2498">
                        <c:v>16.421659999999999</c:v>
                      </c:pt>
                      <c:pt idx="2499">
                        <c:v>15.909040000000001</c:v>
                      </c:pt>
                      <c:pt idx="2500">
                        <c:v>16.298400000000001</c:v>
                      </c:pt>
                      <c:pt idx="2501">
                        <c:v>17.179580000000001</c:v>
                      </c:pt>
                      <c:pt idx="2502">
                        <c:v>17.63006</c:v>
                      </c:pt>
                      <c:pt idx="2503">
                        <c:v>17.81334</c:v>
                      </c:pt>
                      <c:pt idx="2504">
                        <c:v>17.946900000000003</c:v>
                      </c:pt>
                      <c:pt idx="2505">
                        <c:v>18.29588</c:v>
                      </c:pt>
                      <c:pt idx="2506">
                        <c:v>19.1631</c:v>
                      </c:pt>
                      <c:pt idx="2507">
                        <c:v>19.984240000000003</c:v>
                      </c:pt>
                      <c:pt idx="2508">
                        <c:v>19.753740000000001</c:v>
                      </c:pt>
                      <c:pt idx="2509">
                        <c:v>20.006419999999999</c:v>
                      </c:pt>
                      <c:pt idx="2510">
                        <c:v>19.863319999999998</c:v>
                      </c:pt>
                      <c:pt idx="2511">
                        <c:v>19.456779999999998</c:v>
                      </c:pt>
                      <c:pt idx="2512">
                        <c:v>18.8598</c:v>
                      </c:pt>
                      <c:pt idx="2513">
                        <c:v>18.274319999999999</c:v>
                      </c:pt>
                      <c:pt idx="2514">
                        <c:v>18.36814</c:v>
                      </c:pt>
                      <c:pt idx="2515">
                        <c:v>18.340419999999998</c:v>
                      </c:pt>
                      <c:pt idx="2516">
                        <c:v>17.951060000000002</c:v>
                      </c:pt>
                      <c:pt idx="2517">
                        <c:v>17.902480000000001</c:v>
                      </c:pt>
                      <c:pt idx="2518">
                        <c:v>17.657820000000001</c:v>
                      </c:pt>
                      <c:pt idx="2519">
                        <c:v>17.25102</c:v>
                      </c:pt>
                      <c:pt idx="2520">
                        <c:v>16.925039999999999</c:v>
                      </c:pt>
                      <c:pt idx="2521">
                        <c:v>17.075880000000002</c:v>
                      </c:pt>
                      <c:pt idx="2522">
                        <c:v>16.835699999999999</c:v>
                      </c:pt>
                      <c:pt idx="2523">
                        <c:v>16.977520000000002</c:v>
                      </c:pt>
                      <c:pt idx="2524">
                        <c:v>17.206679999999999</c:v>
                      </c:pt>
                      <c:pt idx="2525">
                        <c:v>17.802199999999999</c:v>
                      </c:pt>
                      <c:pt idx="2526">
                        <c:v>18.292919999999999</c:v>
                      </c:pt>
                      <c:pt idx="2527">
                        <c:v>18.017919999999997</c:v>
                      </c:pt>
                      <c:pt idx="2528">
                        <c:v>17.817799999999998</c:v>
                      </c:pt>
                      <c:pt idx="2529">
                        <c:v>18.31784</c:v>
                      </c:pt>
                      <c:pt idx="2530">
                        <c:v>18.421080000000003</c:v>
                      </c:pt>
                      <c:pt idx="2531">
                        <c:v>19.878139999999998</c:v>
                      </c:pt>
                      <c:pt idx="2532">
                        <c:v>19.28584</c:v>
                      </c:pt>
                      <c:pt idx="2533">
                        <c:v>19.301119999999997</c:v>
                      </c:pt>
                      <c:pt idx="2534">
                        <c:v>19.837759999999999</c:v>
                      </c:pt>
                      <c:pt idx="2535">
                        <c:v>19.204759999999997</c:v>
                      </c:pt>
                      <c:pt idx="2536">
                        <c:v>18.89198</c:v>
                      </c:pt>
                      <c:pt idx="2537">
                        <c:v>18.648759999999999</c:v>
                      </c:pt>
                      <c:pt idx="2538">
                        <c:v>18.714680000000001</c:v>
                      </c:pt>
                      <c:pt idx="2539">
                        <c:v>18.567599999999999</c:v>
                      </c:pt>
                      <c:pt idx="2540">
                        <c:v>18.390580000000003</c:v>
                      </c:pt>
                      <c:pt idx="2541">
                        <c:v>18.290659999999999</c:v>
                      </c:pt>
                      <c:pt idx="2542">
                        <c:v>18.19096</c:v>
                      </c:pt>
                      <c:pt idx="2543">
                        <c:v>17.625799999999998</c:v>
                      </c:pt>
                      <c:pt idx="2544">
                        <c:v>17.89724</c:v>
                      </c:pt>
                      <c:pt idx="2545">
                        <c:v>17.565999999999999</c:v>
                      </c:pt>
                      <c:pt idx="2546">
                        <c:v>17.619040000000002</c:v>
                      </c:pt>
                      <c:pt idx="2547">
                        <c:v>17.49428</c:v>
                      </c:pt>
                      <c:pt idx="2548">
                        <c:v>17.703939999999999</c:v>
                      </c:pt>
                      <c:pt idx="2549">
                        <c:v>18.507400000000001</c:v>
                      </c:pt>
                      <c:pt idx="2550">
                        <c:v>18.938359999999999</c:v>
                      </c:pt>
                      <c:pt idx="2551">
                        <c:v>18.4803</c:v>
                      </c:pt>
                      <c:pt idx="2552">
                        <c:v>18.844060000000002</c:v>
                      </c:pt>
                      <c:pt idx="2553">
                        <c:v>19.180900000000001</c:v>
                      </c:pt>
                      <c:pt idx="2554">
                        <c:v>19.599740000000001</c:v>
                      </c:pt>
                      <c:pt idx="2555">
                        <c:v>19.661180000000002</c:v>
                      </c:pt>
                      <c:pt idx="2556">
                        <c:v>19.77168</c:v>
                      </c:pt>
                      <c:pt idx="2557">
                        <c:v>20.052479999999999</c:v>
                      </c:pt>
                      <c:pt idx="2558">
                        <c:v>20.016080000000002</c:v>
                      </c:pt>
                      <c:pt idx="2559">
                        <c:v>19.285520000000002</c:v>
                      </c:pt>
                      <c:pt idx="2560">
                        <c:v>19.55312</c:v>
                      </c:pt>
                      <c:pt idx="2561">
                        <c:v>19.21726</c:v>
                      </c:pt>
                      <c:pt idx="2562">
                        <c:v>18.76596</c:v>
                      </c:pt>
                      <c:pt idx="2563">
                        <c:v>18.6023</c:v>
                      </c:pt>
                      <c:pt idx="2564">
                        <c:v>17.943099999999998</c:v>
                      </c:pt>
                      <c:pt idx="2565">
                        <c:v>17.622619999999998</c:v>
                      </c:pt>
                      <c:pt idx="2566">
                        <c:v>17.314360000000001</c:v>
                      </c:pt>
                      <c:pt idx="2567">
                        <c:v>17.807779999999998</c:v>
                      </c:pt>
                      <c:pt idx="2568">
                        <c:v>17.7788</c:v>
                      </c:pt>
                      <c:pt idx="2569">
                        <c:v>17.467279999999999</c:v>
                      </c:pt>
                      <c:pt idx="2570">
                        <c:v>17.33212</c:v>
                      </c:pt>
                      <c:pt idx="2571">
                        <c:v>17.2103</c:v>
                      </c:pt>
                      <c:pt idx="2572">
                        <c:v>17.631959999999999</c:v>
                      </c:pt>
                      <c:pt idx="2573">
                        <c:v>18.31268</c:v>
                      </c:pt>
                      <c:pt idx="2574">
                        <c:v>18.864060000000002</c:v>
                      </c:pt>
                      <c:pt idx="2575">
                        <c:v>18.822220000000002</c:v>
                      </c:pt>
                      <c:pt idx="2576">
                        <c:v>19.327599999999997</c:v>
                      </c:pt>
                      <c:pt idx="2577">
                        <c:v>20.1205</c:v>
                      </c:pt>
                      <c:pt idx="2578">
                        <c:v>20.66132</c:v>
                      </c:pt>
                      <c:pt idx="2579">
                        <c:v>20.35388</c:v>
                      </c:pt>
                      <c:pt idx="2580">
                        <c:v>19.686060000000001</c:v>
                      </c:pt>
                      <c:pt idx="2581">
                        <c:v>20.772320000000001</c:v>
                      </c:pt>
                      <c:pt idx="2582">
                        <c:v>20.918860000000002</c:v>
                      </c:pt>
                      <c:pt idx="2583">
                        <c:v>20.270820000000001</c:v>
                      </c:pt>
                      <c:pt idx="2584">
                        <c:v>20.35416</c:v>
                      </c:pt>
                      <c:pt idx="2585">
                        <c:v>19.393080000000001</c:v>
                      </c:pt>
                      <c:pt idx="2586">
                        <c:v>19.737939999999998</c:v>
                      </c:pt>
                      <c:pt idx="2587">
                        <c:v>19.69632</c:v>
                      </c:pt>
                      <c:pt idx="2588">
                        <c:v>19.655159999999999</c:v>
                      </c:pt>
                      <c:pt idx="2589">
                        <c:v>19.00722</c:v>
                      </c:pt>
                      <c:pt idx="2590">
                        <c:v>18.346340000000001</c:v>
                      </c:pt>
                      <c:pt idx="2591">
                        <c:v>17.609220000000001</c:v>
                      </c:pt>
                      <c:pt idx="2592">
                        <c:v>18.228740000000002</c:v>
                      </c:pt>
                      <c:pt idx="2593">
                        <c:v>17.91414</c:v>
                      </c:pt>
                      <c:pt idx="2594">
                        <c:v>17.783580000000001</c:v>
                      </c:pt>
                      <c:pt idx="2595">
                        <c:v>17.915659999999999</c:v>
                      </c:pt>
                      <c:pt idx="2596">
                        <c:v>18.272400000000001</c:v>
                      </c:pt>
                      <c:pt idx="2597">
                        <c:v>18.997919999999997</c:v>
                      </c:pt>
                      <c:pt idx="2598">
                        <c:v>19.35698</c:v>
                      </c:pt>
                      <c:pt idx="2599">
                        <c:v>18.64254</c:v>
                      </c:pt>
                      <c:pt idx="2600">
                        <c:v>18.693860000000001</c:v>
                      </c:pt>
                      <c:pt idx="2601">
                        <c:v>18.722580000000001</c:v>
                      </c:pt>
                      <c:pt idx="2602">
                        <c:v>18.165580000000002</c:v>
                      </c:pt>
                      <c:pt idx="2603">
                        <c:v>18.093019999999999</c:v>
                      </c:pt>
                      <c:pt idx="2604">
                        <c:v>18.847740000000002</c:v>
                      </c:pt>
                      <c:pt idx="2605">
                        <c:v>17.948060000000002</c:v>
                      </c:pt>
                      <c:pt idx="2606">
                        <c:v>18.319459999999999</c:v>
                      </c:pt>
                      <c:pt idx="2607">
                        <c:v>17.950119999999998</c:v>
                      </c:pt>
                      <c:pt idx="2608">
                        <c:v>17.3781</c:v>
                      </c:pt>
                      <c:pt idx="2609">
                        <c:v>17.392439999999997</c:v>
                      </c:pt>
                      <c:pt idx="2610">
                        <c:v>16.62678</c:v>
                      </c:pt>
                      <c:pt idx="2611">
                        <c:v>16.879939999999998</c:v>
                      </c:pt>
                      <c:pt idx="2612">
                        <c:v>16.480319999999999</c:v>
                      </c:pt>
                      <c:pt idx="2613">
                        <c:v>16.51998</c:v>
                      </c:pt>
                      <c:pt idx="2614">
                        <c:v>16.185140000000001</c:v>
                      </c:pt>
                      <c:pt idx="2615">
                        <c:v>16.312919999999998</c:v>
                      </c:pt>
                      <c:pt idx="2616">
                        <c:v>16.009540000000001</c:v>
                      </c:pt>
                      <c:pt idx="2617">
                        <c:v>15.936120000000001</c:v>
                      </c:pt>
                      <c:pt idx="2618">
                        <c:v>15.80992</c:v>
                      </c:pt>
                      <c:pt idx="2619">
                        <c:v>15.938940000000001</c:v>
                      </c:pt>
                      <c:pt idx="2620">
                        <c:v>15.65232</c:v>
                      </c:pt>
                      <c:pt idx="2621">
                        <c:v>15.47728</c:v>
                      </c:pt>
                      <c:pt idx="2622">
                        <c:v>15.480739999999999</c:v>
                      </c:pt>
                      <c:pt idx="2623">
                        <c:v>15.39226</c:v>
                      </c:pt>
                      <c:pt idx="2624">
                        <c:v>15.479379999999999</c:v>
                      </c:pt>
                      <c:pt idx="2625">
                        <c:v>15.704660000000001</c:v>
                      </c:pt>
                      <c:pt idx="2626">
                        <c:v>15.848000000000001</c:v>
                      </c:pt>
                      <c:pt idx="2627">
                        <c:v>15.462479999999999</c:v>
                      </c:pt>
                      <c:pt idx="2628">
                        <c:v>15.86802</c:v>
                      </c:pt>
                      <c:pt idx="2629">
                        <c:v>15.83694</c:v>
                      </c:pt>
                      <c:pt idx="2630">
                        <c:v>15.9732</c:v>
                      </c:pt>
                      <c:pt idx="2631">
                        <c:v>15.62524</c:v>
                      </c:pt>
                      <c:pt idx="2632">
                        <c:v>15.669979999999999</c:v>
                      </c:pt>
                      <c:pt idx="2633">
                        <c:v>15.64442</c:v>
                      </c:pt>
                      <c:pt idx="2634">
                        <c:v>15.328760000000001</c:v>
                      </c:pt>
                      <c:pt idx="2635">
                        <c:v>15.217780000000001</c:v>
                      </c:pt>
                      <c:pt idx="2636">
                        <c:v>15.90236</c:v>
                      </c:pt>
                      <c:pt idx="2637">
                        <c:v>15.55064</c:v>
                      </c:pt>
                      <c:pt idx="2638">
                        <c:v>14.573499999999999</c:v>
                      </c:pt>
                      <c:pt idx="2639">
                        <c:v>14.440940000000001</c:v>
                      </c:pt>
                      <c:pt idx="2640">
                        <c:v>14.18228</c:v>
                      </c:pt>
                      <c:pt idx="2641">
                        <c:v>14.48418</c:v>
                      </c:pt>
                      <c:pt idx="2642">
                        <c:v>14.85284</c:v>
                      </c:pt>
                      <c:pt idx="2643">
                        <c:v>14.892700000000001</c:v>
                      </c:pt>
                      <c:pt idx="2644">
                        <c:v>14.81672</c:v>
                      </c:pt>
                      <c:pt idx="2645">
                        <c:v>15.05766</c:v>
                      </c:pt>
                      <c:pt idx="2646">
                        <c:v>14.7836</c:v>
                      </c:pt>
                      <c:pt idx="2647">
                        <c:v>14.4861</c:v>
                      </c:pt>
                      <c:pt idx="2648">
                        <c:v>14.680260000000001</c:v>
                      </c:pt>
                      <c:pt idx="2649">
                        <c:v>14.53106</c:v>
                      </c:pt>
                      <c:pt idx="2650">
                        <c:v>14.398100000000001</c:v>
                      </c:pt>
                      <c:pt idx="2651">
                        <c:v>14.240780000000001</c:v>
                      </c:pt>
                      <c:pt idx="2652">
                        <c:v>14.105360000000001</c:v>
                      </c:pt>
                      <c:pt idx="2653">
                        <c:v>14.360139999999999</c:v>
                      </c:pt>
                      <c:pt idx="2654">
                        <c:v>14.30514</c:v>
                      </c:pt>
                      <c:pt idx="2655">
                        <c:v>14.480840000000001</c:v>
                      </c:pt>
                      <c:pt idx="2656">
                        <c:v>14.353959999999999</c:v>
                      </c:pt>
                      <c:pt idx="2657">
                        <c:v>14.41534</c:v>
                      </c:pt>
                      <c:pt idx="2658">
                        <c:v>14.533520000000001</c:v>
                      </c:pt>
                      <c:pt idx="2659">
                        <c:v>14.848420000000001</c:v>
                      </c:pt>
                      <c:pt idx="2660">
                        <c:v>15.21218</c:v>
                      </c:pt>
                      <c:pt idx="2661">
                        <c:v>15.87266</c:v>
                      </c:pt>
                      <c:pt idx="2662">
                        <c:v>15.61346</c:v>
                      </c:pt>
                      <c:pt idx="2663">
                        <c:v>16.147259999999999</c:v>
                      </c:pt>
                      <c:pt idx="2664">
                        <c:v>16.026299999999999</c:v>
                      </c:pt>
                      <c:pt idx="2665">
                        <c:v>15.944700000000001</c:v>
                      </c:pt>
                      <c:pt idx="2666">
                        <c:v>16.211120000000001</c:v>
                      </c:pt>
                      <c:pt idx="2667">
                        <c:v>16.61712</c:v>
                      </c:pt>
                      <c:pt idx="2668">
                        <c:v>16.774099999999997</c:v>
                      </c:pt>
                      <c:pt idx="2669">
                        <c:v>17.298119999999997</c:v>
                      </c:pt>
                      <c:pt idx="2670">
                        <c:v>17.67972</c:v>
                      </c:pt>
                      <c:pt idx="2671">
                        <c:v>17.5442</c:v>
                      </c:pt>
                      <c:pt idx="2672">
                        <c:v>17.952380000000002</c:v>
                      </c:pt>
                      <c:pt idx="2673">
                        <c:v>17.996959999999998</c:v>
                      </c:pt>
                      <c:pt idx="2674">
                        <c:v>18.242279999999997</c:v>
                      </c:pt>
                      <c:pt idx="2675">
                        <c:v>18.186700000000002</c:v>
                      </c:pt>
                      <c:pt idx="2676">
                        <c:v>18.066200000000002</c:v>
                      </c:pt>
                      <c:pt idx="2677">
                        <c:v>18.274279999999997</c:v>
                      </c:pt>
                      <c:pt idx="2678">
                        <c:v>16.58456</c:v>
                      </c:pt>
                      <c:pt idx="2679">
                        <c:v>17.686</c:v>
                      </c:pt>
                      <c:pt idx="2680">
                        <c:v>18.079720000000002</c:v>
                      </c:pt>
                      <c:pt idx="2681">
                        <c:v>17.64424</c:v>
                      </c:pt>
                      <c:pt idx="2682">
                        <c:v>17.553319999999999</c:v>
                      </c:pt>
                      <c:pt idx="2683">
                        <c:v>17.62284</c:v>
                      </c:pt>
                      <c:pt idx="2684">
                        <c:v>16.98068</c:v>
                      </c:pt>
                      <c:pt idx="2685">
                        <c:v>17.238779999999998</c:v>
                      </c:pt>
                      <c:pt idx="2686">
                        <c:v>17.150179999999999</c:v>
                      </c:pt>
                      <c:pt idx="2687">
                        <c:v>16.7898</c:v>
                      </c:pt>
                      <c:pt idx="2688">
                        <c:v>16.699259999999999</c:v>
                      </c:pt>
                      <c:pt idx="2689">
                        <c:v>16.71236</c:v>
                      </c:pt>
                      <c:pt idx="2690">
                        <c:v>16.820360000000001</c:v>
                      </c:pt>
                      <c:pt idx="2691">
                        <c:v>16.584859999999999</c:v>
                      </c:pt>
                      <c:pt idx="2692">
                        <c:v>16.906779999999998</c:v>
                      </c:pt>
                      <c:pt idx="2693">
                        <c:v>17.381599999999999</c:v>
                      </c:pt>
                      <c:pt idx="2694">
                        <c:v>17.660599999999999</c:v>
                      </c:pt>
                      <c:pt idx="2695">
                        <c:v>17.945820000000001</c:v>
                      </c:pt>
                      <c:pt idx="2696">
                        <c:v>18.08512</c:v>
                      </c:pt>
                      <c:pt idx="2697">
                        <c:v>18.503040000000002</c:v>
                      </c:pt>
                      <c:pt idx="2698">
                        <c:v>18.760560000000002</c:v>
                      </c:pt>
                      <c:pt idx="2699">
                        <c:v>18.850240000000003</c:v>
                      </c:pt>
                      <c:pt idx="2700">
                        <c:v>19.481759999999998</c:v>
                      </c:pt>
                      <c:pt idx="2701">
                        <c:v>19.3386</c:v>
                      </c:pt>
                      <c:pt idx="2702">
                        <c:v>19.501580000000001</c:v>
                      </c:pt>
                      <c:pt idx="2703">
                        <c:v>19.337979999999998</c:v>
                      </c:pt>
                      <c:pt idx="2704">
                        <c:v>18.828900000000001</c:v>
                      </c:pt>
                      <c:pt idx="2705">
                        <c:v>18.609839999999998</c:v>
                      </c:pt>
                      <c:pt idx="2706">
                        <c:v>18.36664</c:v>
                      </c:pt>
                      <c:pt idx="2707">
                        <c:v>18.1937</c:v>
                      </c:pt>
                      <c:pt idx="2708">
                        <c:v>18.217939999999999</c:v>
                      </c:pt>
                      <c:pt idx="2709">
                        <c:v>17.91272</c:v>
                      </c:pt>
                      <c:pt idx="2710">
                        <c:v>17.796340000000001</c:v>
                      </c:pt>
                      <c:pt idx="2711">
                        <c:v>17.666619999999998</c:v>
                      </c:pt>
                      <c:pt idx="2712">
                        <c:v>16.881439999999998</c:v>
                      </c:pt>
                      <c:pt idx="2713">
                        <c:v>16.575320000000001</c:v>
                      </c:pt>
                      <c:pt idx="2714">
                        <c:v>15.884639999999999</c:v>
                      </c:pt>
                      <c:pt idx="2715">
                        <c:v>17.222519999999999</c:v>
                      </c:pt>
                      <c:pt idx="2716">
                        <c:v>17.49362</c:v>
                      </c:pt>
                      <c:pt idx="2717">
                        <c:v>18.420120000000001</c:v>
                      </c:pt>
                      <c:pt idx="2718">
                        <c:v>18.572900000000001</c:v>
                      </c:pt>
                      <c:pt idx="2719">
                        <c:v>18.235499999999998</c:v>
                      </c:pt>
                      <c:pt idx="2720">
                        <c:v>18.91714</c:v>
                      </c:pt>
                      <c:pt idx="2721">
                        <c:v>18.956779999999998</c:v>
                      </c:pt>
                      <c:pt idx="2722">
                        <c:v>19.00348</c:v>
                      </c:pt>
                      <c:pt idx="2723">
                        <c:v>18.233880000000003</c:v>
                      </c:pt>
                      <c:pt idx="2724">
                        <c:v>17.894599999999997</c:v>
                      </c:pt>
                      <c:pt idx="2725">
                        <c:v>18.22634</c:v>
                      </c:pt>
                      <c:pt idx="2726">
                        <c:v>17.617919999999998</c:v>
                      </c:pt>
                      <c:pt idx="2727">
                        <c:v>17.694099999999999</c:v>
                      </c:pt>
                      <c:pt idx="2728">
                        <c:v>17.519259999999999</c:v>
                      </c:pt>
                      <c:pt idx="2729">
                        <c:v>17.3109</c:v>
                      </c:pt>
                      <c:pt idx="2730">
                        <c:v>17.239900000000002</c:v>
                      </c:pt>
                      <c:pt idx="2731">
                        <c:v>17.132259999999999</c:v>
                      </c:pt>
                      <c:pt idx="2732">
                        <c:v>17.225660000000001</c:v>
                      </c:pt>
                      <c:pt idx="2733">
                        <c:v>16.756799999999998</c:v>
                      </c:pt>
                      <c:pt idx="2734">
                        <c:v>15.9711</c:v>
                      </c:pt>
                      <c:pt idx="2735">
                        <c:v>16.548659999999998</c:v>
                      </c:pt>
                      <c:pt idx="2736">
                        <c:v>16.524540000000002</c:v>
                      </c:pt>
                      <c:pt idx="2737">
                        <c:v>16.606400000000001</c:v>
                      </c:pt>
                      <c:pt idx="2738">
                        <c:v>16.55462</c:v>
                      </c:pt>
                      <c:pt idx="2739">
                        <c:v>16.776</c:v>
                      </c:pt>
                      <c:pt idx="2740">
                        <c:v>16.932020000000001</c:v>
                      </c:pt>
                      <c:pt idx="2741">
                        <c:v>17.458320000000001</c:v>
                      </c:pt>
                      <c:pt idx="2742">
                        <c:v>17.84186</c:v>
                      </c:pt>
                      <c:pt idx="2743">
                        <c:v>17.875</c:v>
                      </c:pt>
                      <c:pt idx="2744">
                        <c:v>17.930439999999997</c:v>
                      </c:pt>
                      <c:pt idx="2745">
                        <c:v>18.335660000000001</c:v>
                      </c:pt>
                      <c:pt idx="2746">
                        <c:v>18.478080000000002</c:v>
                      </c:pt>
                      <c:pt idx="2747">
                        <c:v>18.337919999999997</c:v>
                      </c:pt>
                      <c:pt idx="2748">
                        <c:v>18.579000000000001</c:v>
                      </c:pt>
                      <c:pt idx="2749">
                        <c:v>18.584220000000002</c:v>
                      </c:pt>
                      <c:pt idx="2750">
                        <c:v>18.253220000000002</c:v>
                      </c:pt>
                      <c:pt idx="2751">
                        <c:v>18.292439999999999</c:v>
                      </c:pt>
                      <c:pt idx="2752">
                        <c:v>17.995200000000001</c:v>
                      </c:pt>
                      <c:pt idx="2753">
                        <c:v>17.599779999999999</c:v>
                      </c:pt>
                      <c:pt idx="2754">
                        <c:v>17.503540000000001</c:v>
                      </c:pt>
                      <c:pt idx="2755">
                        <c:v>17.637180000000001</c:v>
                      </c:pt>
                      <c:pt idx="2756">
                        <c:v>17.464560000000002</c:v>
                      </c:pt>
                      <c:pt idx="2757">
                        <c:v>17.033540000000002</c:v>
                      </c:pt>
                      <c:pt idx="2758">
                        <c:v>16.61666</c:v>
                      </c:pt>
                      <c:pt idx="2759">
                        <c:v>16.328600000000002</c:v>
                      </c:pt>
                      <c:pt idx="2760">
                        <c:v>16.057980000000001</c:v>
                      </c:pt>
                      <c:pt idx="2761">
                        <c:v>15.70556</c:v>
                      </c:pt>
                      <c:pt idx="2762">
                        <c:v>15.956959999999999</c:v>
                      </c:pt>
                      <c:pt idx="2763">
                        <c:v>15.86342</c:v>
                      </c:pt>
                      <c:pt idx="2764">
                        <c:v>16.377179999999999</c:v>
                      </c:pt>
                      <c:pt idx="2765">
                        <c:v>16.078479999999999</c:v>
                      </c:pt>
                      <c:pt idx="2766">
                        <c:v>16.215579999999999</c:v>
                      </c:pt>
                      <c:pt idx="2767">
                        <c:v>16.031079999999999</c:v>
                      </c:pt>
                      <c:pt idx="2768">
                        <c:v>15.866719999999999</c:v>
                      </c:pt>
                      <c:pt idx="2769">
                        <c:v>17.8734</c:v>
                      </c:pt>
                      <c:pt idx="2770">
                        <c:v>17.780639999999998</c:v>
                      </c:pt>
                      <c:pt idx="2771">
                        <c:v>17.70664</c:v>
                      </c:pt>
                      <c:pt idx="2772">
                        <c:v>17.800900000000002</c:v>
                      </c:pt>
                      <c:pt idx="2773">
                        <c:v>18.421580000000002</c:v>
                      </c:pt>
                      <c:pt idx="2774">
                        <c:v>18.259400000000003</c:v>
                      </c:pt>
                      <c:pt idx="2775">
                        <c:v>17.839560000000002</c:v>
                      </c:pt>
                      <c:pt idx="2776">
                        <c:v>17.55218</c:v>
                      </c:pt>
                      <c:pt idx="2777">
                        <c:v>17.362299999999998</c:v>
                      </c:pt>
                      <c:pt idx="2778">
                        <c:v>17.048119999999997</c:v>
                      </c:pt>
                      <c:pt idx="2779">
                        <c:v>17.272919999999999</c:v>
                      </c:pt>
                      <c:pt idx="2780">
                        <c:v>17.270659999999999</c:v>
                      </c:pt>
                      <c:pt idx="2781">
                        <c:v>16.577900000000003</c:v>
                      </c:pt>
                      <c:pt idx="2782">
                        <c:v>16.185760000000002</c:v>
                      </c:pt>
                      <c:pt idx="2783">
                        <c:v>15.88782</c:v>
                      </c:pt>
                      <c:pt idx="2784">
                        <c:v>15.76534</c:v>
                      </c:pt>
                      <c:pt idx="2785">
                        <c:v>15.559239999999999</c:v>
                      </c:pt>
                      <c:pt idx="2786">
                        <c:v>15.522399999999999</c:v>
                      </c:pt>
                      <c:pt idx="2787">
                        <c:v>15.476940000000001</c:v>
                      </c:pt>
                      <c:pt idx="2788">
                        <c:v>15.52936</c:v>
                      </c:pt>
                      <c:pt idx="2789">
                        <c:v>15.7403</c:v>
                      </c:pt>
                      <c:pt idx="2790">
                        <c:v>15.47588</c:v>
                      </c:pt>
                      <c:pt idx="2791">
                        <c:v>14.785200000000001</c:v>
                      </c:pt>
                      <c:pt idx="2792">
                        <c:v>14.7934</c:v>
                      </c:pt>
                      <c:pt idx="2793">
                        <c:v>15.0646</c:v>
                      </c:pt>
                      <c:pt idx="2794">
                        <c:v>15.593</c:v>
                      </c:pt>
                      <c:pt idx="2795">
                        <c:v>15.496919999999999</c:v>
                      </c:pt>
                      <c:pt idx="2796">
                        <c:v>15.419799999999999</c:v>
                      </c:pt>
                      <c:pt idx="2797">
                        <c:v>15.920120000000001</c:v>
                      </c:pt>
                      <c:pt idx="2798">
                        <c:v>15.693239999999999</c:v>
                      </c:pt>
                      <c:pt idx="2799">
                        <c:v>15.737080000000001</c:v>
                      </c:pt>
                      <c:pt idx="2800">
                        <c:v>15.72428</c:v>
                      </c:pt>
                      <c:pt idx="2801">
                        <c:v>15.96824</c:v>
                      </c:pt>
                      <c:pt idx="2802">
                        <c:v>15.957360000000001</c:v>
                      </c:pt>
                      <c:pt idx="2803">
                        <c:v>15.86876</c:v>
                      </c:pt>
                      <c:pt idx="2804">
                        <c:v>16.152059999999999</c:v>
                      </c:pt>
                      <c:pt idx="2805">
                        <c:v>15.969340000000001</c:v>
                      </c:pt>
                      <c:pt idx="2806">
                        <c:v>15.811120000000001</c:v>
                      </c:pt>
                      <c:pt idx="2807">
                        <c:v>15.8469</c:v>
                      </c:pt>
                      <c:pt idx="2808">
                        <c:v>15.70848</c:v>
                      </c:pt>
                      <c:pt idx="2809">
                        <c:v>15.598540000000002</c:v>
                      </c:pt>
                      <c:pt idx="2810">
                        <c:v>15.4702</c:v>
                      </c:pt>
                      <c:pt idx="2811">
                        <c:v>15.503860000000001</c:v>
                      </c:pt>
                      <c:pt idx="2812">
                        <c:v>15.435919999999999</c:v>
                      </c:pt>
                      <c:pt idx="2813">
                        <c:v>15.588839999999999</c:v>
                      </c:pt>
                      <c:pt idx="2814">
                        <c:v>15.29228</c:v>
                      </c:pt>
                      <c:pt idx="2815">
                        <c:v>14.79616</c:v>
                      </c:pt>
                      <c:pt idx="2816">
                        <c:v>13.77046</c:v>
                      </c:pt>
                      <c:pt idx="2817">
                        <c:v>13.8241</c:v>
                      </c:pt>
                      <c:pt idx="2818">
                        <c:v>13.852319999999999</c:v>
                      </c:pt>
                      <c:pt idx="2819">
                        <c:v>14.017160000000001</c:v>
                      </c:pt>
                      <c:pt idx="2820">
                        <c:v>14.08798</c:v>
                      </c:pt>
                      <c:pt idx="2821">
                        <c:v>14.17374</c:v>
                      </c:pt>
                      <c:pt idx="2822">
                        <c:v>14.10716</c:v>
                      </c:pt>
                      <c:pt idx="2823">
                        <c:v>14.181559999999999</c:v>
                      </c:pt>
                      <c:pt idx="2824">
                        <c:v>14.213940000000001</c:v>
                      </c:pt>
                      <c:pt idx="2825">
                        <c:v>14.28734</c:v>
                      </c:pt>
                      <c:pt idx="2826">
                        <c:v>14.20318</c:v>
                      </c:pt>
                      <c:pt idx="2827">
                        <c:v>14.174160000000001</c:v>
                      </c:pt>
                      <c:pt idx="2828">
                        <c:v>15.24268</c:v>
                      </c:pt>
                      <c:pt idx="2829">
                        <c:v>15.948919999999999</c:v>
                      </c:pt>
                      <c:pt idx="2830">
                        <c:v>16.046799999999998</c:v>
                      </c:pt>
                      <c:pt idx="2831">
                        <c:v>15.82128</c:v>
                      </c:pt>
                      <c:pt idx="2832">
                        <c:v>16.425979999999999</c:v>
                      </c:pt>
                      <c:pt idx="2833">
                        <c:v>16.481680000000001</c:v>
                      </c:pt>
                      <c:pt idx="2834">
                        <c:v>16.421619999999997</c:v>
                      </c:pt>
                      <c:pt idx="2835">
                        <c:v>16.642499999999998</c:v>
                      </c:pt>
                      <c:pt idx="2836">
                        <c:v>17.306159999999998</c:v>
                      </c:pt>
                      <c:pt idx="2837">
                        <c:v>17.683859999999999</c:v>
                      </c:pt>
                      <c:pt idx="2838">
                        <c:v>18.750139999999998</c:v>
                      </c:pt>
                      <c:pt idx="2839">
                        <c:v>18.857119999999998</c:v>
                      </c:pt>
                      <c:pt idx="2840">
                        <c:v>19.882080000000002</c:v>
                      </c:pt>
                      <c:pt idx="2841">
                        <c:v>20.249759999999998</c:v>
                      </c:pt>
                      <c:pt idx="2842">
                        <c:v>19.138200000000001</c:v>
                      </c:pt>
                      <c:pt idx="2843">
                        <c:v>18.838720000000002</c:v>
                      </c:pt>
                      <c:pt idx="2844">
                        <c:v>18.827360000000002</c:v>
                      </c:pt>
                      <c:pt idx="2845">
                        <c:v>19.182380000000002</c:v>
                      </c:pt>
                      <c:pt idx="2846">
                        <c:v>19.181939999999997</c:v>
                      </c:pt>
                      <c:pt idx="2847">
                        <c:v>18.43478</c:v>
                      </c:pt>
                      <c:pt idx="2848">
                        <c:v>18.764299999999999</c:v>
                      </c:pt>
                      <c:pt idx="2849">
                        <c:v>17.883740000000003</c:v>
                      </c:pt>
                      <c:pt idx="2850">
                        <c:v>17.553419999999999</c:v>
                      </c:pt>
                      <c:pt idx="2851">
                        <c:v>17.29618</c:v>
                      </c:pt>
                      <c:pt idx="2852">
                        <c:v>17.300979999999999</c:v>
                      </c:pt>
                      <c:pt idx="2853">
                        <c:v>17.4617</c:v>
                      </c:pt>
                      <c:pt idx="2854">
                        <c:v>17.58644</c:v>
                      </c:pt>
                      <c:pt idx="2855">
                        <c:v>17.303699999999999</c:v>
                      </c:pt>
                      <c:pt idx="2856">
                        <c:v>16.64602</c:v>
                      </c:pt>
                      <c:pt idx="2857">
                        <c:v>16.498720000000002</c:v>
                      </c:pt>
                      <c:pt idx="2858">
                        <c:v>16.30714</c:v>
                      </c:pt>
                      <c:pt idx="2859">
                        <c:v>16.891999999999999</c:v>
                      </c:pt>
                      <c:pt idx="2860">
                        <c:v>16.719159999999999</c:v>
                      </c:pt>
                      <c:pt idx="2861">
                        <c:v>17.11178</c:v>
                      </c:pt>
                      <c:pt idx="2862">
                        <c:v>17.735759999999999</c:v>
                      </c:pt>
                      <c:pt idx="2863">
                        <c:v>18.20092</c:v>
                      </c:pt>
                      <c:pt idx="2864">
                        <c:v>18.483080000000001</c:v>
                      </c:pt>
                      <c:pt idx="2865">
                        <c:v>19.254300000000001</c:v>
                      </c:pt>
                      <c:pt idx="2866">
                        <c:v>19.21688</c:v>
                      </c:pt>
                      <c:pt idx="2867">
                        <c:v>19.25788</c:v>
                      </c:pt>
                      <c:pt idx="2868">
                        <c:v>19.6876</c:v>
                      </c:pt>
                      <c:pt idx="2869">
                        <c:v>19.24532</c:v>
                      </c:pt>
                      <c:pt idx="2870">
                        <c:v>19.601040000000001</c:v>
                      </c:pt>
                      <c:pt idx="2871">
                        <c:v>19.560200000000002</c:v>
                      </c:pt>
                      <c:pt idx="2872">
                        <c:v>19.297939999999997</c:v>
                      </c:pt>
                      <c:pt idx="2873">
                        <c:v>18.91282</c:v>
                      </c:pt>
                      <c:pt idx="2874">
                        <c:v>18.22204</c:v>
                      </c:pt>
                      <c:pt idx="2875">
                        <c:v>17.696960000000001</c:v>
                      </c:pt>
                      <c:pt idx="2876">
                        <c:v>17.005040000000001</c:v>
                      </c:pt>
                      <c:pt idx="2877">
                        <c:v>16.580680000000001</c:v>
                      </c:pt>
                      <c:pt idx="2878">
                        <c:v>16.594759999999997</c:v>
                      </c:pt>
                      <c:pt idx="2879">
                        <c:v>15.963100000000001</c:v>
                      </c:pt>
                      <c:pt idx="2880">
                        <c:v>15.95284</c:v>
                      </c:pt>
                      <c:pt idx="2881">
                        <c:v>15.77332</c:v>
                      </c:pt>
                      <c:pt idx="2882">
                        <c:v>16.0946</c:v>
                      </c:pt>
                      <c:pt idx="2883">
                        <c:v>16.478080000000002</c:v>
                      </c:pt>
                      <c:pt idx="2884">
                        <c:v>16.2913</c:v>
                      </c:pt>
                      <c:pt idx="2885">
                        <c:v>16.282679999999999</c:v>
                      </c:pt>
                      <c:pt idx="2886">
                        <c:v>17.25414</c:v>
                      </c:pt>
                      <c:pt idx="2887">
                        <c:v>16.767439999999997</c:v>
                      </c:pt>
                      <c:pt idx="2888">
                        <c:v>16.834439999999997</c:v>
                      </c:pt>
                      <c:pt idx="2889">
                        <c:v>17.558959999999999</c:v>
                      </c:pt>
                      <c:pt idx="2890">
                        <c:v>17.875619999999998</c:v>
                      </c:pt>
                      <c:pt idx="2891">
                        <c:v>18.833299999999998</c:v>
                      </c:pt>
                      <c:pt idx="2892">
                        <c:v>19.05922</c:v>
                      </c:pt>
                      <c:pt idx="2893">
                        <c:v>19.557220000000001</c:v>
                      </c:pt>
                      <c:pt idx="2894">
                        <c:v>19.481360000000002</c:v>
                      </c:pt>
                      <c:pt idx="2895">
                        <c:v>19.339359999999999</c:v>
                      </c:pt>
                      <c:pt idx="2896">
                        <c:v>19.086200000000002</c:v>
                      </c:pt>
                      <c:pt idx="2897">
                        <c:v>18.730040000000002</c:v>
                      </c:pt>
                      <c:pt idx="2898">
                        <c:v>18.841919999999998</c:v>
                      </c:pt>
                      <c:pt idx="2899">
                        <c:v>19.0656</c:v>
                      </c:pt>
                      <c:pt idx="2900">
                        <c:v>18.96256</c:v>
                      </c:pt>
                      <c:pt idx="2901">
                        <c:v>18.765080000000001</c:v>
                      </c:pt>
                      <c:pt idx="2902">
                        <c:v>18.286259999999999</c:v>
                      </c:pt>
                      <c:pt idx="2903">
                        <c:v>18.156479999999998</c:v>
                      </c:pt>
                      <c:pt idx="2904">
                        <c:v>17.96734</c:v>
                      </c:pt>
                      <c:pt idx="2905">
                        <c:v>17.817360000000001</c:v>
                      </c:pt>
                      <c:pt idx="2906">
                        <c:v>17.558439999999997</c:v>
                      </c:pt>
                      <c:pt idx="2907">
                        <c:v>17.53398</c:v>
                      </c:pt>
                      <c:pt idx="2908">
                        <c:v>17.538540000000001</c:v>
                      </c:pt>
                      <c:pt idx="2909">
                        <c:v>18.137520000000002</c:v>
                      </c:pt>
                      <c:pt idx="2910">
                        <c:v>18.228060000000003</c:v>
                      </c:pt>
                      <c:pt idx="2911">
                        <c:v>18.83738</c:v>
                      </c:pt>
                      <c:pt idx="2912">
                        <c:v>20.053720000000002</c:v>
                      </c:pt>
                      <c:pt idx="2913">
                        <c:v>20.0456</c:v>
                      </c:pt>
                      <c:pt idx="2914">
                        <c:v>20.685119999999998</c:v>
                      </c:pt>
                      <c:pt idx="2915">
                        <c:v>20.438200000000002</c:v>
                      </c:pt>
                      <c:pt idx="2916">
                        <c:v>20.462720000000001</c:v>
                      </c:pt>
                      <c:pt idx="2917">
                        <c:v>20.306259999999998</c:v>
                      </c:pt>
                      <c:pt idx="2918">
                        <c:v>20.168279999999999</c:v>
                      </c:pt>
                      <c:pt idx="2919">
                        <c:v>19.484919999999999</c:v>
                      </c:pt>
                      <c:pt idx="2920">
                        <c:v>19.76398</c:v>
                      </c:pt>
                      <c:pt idx="2921">
                        <c:v>19.046020000000002</c:v>
                      </c:pt>
                      <c:pt idx="2922">
                        <c:v>18.422699999999999</c:v>
                      </c:pt>
                      <c:pt idx="2923">
                        <c:v>18.343360000000001</c:v>
                      </c:pt>
                      <c:pt idx="2924">
                        <c:v>18.55218</c:v>
                      </c:pt>
                      <c:pt idx="2925">
                        <c:v>18.281080000000003</c:v>
                      </c:pt>
                      <c:pt idx="2926">
                        <c:v>18.226040000000001</c:v>
                      </c:pt>
                      <c:pt idx="2927">
                        <c:v>18.28002</c:v>
                      </c:pt>
                      <c:pt idx="2928">
                        <c:v>17.917919999999999</c:v>
                      </c:pt>
                      <c:pt idx="2929">
                        <c:v>17.997040000000002</c:v>
                      </c:pt>
                      <c:pt idx="2930">
                        <c:v>17.665860000000002</c:v>
                      </c:pt>
                      <c:pt idx="2931">
                        <c:v>17.627680000000002</c:v>
                      </c:pt>
                      <c:pt idx="2932">
                        <c:v>17.773340000000001</c:v>
                      </c:pt>
                      <c:pt idx="2933">
                        <c:v>18.208119999999997</c:v>
                      </c:pt>
                      <c:pt idx="2934">
                        <c:v>18.773900000000001</c:v>
                      </c:pt>
                      <c:pt idx="2935">
                        <c:v>18.549939999999999</c:v>
                      </c:pt>
                      <c:pt idx="2936">
                        <c:v>19.093520000000002</c:v>
                      </c:pt>
                      <c:pt idx="2937">
                        <c:v>18.66628</c:v>
                      </c:pt>
                      <c:pt idx="2938">
                        <c:v>17.89518</c:v>
                      </c:pt>
                      <c:pt idx="2939">
                        <c:v>18.74156</c:v>
                      </c:pt>
                      <c:pt idx="2940">
                        <c:v>19.453720000000001</c:v>
                      </c:pt>
                      <c:pt idx="2941">
                        <c:v>20.16094</c:v>
                      </c:pt>
                      <c:pt idx="2942">
                        <c:v>19.926459999999999</c:v>
                      </c:pt>
                      <c:pt idx="2943">
                        <c:v>19.140099999999997</c:v>
                      </c:pt>
                      <c:pt idx="2944">
                        <c:v>18.658240000000003</c:v>
                      </c:pt>
                      <c:pt idx="2945">
                        <c:v>18.542619999999999</c:v>
                      </c:pt>
                      <c:pt idx="2946">
                        <c:v>18.037240000000001</c:v>
                      </c:pt>
                      <c:pt idx="2947">
                        <c:v>18.125080000000001</c:v>
                      </c:pt>
                      <c:pt idx="2948">
                        <c:v>18.4513</c:v>
                      </c:pt>
                      <c:pt idx="2949">
                        <c:v>18.340919999999997</c:v>
                      </c:pt>
                      <c:pt idx="2950">
                        <c:v>17.980640000000001</c:v>
                      </c:pt>
                      <c:pt idx="2951">
                        <c:v>17.357599999999998</c:v>
                      </c:pt>
                      <c:pt idx="2952">
                        <c:v>17.14218</c:v>
                      </c:pt>
                      <c:pt idx="2953">
                        <c:v>16.386860000000002</c:v>
                      </c:pt>
                      <c:pt idx="2954">
                        <c:v>16.766959999999997</c:v>
                      </c:pt>
                      <c:pt idx="2955">
                        <c:v>16.51418</c:v>
                      </c:pt>
                      <c:pt idx="2956">
                        <c:v>16.551119999999997</c:v>
                      </c:pt>
                      <c:pt idx="2957">
                        <c:v>16.77036</c:v>
                      </c:pt>
                      <c:pt idx="2958">
                        <c:v>16.83098</c:v>
                      </c:pt>
                      <c:pt idx="2959">
                        <c:v>16.580539999999999</c:v>
                      </c:pt>
                      <c:pt idx="2960">
                        <c:v>16.673419999999997</c:v>
                      </c:pt>
                      <c:pt idx="2961">
                        <c:v>16.742660000000001</c:v>
                      </c:pt>
                      <c:pt idx="2962">
                        <c:v>16.863779999999998</c:v>
                      </c:pt>
                      <c:pt idx="2963">
                        <c:v>16.9391</c:v>
                      </c:pt>
                      <c:pt idx="2964">
                        <c:v>16.774660000000001</c:v>
                      </c:pt>
                      <c:pt idx="2965">
                        <c:v>16.85154</c:v>
                      </c:pt>
                      <c:pt idx="2966">
                        <c:v>16.790500000000002</c:v>
                      </c:pt>
                      <c:pt idx="2967">
                        <c:v>16.571120000000001</c:v>
                      </c:pt>
                      <c:pt idx="2968">
                        <c:v>16.273959999999999</c:v>
                      </c:pt>
                      <c:pt idx="2969">
                        <c:v>16.623619999999999</c:v>
                      </c:pt>
                      <c:pt idx="2970">
                        <c:v>16.206299999999999</c:v>
                      </c:pt>
                      <c:pt idx="2971">
                        <c:v>15.925799999999999</c:v>
                      </c:pt>
                      <c:pt idx="2972">
                        <c:v>15.952959999999999</c:v>
                      </c:pt>
                      <c:pt idx="2973">
                        <c:v>15.822179999999999</c:v>
                      </c:pt>
                      <c:pt idx="2974">
                        <c:v>15.52594</c:v>
                      </c:pt>
                      <c:pt idx="2975">
                        <c:v>15.68634</c:v>
                      </c:pt>
                      <c:pt idx="2976">
                        <c:v>15.643040000000001</c:v>
                      </c:pt>
                      <c:pt idx="2977">
                        <c:v>15.65648</c:v>
                      </c:pt>
                      <c:pt idx="2978">
                        <c:v>15.517940000000001</c:v>
                      </c:pt>
                      <c:pt idx="2979">
                        <c:v>15.25684</c:v>
                      </c:pt>
                      <c:pt idx="2980">
                        <c:v>15.14592</c:v>
                      </c:pt>
                      <c:pt idx="2981">
                        <c:v>15.38392</c:v>
                      </c:pt>
                      <c:pt idx="2982">
                        <c:v>15.291139999999999</c:v>
                      </c:pt>
                      <c:pt idx="2983">
                        <c:v>15.15326</c:v>
                      </c:pt>
                      <c:pt idx="2984">
                        <c:v>15.1221</c:v>
                      </c:pt>
                      <c:pt idx="2985">
                        <c:v>15.592319999999999</c:v>
                      </c:pt>
                      <c:pt idx="2986">
                        <c:v>15.68656</c:v>
                      </c:pt>
                      <c:pt idx="2987">
                        <c:v>15.69192</c:v>
                      </c:pt>
                      <c:pt idx="2988">
                        <c:v>15.603999999999999</c:v>
                      </c:pt>
                      <c:pt idx="2989">
                        <c:v>15.54298</c:v>
                      </c:pt>
                      <c:pt idx="2990">
                        <c:v>15.458299999999999</c:v>
                      </c:pt>
                      <c:pt idx="2991">
                        <c:v>15.45036</c:v>
                      </c:pt>
                      <c:pt idx="2992">
                        <c:v>15.581520000000001</c:v>
                      </c:pt>
                      <c:pt idx="2993">
                        <c:v>15.626700000000001</c:v>
                      </c:pt>
                      <c:pt idx="2994">
                        <c:v>15.62382</c:v>
                      </c:pt>
                      <c:pt idx="2995">
                        <c:v>15.618879999999999</c:v>
                      </c:pt>
                      <c:pt idx="2996">
                        <c:v>16.131599999999999</c:v>
                      </c:pt>
                      <c:pt idx="2997">
                        <c:v>16.852080000000001</c:v>
                      </c:pt>
                      <c:pt idx="2998">
                        <c:v>16.568680000000001</c:v>
                      </c:pt>
                      <c:pt idx="2999">
                        <c:v>16.690060000000003</c:v>
                      </c:pt>
                      <c:pt idx="3000">
                        <c:v>16.683139999999998</c:v>
                      </c:pt>
                      <c:pt idx="3001">
                        <c:v>16.61598</c:v>
                      </c:pt>
                      <c:pt idx="3002">
                        <c:v>16.628959999999999</c:v>
                      </c:pt>
                      <c:pt idx="3003">
                        <c:v>16.64002</c:v>
                      </c:pt>
                      <c:pt idx="3004">
                        <c:v>17.031839999999999</c:v>
                      </c:pt>
                      <c:pt idx="3005">
                        <c:v>17.503119999999999</c:v>
                      </c:pt>
                      <c:pt idx="3006">
                        <c:v>17.164480000000001</c:v>
                      </c:pt>
                      <c:pt idx="3007">
                        <c:v>17.951499999999999</c:v>
                      </c:pt>
                      <c:pt idx="3008">
                        <c:v>18.801220000000001</c:v>
                      </c:pt>
                      <c:pt idx="3009">
                        <c:v>18.92754</c:v>
                      </c:pt>
                      <c:pt idx="3010">
                        <c:v>18.558820000000001</c:v>
                      </c:pt>
                      <c:pt idx="3011">
                        <c:v>19.069200000000002</c:v>
                      </c:pt>
                      <c:pt idx="3012">
                        <c:v>18.524000000000001</c:v>
                      </c:pt>
                      <c:pt idx="3013">
                        <c:v>18.707319999999999</c:v>
                      </c:pt>
                      <c:pt idx="3014">
                        <c:v>19.019560000000002</c:v>
                      </c:pt>
                      <c:pt idx="3015">
                        <c:v>18.767040000000001</c:v>
                      </c:pt>
                      <c:pt idx="3016">
                        <c:v>17.807099999999998</c:v>
                      </c:pt>
                      <c:pt idx="3017">
                        <c:v>17.96706</c:v>
                      </c:pt>
                      <c:pt idx="3018">
                        <c:v>17.896000000000001</c:v>
                      </c:pt>
                      <c:pt idx="3019">
                        <c:v>17.886599999999998</c:v>
                      </c:pt>
                      <c:pt idx="3020">
                        <c:v>18.093060000000001</c:v>
                      </c:pt>
                      <c:pt idx="3021">
                        <c:v>17.590419999999998</c:v>
                      </c:pt>
                      <c:pt idx="3022">
                        <c:v>17.59198</c:v>
                      </c:pt>
                      <c:pt idx="3023">
                        <c:v>17.609259999999999</c:v>
                      </c:pt>
                      <c:pt idx="3024">
                        <c:v>17.475360000000002</c:v>
                      </c:pt>
                      <c:pt idx="3025">
                        <c:v>17.386340000000001</c:v>
                      </c:pt>
                      <c:pt idx="3026">
                        <c:v>17.039680000000001</c:v>
                      </c:pt>
                      <c:pt idx="3027">
                        <c:v>17.189</c:v>
                      </c:pt>
                      <c:pt idx="3028">
                        <c:v>17.00376</c:v>
                      </c:pt>
                      <c:pt idx="3029">
                        <c:v>17.853819999999999</c:v>
                      </c:pt>
                      <c:pt idx="3030">
                        <c:v>17.880560000000003</c:v>
                      </c:pt>
                      <c:pt idx="3031">
                        <c:v>18.547080000000001</c:v>
                      </c:pt>
                      <c:pt idx="3032">
                        <c:v>19.663139999999999</c:v>
                      </c:pt>
                      <c:pt idx="3033">
                        <c:v>19.727580000000003</c:v>
                      </c:pt>
                      <c:pt idx="3034">
                        <c:v>19.948360000000001</c:v>
                      </c:pt>
                      <c:pt idx="3035">
                        <c:v>19.45768</c:v>
                      </c:pt>
                      <c:pt idx="3036">
                        <c:v>19.624380000000002</c:v>
                      </c:pt>
                      <c:pt idx="3037">
                        <c:v>19.194800000000001</c:v>
                      </c:pt>
                      <c:pt idx="3038">
                        <c:v>19.922799999999999</c:v>
                      </c:pt>
                      <c:pt idx="3039">
                        <c:v>19.662659999999999</c:v>
                      </c:pt>
                      <c:pt idx="3040">
                        <c:v>18.946639999999999</c:v>
                      </c:pt>
                      <c:pt idx="3041">
                        <c:v>17.9801</c:v>
                      </c:pt>
                      <c:pt idx="3042">
                        <c:v>18.329540000000001</c:v>
                      </c:pt>
                      <c:pt idx="3043">
                        <c:v>17.662220000000001</c:v>
                      </c:pt>
                      <c:pt idx="3044">
                        <c:v>17.636740000000003</c:v>
                      </c:pt>
                      <c:pt idx="3045">
                        <c:v>17.38184</c:v>
                      </c:pt>
                      <c:pt idx="3046">
                        <c:v>17.815740000000002</c:v>
                      </c:pt>
                      <c:pt idx="3047">
                        <c:v>17.825200000000002</c:v>
                      </c:pt>
                      <c:pt idx="3048">
                        <c:v>17.474240000000002</c:v>
                      </c:pt>
                      <c:pt idx="3049">
                        <c:v>17.53312</c:v>
                      </c:pt>
                      <c:pt idx="3050">
                        <c:v>17.34862</c:v>
                      </c:pt>
                      <c:pt idx="3051">
                        <c:v>17.470080000000003</c:v>
                      </c:pt>
                      <c:pt idx="3052">
                        <c:v>17.660019999999999</c:v>
                      </c:pt>
                      <c:pt idx="3053">
                        <c:v>17.219279999999998</c:v>
                      </c:pt>
                      <c:pt idx="3054">
                        <c:v>17.229880000000001</c:v>
                      </c:pt>
                      <c:pt idx="3055">
                        <c:v>17.2301</c:v>
                      </c:pt>
                      <c:pt idx="3056">
                        <c:v>17.548099999999998</c:v>
                      </c:pt>
                      <c:pt idx="3057">
                        <c:v>17.554500000000001</c:v>
                      </c:pt>
                      <c:pt idx="3058">
                        <c:v>17.11524</c:v>
                      </c:pt>
                      <c:pt idx="3059">
                        <c:v>17.456</c:v>
                      </c:pt>
                      <c:pt idx="3060">
                        <c:v>17.521240000000002</c:v>
                      </c:pt>
                      <c:pt idx="3061">
                        <c:v>17.721220000000002</c:v>
                      </c:pt>
                      <c:pt idx="3062">
                        <c:v>17.837979999999998</c:v>
                      </c:pt>
                      <c:pt idx="3063">
                        <c:v>18.161339999999999</c:v>
                      </c:pt>
                      <c:pt idx="3064">
                        <c:v>18.239439999999998</c:v>
                      </c:pt>
                      <c:pt idx="3065">
                        <c:v>17.490680000000001</c:v>
                      </c:pt>
                      <c:pt idx="3066">
                        <c:v>17.333539999999999</c:v>
                      </c:pt>
                      <c:pt idx="3067">
                        <c:v>16.835339999999999</c:v>
                      </c:pt>
                      <c:pt idx="3068">
                        <c:v>17.536360000000002</c:v>
                      </c:pt>
                      <c:pt idx="3069">
                        <c:v>17.365580000000001</c:v>
                      </c:pt>
                      <c:pt idx="3070">
                        <c:v>17.40164</c:v>
                      </c:pt>
                      <c:pt idx="3071">
                        <c:v>17.225540000000002</c:v>
                      </c:pt>
                      <c:pt idx="3072">
                        <c:v>16.830719999999999</c:v>
                      </c:pt>
                      <c:pt idx="3073">
                        <c:v>17.088439999999999</c:v>
                      </c:pt>
                      <c:pt idx="3074">
                        <c:v>17.173020000000001</c:v>
                      </c:pt>
                      <c:pt idx="3075">
                        <c:v>16.942060000000001</c:v>
                      </c:pt>
                      <c:pt idx="3076">
                        <c:v>17.639919999999996</c:v>
                      </c:pt>
                      <c:pt idx="3077">
                        <c:v>18.144500000000001</c:v>
                      </c:pt>
                      <c:pt idx="3078">
                        <c:v>18.726759999999999</c:v>
                      </c:pt>
                      <c:pt idx="3079">
                        <c:v>19.037119999999998</c:v>
                      </c:pt>
                      <c:pt idx="3080">
                        <c:v>20.38044</c:v>
                      </c:pt>
                      <c:pt idx="3081">
                        <c:v>20.24296</c:v>
                      </c:pt>
                      <c:pt idx="3082">
                        <c:v>20.716279999999998</c:v>
                      </c:pt>
                      <c:pt idx="3083">
                        <c:v>20.407900000000001</c:v>
                      </c:pt>
                      <c:pt idx="3084">
                        <c:v>20.832419999999999</c:v>
                      </c:pt>
                      <c:pt idx="3085">
                        <c:v>20.786240000000003</c:v>
                      </c:pt>
                      <c:pt idx="3086">
                        <c:v>20.797979999999999</c:v>
                      </c:pt>
                      <c:pt idx="3087">
                        <c:v>20.043320000000001</c:v>
                      </c:pt>
                      <c:pt idx="3088">
                        <c:v>20.30508</c:v>
                      </c:pt>
                      <c:pt idx="3089">
                        <c:v>19.511320000000001</c:v>
                      </c:pt>
                      <c:pt idx="3090">
                        <c:v>19.3231</c:v>
                      </c:pt>
                      <c:pt idx="3091">
                        <c:v>19.312099999999997</c:v>
                      </c:pt>
                      <c:pt idx="3092">
                        <c:v>19.486279999999997</c:v>
                      </c:pt>
                      <c:pt idx="3093">
                        <c:v>18.870999999999999</c:v>
                      </c:pt>
                      <c:pt idx="3094">
                        <c:v>18.23854</c:v>
                      </c:pt>
                      <c:pt idx="3095">
                        <c:v>17.756520000000002</c:v>
                      </c:pt>
                      <c:pt idx="3096">
                        <c:v>18.048659999999998</c:v>
                      </c:pt>
                      <c:pt idx="3097">
                        <c:v>18.010919999999999</c:v>
                      </c:pt>
                      <c:pt idx="3098">
                        <c:v>17.801759999999998</c:v>
                      </c:pt>
                      <c:pt idx="3099">
                        <c:v>17.874400000000001</c:v>
                      </c:pt>
                      <c:pt idx="3100">
                        <c:v>18.105119999999999</c:v>
                      </c:pt>
                      <c:pt idx="3101">
                        <c:v>18.23414</c:v>
                      </c:pt>
                      <c:pt idx="3102">
                        <c:v>18.806459999999998</c:v>
                      </c:pt>
                      <c:pt idx="3103">
                        <c:v>19.121479999999998</c:v>
                      </c:pt>
                      <c:pt idx="3104">
                        <c:v>19.393219999999999</c:v>
                      </c:pt>
                      <c:pt idx="3105">
                        <c:v>19.764400000000002</c:v>
                      </c:pt>
                      <c:pt idx="3106">
                        <c:v>19.8218</c:v>
                      </c:pt>
                      <c:pt idx="3107">
                        <c:v>20.208479999999998</c:v>
                      </c:pt>
                      <c:pt idx="3108">
                        <c:v>20.198820000000001</c:v>
                      </c:pt>
                      <c:pt idx="3109">
                        <c:v>20.228580000000001</c:v>
                      </c:pt>
                      <c:pt idx="3110">
                        <c:v>19.28886</c:v>
                      </c:pt>
                      <c:pt idx="3111">
                        <c:v>19.103159999999999</c:v>
                      </c:pt>
                      <c:pt idx="3112">
                        <c:v>19.959919999999997</c:v>
                      </c:pt>
                      <c:pt idx="3113">
                        <c:v>18.995360000000002</c:v>
                      </c:pt>
                      <c:pt idx="3114">
                        <c:v>18.419160000000002</c:v>
                      </c:pt>
                      <c:pt idx="3115">
                        <c:v>18.083539999999999</c:v>
                      </c:pt>
                      <c:pt idx="3116">
                        <c:v>18.15476</c:v>
                      </c:pt>
                      <c:pt idx="3117">
                        <c:v>17.861919999999998</c:v>
                      </c:pt>
                      <c:pt idx="3118">
                        <c:v>17.132240000000003</c:v>
                      </c:pt>
                      <c:pt idx="3119">
                        <c:v>16.90354</c:v>
                      </c:pt>
                      <c:pt idx="3120">
                        <c:v>16.752599999999997</c:v>
                      </c:pt>
                      <c:pt idx="3121">
                        <c:v>16.74898</c:v>
                      </c:pt>
                      <c:pt idx="3122">
                        <c:v>16.2256</c:v>
                      </c:pt>
                      <c:pt idx="3123">
                        <c:v>16.254339999999999</c:v>
                      </c:pt>
                      <c:pt idx="3124">
                        <c:v>15.600059999999999</c:v>
                      </c:pt>
                      <c:pt idx="3125">
                        <c:v>16.177420000000001</c:v>
                      </c:pt>
                      <c:pt idx="3126">
                        <c:v>15.872879999999999</c:v>
                      </c:pt>
                      <c:pt idx="3127">
                        <c:v>15.15432</c:v>
                      </c:pt>
                      <c:pt idx="3128">
                        <c:v>15.643600000000001</c:v>
                      </c:pt>
                      <c:pt idx="3129">
                        <c:v>15.662979999999999</c:v>
                      </c:pt>
                      <c:pt idx="3130">
                        <c:v>15.53558</c:v>
                      </c:pt>
                      <c:pt idx="3131">
                        <c:v>15.797219999999999</c:v>
                      </c:pt>
                      <c:pt idx="3132">
                        <c:v>15.672459999999999</c:v>
                      </c:pt>
                      <c:pt idx="3133">
                        <c:v>15.820819999999999</c:v>
                      </c:pt>
                      <c:pt idx="3134">
                        <c:v>15.775540000000001</c:v>
                      </c:pt>
                      <c:pt idx="3135">
                        <c:v>15.75902</c:v>
                      </c:pt>
                      <c:pt idx="3136">
                        <c:v>15.685379999999999</c:v>
                      </c:pt>
                      <c:pt idx="3137">
                        <c:v>15.237680000000001</c:v>
                      </c:pt>
                      <c:pt idx="3138">
                        <c:v>14.80566</c:v>
                      </c:pt>
                      <c:pt idx="3139">
                        <c:v>15.053940000000001</c:v>
                      </c:pt>
                      <c:pt idx="3140">
                        <c:v>15.044600000000001</c:v>
                      </c:pt>
                      <c:pt idx="3141">
                        <c:v>15.123620000000001</c:v>
                      </c:pt>
                      <c:pt idx="3142">
                        <c:v>15.40578</c:v>
                      </c:pt>
                      <c:pt idx="3143">
                        <c:v>15.20642</c:v>
                      </c:pt>
                      <c:pt idx="3144">
                        <c:v>14.863580000000001</c:v>
                      </c:pt>
                      <c:pt idx="3145">
                        <c:v>14.56832</c:v>
                      </c:pt>
                      <c:pt idx="3146">
                        <c:v>14.582180000000001</c:v>
                      </c:pt>
                      <c:pt idx="3147">
                        <c:v>14.611879999999999</c:v>
                      </c:pt>
                      <c:pt idx="3148">
                        <c:v>14.78858</c:v>
                      </c:pt>
                      <c:pt idx="3149">
                        <c:v>14.70336</c:v>
                      </c:pt>
                      <c:pt idx="3150">
                        <c:v>14.72936</c:v>
                      </c:pt>
                      <c:pt idx="3151">
                        <c:v>14.66072</c:v>
                      </c:pt>
                      <c:pt idx="3152">
                        <c:v>14.75108</c:v>
                      </c:pt>
                      <c:pt idx="3153">
                        <c:v>14.83558</c:v>
                      </c:pt>
                      <c:pt idx="3154">
                        <c:v>14.906040000000001</c:v>
                      </c:pt>
                      <c:pt idx="3155">
                        <c:v>15.026620000000001</c:v>
                      </c:pt>
                      <c:pt idx="3156">
                        <c:v>15.00492</c:v>
                      </c:pt>
                      <c:pt idx="3157">
                        <c:v>14.869860000000001</c:v>
                      </c:pt>
                      <c:pt idx="3158">
                        <c:v>14.95088</c:v>
                      </c:pt>
                      <c:pt idx="3159">
                        <c:v>14.76182</c:v>
                      </c:pt>
                      <c:pt idx="3160">
                        <c:v>14.713719999999999</c:v>
                      </c:pt>
                      <c:pt idx="3161">
                        <c:v>14.54664</c:v>
                      </c:pt>
                      <c:pt idx="3162">
                        <c:v>14.577819999999999</c:v>
                      </c:pt>
                      <c:pt idx="3163">
                        <c:v>14.427479999999999</c:v>
                      </c:pt>
                      <c:pt idx="3164">
                        <c:v>14.93862</c:v>
                      </c:pt>
                      <c:pt idx="3165">
                        <c:v>15.7966</c:v>
                      </c:pt>
                      <c:pt idx="3166">
                        <c:v>15.504760000000001</c:v>
                      </c:pt>
                      <c:pt idx="3167">
                        <c:v>15.63528</c:v>
                      </c:pt>
                      <c:pt idx="3168">
                        <c:v>15.68112</c:v>
                      </c:pt>
                      <c:pt idx="3169">
                        <c:v>15.654819999999999</c:v>
                      </c:pt>
                      <c:pt idx="3170">
                        <c:v>16.343340000000001</c:v>
                      </c:pt>
                      <c:pt idx="3171">
                        <c:v>16.05538</c:v>
                      </c:pt>
                      <c:pt idx="3172">
                        <c:v>16.35192</c:v>
                      </c:pt>
                      <c:pt idx="3173">
                        <c:v>16.693200000000001</c:v>
                      </c:pt>
                      <c:pt idx="3174">
                        <c:v>17.570419999999999</c:v>
                      </c:pt>
                      <c:pt idx="3175">
                        <c:v>17.959439999999997</c:v>
                      </c:pt>
                      <c:pt idx="3176">
                        <c:v>18.190519999999999</c:v>
                      </c:pt>
                      <c:pt idx="3177">
                        <c:v>18.659839999999999</c:v>
                      </c:pt>
                      <c:pt idx="3178">
                        <c:v>19.375259999999997</c:v>
                      </c:pt>
                      <c:pt idx="3179">
                        <c:v>19.172799999999999</c:v>
                      </c:pt>
                      <c:pt idx="3180">
                        <c:v>19.381259999999997</c:v>
                      </c:pt>
                      <c:pt idx="3181">
                        <c:v>19.34412</c:v>
                      </c:pt>
                      <c:pt idx="3182">
                        <c:v>19.269380000000002</c:v>
                      </c:pt>
                      <c:pt idx="3183">
                        <c:v>18.735659999999999</c:v>
                      </c:pt>
                      <c:pt idx="3184">
                        <c:v>18.771159999999998</c:v>
                      </c:pt>
                      <c:pt idx="3185">
                        <c:v>17.765580000000003</c:v>
                      </c:pt>
                      <c:pt idx="3186">
                        <c:v>17.367259999999998</c:v>
                      </c:pt>
                      <c:pt idx="3187">
                        <c:v>17.288799999999998</c:v>
                      </c:pt>
                      <c:pt idx="3188">
                        <c:v>17.024540000000002</c:v>
                      </c:pt>
                      <c:pt idx="3189">
                        <c:v>16.9011</c:v>
                      </c:pt>
                      <c:pt idx="3190">
                        <c:v>16.701460000000001</c:v>
                      </c:pt>
                      <c:pt idx="3191">
                        <c:v>16.514700000000001</c:v>
                      </c:pt>
                      <c:pt idx="3192">
                        <c:v>16.210280000000001</c:v>
                      </c:pt>
                      <c:pt idx="3193">
                        <c:v>16.106619999999999</c:v>
                      </c:pt>
                      <c:pt idx="3194">
                        <c:v>16.155000000000001</c:v>
                      </c:pt>
                      <c:pt idx="3195">
                        <c:v>16.354219999999998</c:v>
                      </c:pt>
                      <c:pt idx="3196">
                        <c:v>16.777180000000001</c:v>
                      </c:pt>
                      <c:pt idx="3197">
                        <c:v>17.124099999999999</c:v>
                      </c:pt>
                      <c:pt idx="3198">
                        <c:v>17.927580000000003</c:v>
                      </c:pt>
                      <c:pt idx="3199">
                        <c:v>17.751259999999998</c:v>
                      </c:pt>
                      <c:pt idx="3200">
                        <c:v>18.74258</c:v>
                      </c:pt>
                      <c:pt idx="3201">
                        <c:v>18.86178</c:v>
                      </c:pt>
                      <c:pt idx="3202">
                        <c:v>18.500439999999998</c:v>
                      </c:pt>
                      <c:pt idx="3203">
                        <c:v>18.754900000000003</c:v>
                      </c:pt>
                      <c:pt idx="3204">
                        <c:v>19.218499999999999</c:v>
                      </c:pt>
                      <c:pt idx="3205">
                        <c:v>19.730259999999998</c:v>
                      </c:pt>
                      <c:pt idx="3206">
                        <c:v>19.53124</c:v>
                      </c:pt>
                      <c:pt idx="3207">
                        <c:v>19.580560000000002</c:v>
                      </c:pt>
                      <c:pt idx="3208">
                        <c:v>19.266599999999997</c:v>
                      </c:pt>
                      <c:pt idx="3209">
                        <c:v>18.993939999999998</c:v>
                      </c:pt>
                      <c:pt idx="3210">
                        <c:v>18.37744</c:v>
                      </c:pt>
                      <c:pt idx="3211">
                        <c:v>18.093959999999999</c:v>
                      </c:pt>
                      <c:pt idx="3212">
                        <c:v>17.76932</c:v>
                      </c:pt>
                      <c:pt idx="3213">
                        <c:v>18.0715</c:v>
                      </c:pt>
                      <c:pt idx="3214">
                        <c:v>17.846360000000001</c:v>
                      </c:pt>
                      <c:pt idx="3215">
                        <c:v>17.746919999999999</c:v>
                      </c:pt>
                      <c:pt idx="3216">
                        <c:v>17.72044</c:v>
                      </c:pt>
                      <c:pt idx="3217">
                        <c:v>17.145</c:v>
                      </c:pt>
                      <c:pt idx="3218">
                        <c:v>16.869599999999998</c:v>
                      </c:pt>
                      <c:pt idx="3219">
                        <c:v>17.594060000000002</c:v>
                      </c:pt>
                      <c:pt idx="3220">
                        <c:v>17.664639999999999</c:v>
                      </c:pt>
                      <c:pt idx="3221">
                        <c:v>17.58802</c:v>
                      </c:pt>
                      <c:pt idx="3222">
                        <c:v>17.878740000000001</c:v>
                      </c:pt>
                      <c:pt idx="3223">
                        <c:v>17.957439999999998</c:v>
                      </c:pt>
                      <c:pt idx="3224">
                        <c:v>19.69182</c:v>
                      </c:pt>
                      <c:pt idx="3225">
                        <c:v>20.085660000000001</c:v>
                      </c:pt>
                      <c:pt idx="3226">
                        <c:v>19.034200000000002</c:v>
                      </c:pt>
                      <c:pt idx="3227">
                        <c:v>19.089099999999998</c:v>
                      </c:pt>
                      <c:pt idx="3228">
                        <c:v>19.720800000000001</c:v>
                      </c:pt>
                      <c:pt idx="3229">
                        <c:v>19.696400000000001</c:v>
                      </c:pt>
                      <c:pt idx="3230">
                        <c:v>19.326779999999999</c:v>
                      </c:pt>
                      <c:pt idx="3231">
                        <c:v>19.101900000000001</c:v>
                      </c:pt>
                      <c:pt idx="3232">
                        <c:v>19.248740000000002</c:v>
                      </c:pt>
                      <c:pt idx="3233">
                        <c:v>18.494419999999998</c:v>
                      </c:pt>
                      <c:pt idx="3234">
                        <c:v>18.352060000000002</c:v>
                      </c:pt>
                      <c:pt idx="3235">
                        <c:v>18.62968</c:v>
                      </c:pt>
                      <c:pt idx="3236">
                        <c:v>18.199259999999999</c:v>
                      </c:pt>
                      <c:pt idx="3237">
                        <c:v>17.61356</c:v>
                      </c:pt>
                      <c:pt idx="3238">
                        <c:v>17.826499999999999</c:v>
                      </c:pt>
                      <c:pt idx="3239">
                        <c:v>17.513259999999999</c:v>
                      </c:pt>
                      <c:pt idx="3240">
                        <c:v>16.98516</c:v>
                      </c:pt>
                      <c:pt idx="3241">
                        <c:v>17.666840000000001</c:v>
                      </c:pt>
                      <c:pt idx="3242">
                        <c:v>17.43562</c:v>
                      </c:pt>
                      <c:pt idx="3243">
                        <c:v>17.417619999999999</c:v>
                      </c:pt>
                      <c:pt idx="3244">
                        <c:v>17.7547</c:v>
                      </c:pt>
                      <c:pt idx="3245">
                        <c:v>18.314119999999999</c:v>
                      </c:pt>
                      <c:pt idx="3246">
                        <c:v>18.21808</c:v>
                      </c:pt>
                      <c:pt idx="3247">
                        <c:v>19.00592</c:v>
                      </c:pt>
                      <c:pt idx="3248">
                        <c:v>19.76202</c:v>
                      </c:pt>
                      <c:pt idx="3249">
                        <c:v>19.738979999999998</c:v>
                      </c:pt>
                      <c:pt idx="3250">
                        <c:v>19.5015</c:v>
                      </c:pt>
                      <c:pt idx="3251">
                        <c:v>19.617639999999998</c:v>
                      </c:pt>
                      <c:pt idx="3252">
                        <c:v>19.757560000000002</c:v>
                      </c:pt>
                      <c:pt idx="3253">
                        <c:v>20.301819999999999</c:v>
                      </c:pt>
                      <c:pt idx="3254">
                        <c:v>19.792400000000001</c:v>
                      </c:pt>
                      <c:pt idx="3255">
                        <c:v>19.08306</c:v>
                      </c:pt>
                      <c:pt idx="3256">
                        <c:v>18.5642</c:v>
                      </c:pt>
                      <c:pt idx="3257">
                        <c:v>18.771799999999999</c:v>
                      </c:pt>
                      <c:pt idx="3258">
                        <c:v>18.624380000000002</c:v>
                      </c:pt>
                      <c:pt idx="3259">
                        <c:v>18.5245</c:v>
                      </c:pt>
                      <c:pt idx="3260">
                        <c:v>18.8565</c:v>
                      </c:pt>
                      <c:pt idx="3261">
                        <c:v>17.941939999999999</c:v>
                      </c:pt>
                      <c:pt idx="3262">
                        <c:v>18.20384</c:v>
                      </c:pt>
                      <c:pt idx="3263">
                        <c:v>18.112159999999999</c:v>
                      </c:pt>
                      <c:pt idx="3264">
                        <c:v>17.775299999999998</c:v>
                      </c:pt>
                      <c:pt idx="3265">
                        <c:v>17.618560000000002</c:v>
                      </c:pt>
                      <c:pt idx="3266">
                        <c:v>17.454560000000001</c:v>
                      </c:pt>
                      <c:pt idx="3267">
                        <c:v>17.5824</c:v>
                      </c:pt>
                      <c:pt idx="3268">
                        <c:v>17.78912</c:v>
                      </c:pt>
                      <c:pt idx="3269">
                        <c:v>18.199540000000002</c:v>
                      </c:pt>
                      <c:pt idx="3270">
                        <c:v>18.103020000000001</c:v>
                      </c:pt>
                      <c:pt idx="3271">
                        <c:v>18.46894</c:v>
                      </c:pt>
                      <c:pt idx="3272">
                        <c:v>19.306099999999997</c:v>
                      </c:pt>
                      <c:pt idx="3273">
                        <c:v>19.30658</c:v>
                      </c:pt>
                      <c:pt idx="3274">
                        <c:v>19.483160000000002</c:v>
                      </c:pt>
                      <c:pt idx="3275">
                        <c:v>19.41122</c:v>
                      </c:pt>
                      <c:pt idx="3276">
                        <c:v>19.359060000000003</c:v>
                      </c:pt>
                      <c:pt idx="3277">
                        <c:v>19.460540000000002</c:v>
                      </c:pt>
                      <c:pt idx="3278">
                        <c:v>19.558119999999999</c:v>
                      </c:pt>
                      <c:pt idx="3279">
                        <c:v>19.338979999999999</c:v>
                      </c:pt>
                      <c:pt idx="3280">
                        <c:v>18.610939999999999</c:v>
                      </c:pt>
                      <c:pt idx="3281">
                        <c:v>18.698160000000001</c:v>
                      </c:pt>
                      <c:pt idx="3282">
                        <c:v>18.390619999999998</c:v>
                      </c:pt>
                      <c:pt idx="3283">
                        <c:v>18.239080000000001</c:v>
                      </c:pt>
                      <c:pt idx="3284">
                        <c:v>18.243680000000001</c:v>
                      </c:pt>
                      <c:pt idx="3285">
                        <c:v>18.11768</c:v>
                      </c:pt>
                      <c:pt idx="3286">
                        <c:v>18.098680000000002</c:v>
                      </c:pt>
                      <c:pt idx="3287">
                        <c:v>17.691839999999999</c:v>
                      </c:pt>
                      <c:pt idx="3288">
                        <c:v>17.37144</c:v>
                      </c:pt>
                      <c:pt idx="3289">
                        <c:v>17.534220000000001</c:v>
                      </c:pt>
                      <c:pt idx="3290">
                        <c:v>17.315639999999998</c:v>
                      </c:pt>
                      <c:pt idx="3291">
                        <c:v>17.12</c:v>
                      </c:pt>
                      <c:pt idx="3292">
                        <c:v>15.89842</c:v>
                      </c:pt>
                      <c:pt idx="3293">
                        <c:v>17.380980000000001</c:v>
                      </c:pt>
                      <c:pt idx="3294">
                        <c:v>17.34564</c:v>
                      </c:pt>
                      <c:pt idx="3295">
                        <c:v>17.274819999999998</c:v>
                      </c:pt>
                      <c:pt idx="3296">
                        <c:v>17.410220000000002</c:v>
                      </c:pt>
                      <c:pt idx="3297">
                        <c:v>17.5261</c:v>
                      </c:pt>
                      <c:pt idx="3298">
                        <c:v>17.530459999999998</c:v>
                      </c:pt>
                      <c:pt idx="3299">
                        <c:v>17.656459999999999</c:v>
                      </c:pt>
                      <c:pt idx="3300">
                        <c:v>18.078279999999999</c:v>
                      </c:pt>
                      <c:pt idx="3301">
                        <c:v>18.100860000000001</c:v>
                      </c:pt>
                      <c:pt idx="3302">
                        <c:v>18.05284</c:v>
                      </c:pt>
                      <c:pt idx="3303">
                        <c:v>17.7468</c:v>
                      </c:pt>
                      <c:pt idx="3304">
                        <c:v>17.782820000000001</c:v>
                      </c:pt>
                      <c:pt idx="3305">
                        <c:v>17.525299999999998</c:v>
                      </c:pt>
                      <c:pt idx="3306">
                        <c:v>17.410540000000001</c:v>
                      </c:pt>
                      <c:pt idx="3307">
                        <c:v>17.1402</c:v>
                      </c:pt>
                      <c:pt idx="3308">
                        <c:v>17.564</c:v>
                      </c:pt>
                      <c:pt idx="3309">
                        <c:v>17.418299999999999</c:v>
                      </c:pt>
                      <c:pt idx="3310">
                        <c:v>17.252459999999999</c:v>
                      </c:pt>
                      <c:pt idx="3311">
                        <c:v>17.113919999999997</c:v>
                      </c:pt>
                      <c:pt idx="3312">
                        <c:v>17.054179999999999</c:v>
                      </c:pt>
                      <c:pt idx="3313">
                        <c:v>17.12398</c:v>
                      </c:pt>
                      <c:pt idx="3314">
                        <c:v>17.037479999999999</c:v>
                      </c:pt>
                      <c:pt idx="3315">
                        <c:v>16.638919999999999</c:v>
                      </c:pt>
                      <c:pt idx="3316">
                        <c:v>17.019759999999998</c:v>
                      </c:pt>
                      <c:pt idx="3317">
                        <c:v>17.03182</c:v>
                      </c:pt>
                      <c:pt idx="3318">
                        <c:v>16.869240000000001</c:v>
                      </c:pt>
                      <c:pt idx="3319">
                        <c:v>17.059099999999997</c:v>
                      </c:pt>
                      <c:pt idx="3320">
                        <c:v>17.292259999999999</c:v>
                      </c:pt>
                      <c:pt idx="3321">
                        <c:v>17.38036</c:v>
                      </c:pt>
                      <c:pt idx="3322">
                        <c:v>17.444980000000001</c:v>
                      </c:pt>
                      <c:pt idx="3323">
                        <c:v>17.692019999999999</c:v>
                      </c:pt>
                      <c:pt idx="3324">
                        <c:v>17.502759999999999</c:v>
                      </c:pt>
                      <c:pt idx="3325">
                        <c:v>17.645520000000001</c:v>
                      </c:pt>
                      <c:pt idx="3326">
                        <c:v>17.522500000000001</c:v>
                      </c:pt>
                      <c:pt idx="3327">
                        <c:v>17.252119999999998</c:v>
                      </c:pt>
                      <c:pt idx="3328">
                        <c:v>17.51362</c:v>
                      </c:pt>
                      <c:pt idx="3329">
                        <c:v>17.112880000000001</c:v>
                      </c:pt>
                      <c:pt idx="3330">
                        <c:v>17.611840000000001</c:v>
                      </c:pt>
                      <c:pt idx="3331">
                        <c:v>17.378820000000001</c:v>
                      </c:pt>
                      <c:pt idx="3332">
                        <c:v>16.875119999999999</c:v>
                      </c:pt>
                      <c:pt idx="3333">
                        <c:v>16.662659999999999</c:v>
                      </c:pt>
                      <c:pt idx="3334">
                        <c:v>17.408439999999999</c:v>
                      </c:pt>
                      <c:pt idx="3335">
                        <c:v>17.360220000000002</c:v>
                      </c:pt>
                      <c:pt idx="3336">
                        <c:v>17.48132</c:v>
                      </c:pt>
                      <c:pt idx="3337">
                        <c:v>17.806939999999997</c:v>
                      </c:pt>
                      <c:pt idx="3338">
                        <c:v>17.803939999999997</c:v>
                      </c:pt>
                      <c:pt idx="3339">
                        <c:v>17.814160000000001</c:v>
                      </c:pt>
                      <c:pt idx="3340">
                        <c:v>17.701319999999999</c:v>
                      </c:pt>
                      <c:pt idx="3341">
                        <c:v>18.01398</c:v>
                      </c:pt>
                      <c:pt idx="3342">
                        <c:v>18.789680000000001</c:v>
                      </c:pt>
                      <c:pt idx="3343">
                        <c:v>19.035679999999999</c:v>
                      </c:pt>
                      <c:pt idx="3344">
                        <c:v>20.201799999999999</c:v>
                      </c:pt>
                      <c:pt idx="3345">
                        <c:v>20.948779999999999</c:v>
                      </c:pt>
                      <c:pt idx="3346">
                        <c:v>20.759740000000001</c:v>
                      </c:pt>
                      <c:pt idx="3347">
                        <c:v>20.801819999999999</c:v>
                      </c:pt>
                      <c:pt idx="3348">
                        <c:v>21.5138</c:v>
                      </c:pt>
                      <c:pt idx="3349">
                        <c:v>21.062139999999999</c:v>
                      </c:pt>
                      <c:pt idx="3350">
                        <c:v>21.31578</c:v>
                      </c:pt>
                      <c:pt idx="3351">
                        <c:v>20.610279999999999</c:v>
                      </c:pt>
                      <c:pt idx="3352">
                        <c:v>20.215580000000003</c:v>
                      </c:pt>
                      <c:pt idx="3353">
                        <c:v>20.31804</c:v>
                      </c:pt>
                      <c:pt idx="3354">
                        <c:v>19.54288</c:v>
                      </c:pt>
                      <c:pt idx="3355">
                        <c:v>19.033180000000002</c:v>
                      </c:pt>
                      <c:pt idx="3356">
                        <c:v>18.688560000000003</c:v>
                      </c:pt>
                      <c:pt idx="3357">
                        <c:v>18.009340000000002</c:v>
                      </c:pt>
                      <c:pt idx="3358">
                        <c:v>17.74128</c:v>
                      </c:pt>
                      <c:pt idx="3359">
                        <c:v>17.435020000000002</c:v>
                      </c:pt>
                      <c:pt idx="3360">
                        <c:v>17.732119999999998</c:v>
                      </c:pt>
                      <c:pt idx="3361">
                        <c:v>17.421240000000001</c:v>
                      </c:pt>
                      <c:pt idx="3362">
                        <c:v>17.08052</c:v>
                      </c:pt>
                      <c:pt idx="3363">
                        <c:v>16.716819999999998</c:v>
                      </c:pt>
                      <c:pt idx="3364">
                        <c:v>16.965540000000001</c:v>
                      </c:pt>
                      <c:pt idx="3365">
                        <c:v>17.515400000000003</c:v>
                      </c:pt>
                      <c:pt idx="3366">
                        <c:v>17.714659999999999</c:v>
                      </c:pt>
                      <c:pt idx="3367">
                        <c:v>17.563040000000001</c:v>
                      </c:pt>
                      <c:pt idx="3368">
                        <c:v>17.9678</c:v>
                      </c:pt>
                      <c:pt idx="3369">
                        <c:v>19.1281</c:v>
                      </c:pt>
                      <c:pt idx="3370">
                        <c:v>18.802659999999999</c:v>
                      </c:pt>
                      <c:pt idx="3371">
                        <c:v>18.25234</c:v>
                      </c:pt>
                      <c:pt idx="3372">
                        <c:v>18.389740000000003</c:v>
                      </c:pt>
                      <c:pt idx="3373">
                        <c:v>19.008419999999997</c:v>
                      </c:pt>
                      <c:pt idx="3374">
                        <c:v>18.771180000000001</c:v>
                      </c:pt>
                      <c:pt idx="3375">
                        <c:v>18.337119999999999</c:v>
                      </c:pt>
                      <c:pt idx="3376">
                        <c:v>18.220400000000001</c:v>
                      </c:pt>
                      <c:pt idx="3377">
                        <c:v>17.979240000000001</c:v>
                      </c:pt>
                      <c:pt idx="3378">
                        <c:v>17.818380000000001</c:v>
                      </c:pt>
                      <c:pt idx="3379">
                        <c:v>17.56418</c:v>
                      </c:pt>
                      <c:pt idx="3380">
                        <c:v>17.659020000000002</c:v>
                      </c:pt>
                      <c:pt idx="3381">
                        <c:v>17.12724</c:v>
                      </c:pt>
                      <c:pt idx="3382">
                        <c:v>17.229900000000001</c:v>
                      </c:pt>
                      <c:pt idx="3383">
                        <c:v>16.9481</c:v>
                      </c:pt>
                      <c:pt idx="3384">
                        <c:v>16.503900000000002</c:v>
                      </c:pt>
                      <c:pt idx="3385">
                        <c:v>16.23892</c:v>
                      </c:pt>
                      <c:pt idx="3386">
                        <c:v>16.540880000000001</c:v>
                      </c:pt>
                      <c:pt idx="3387">
                        <c:v>16.0184</c:v>
                      </c:pt>
                      <c:pt idx="3388">
                        <c:v>16.89556</c:v>
                      </c:pt>
                      <c:pt idx="3389">
                        <c:v>17.299720000000001</c:v>
                      </c:pt>
                      <c:pt idx="3390">
                        <c:v>16.490279999999998</c:v>
                      </c:pt>
                      <c:pt idx="3391">
                        <c:v>17.188680000000002</c:v>
                      </c:pt>
                      <c:pt idx="3392">
                        <c:v>17.37894</c:v>
                      </c:pt>
                      <c:pt idx="3393">
                        <c:v>17.71828</c:v>
                      </c:pt>
                      <c:pt idx="3394">
                        <c:v>17.97072</c:v>
                      </c:pt>
                      <c:pt idx="3395">
                        <c:v>18.249179999999999</c:v>
                      </c:pt>
                      <c:pt idx="3396">
                        <c:v>18.240819999999999</c:v>
                      </c:pt>
                      <c:pt idx="3397">
                        <c:v>18.816400000000002</c:v>
                      </c:pt>
                      <c:pt idx="3398">
                        <c:v>18.935080000000003</c:v>
                      </c:pt>
                      <c:pt idx="3399">
                        <c:v>19.1236</c:v>
                      </c:pt>
                      <c:pt idx="3400">
                        <c:v>19.213380000000001</c:v>
                      </c:pt>
                      <c:pt idx="3401">
                        <c:v>17.634460000000001</c:v>
                      </c:pt>
                      <c:pt idx="3402">
                        <c:v>18.296240000000001</c:v>
                      </c:pt>
                      <c:pt idx="3403">
                        <c:v>17.72326</c:v>
                      </c:pt>
                      <c:pt idx="3404">
                        <c:v>17.79476</c:v>
                      </c:pt>
                      <c:pt idx="3405">
                        <c:v>17.864660000000001</c:v>
                      </c:pt>
                      <c:pt idx="3406">
                        <c:v>18.208099999999998</c:v>
                      </c:pt>
                      <c:pt idx="3407">
                        <c:v>17.238900000000001</c:v>
                      </c:pt>
                      <c:pt idx="3408">
                        <c:v>18.084820000000001</c:v>
                      </c:pt>
                      <c:pt idx="3409">
                        <c:v>17.94706</c:v>
                      </c:pt>
                      <c:pt idx="3410">
                        <c:v>17.426599999999997</c:v>
                      </c:pt>
                      <c:pt idx="3411">
                        <c:v>17.665800000000001</c:v>
                      </c:pt>
                      <c:pt idx="3412">
                        <c:v>17.744439999999997</c:v>
                      </c:pt>
                      <c:pt idx="3413">
                        <c:v>18.12602</c:v>
                      </c:pt>
                      <c:pt idx="3414">
                        <c:v>18.372979999999998</c:v>
                      </c:pt>
                      <c:pt idx="3415">
                        <c:v>19.189060000000001</c:v>
                      </c:pt>
                      <c:pt idx="3416">
                        <c:v>19.286999999999999</c:v>
                      </c:pt>
                      <c:pt idx="3417">
                        <c:v>19.250340000000001</c:v>
                      </c:pt>
                      <c:pt idx="3418">
                        <c:v>19.561619999999998</c:v>
                      </c:pt>
                      <c:pt idx="3419">
                        <c:v>19.665099999999999</c:v>
                      </c:pt>
                      <c:pt idx="3420">
                        <c:v>19.679759999999998</c:v>
                      </c:pt>
                      <c:pt idx="3421">
                        <c:v>19.67022</c:v>
                      </c:pt>
                      <c:pt idx="3422">
                        <c:v>19.609000000000002</c:v>
                      </c:pt>
                      <c:pt idx="3423">
                        <c:v>18.706799999999998</c:v>
                      </c:pt>
                      <c:pt idx="3424">
                        <c:v>18.90136</c:v>
                      </c:pt>
                      <c:pt idx="3425">
                        <c:v>18.43244</c:v>
                      </c:pt>
                      <c:pt idx="3426">
                        <c:v>18.16526</c:v>
                      </c:pt>
                      <c:pt idx="3427">
                        <c:v>17.92484</c:v>
                      </c:pt>
                      <c:pt idx="3428">
                        <c:v>17.631400000000003</c:v>
                      </c:pt>
                      <c:pt idx="3429">
                        <c:v>17.212779999999999</c:v>
                      </c:pt>
                      <c:pt idx="3430">
                        <c:v>17.42848</c:v>
                      </c:pt>
                      <c:pt idx="3431">
                        <c:v>16.857119999999998</c:v>
                      </c:pt>
                      <c:pt idx="3432">
                        <c:v>16.953560000000003</c:v>
                      </c:pt>
                      <c:pt idx="3433">
                        <c:v>16.717939999999999</c:v>
                      </c:pt>
                      <c:pt idx="3434">
                        <c:v>16.781959999999998</c:v>
                      </c:pt>
                      <c:pt idx="3435">
                        <c:v>16.50516</c:v>
                      </c:pt>
                      <c:pt idx="3436">
                        <c:v>16.78462</c:v>
                      </c:pt>
                      <c:pt idx="3437">
                        <c:v>16.933060000000001</c:v>
                      </c:pt>
                      <c:pt idx="3438">
                        <c:v>17.17398</c:v>
                      </c:pt>
                      <c:pt idx="3439">
                        <c:v>17.149540000000002</c:v>
                      </c:pt>
                      <c:pt idx="3440">
                        <c:v>17.509119999999999</c:v>
                      </c:pt>
                      <c:pt idx="3441">
                        <c:v>17.17784</c:v>
                      </c:pt>
                      <c:pt idx="3442">
                        <c:v>17.89038</c:v>
                      </c:pt>
                      <c:pt idx="3443">
                        <c:v>17.892139999999998</c:v>
                      </c:pt>
                      <c:pt idx="3444">
                        <c:v>18.120439999999999</c:v>
                      </c:pt>
                      <c:pt idx="3445">
                        <c:v>17.87388</c:v>
                      </c:pt>
                      <c:pt idx="3446">
                        <c:v>17.7699</c:v>
                      </c:pt>
                      <c:pt idx="3447">
                        <c:v>17.790479999999999</c:v>
                      </c:pt>
                      <c:pt idx="3448">
                        <c:v>17.583680000000001</c:v>
                      </c:pt>
                      <c:pt idx="3449">
                        <c:v>17.227540000000001</c:v>
                      </c:pt>
                      <c:pt idx="3450">
                        <c:v>16.994759999999999</c:v>
                      </c:pt>
                      <c:pt idx="3451">
                        <c:v>16.692319999999999</c:v>
                      </c:pt>
                      <c:pt idx="3452">
                        <c:v>16.221779999999999</c:v>
                      </c:pt>
                      <c:pt idx="3453">
                        <c:v>16.26136</c:v>
                      </c:pt>
                      <c:pt idx="3454">
                        <c:v>15.821339999999999</c:v>
                      </c:pt>
                      <c:pt idx="3455">
                        <c:v>15.317</c:v>
                      </c:pt>
                      <c:pt idx="3456">
                        <c:v>15.3149</c:v>
                      </c:pt>
                      <c:pt idx="3457">
                        <c:v>15.236459999999999</c:v>
                      </c:pt>
                      <c:pt idx="3458">
                        <c:v>15.20194</c:v>
                      </c:pt>
                      <c:pt idx="3459">
                        <c:v>15.1236</c:v>
                      </c:pt>
                      <c:pt idx="3460">
                        <c:v>15.154879999999999</c:v>
                      </c:pt>
                      <c:pt idx="3461">
                        <c:v>15.03518</c:v>
                      </c:pt>
                      <c:pt idx="3462">
                        <c:v>15.08024</c:v>
                      </c:pt>
                      <c:pt idx="3463">
                        <c:v>14.943200000000001</c:v>
                      </c:pt>
                      <c:pt idx="3464">
                        <c:v>15.2171</c:v>
                      </c:pt>
                      <c:pt idx="3465">
                        <c:v>15.254</c:v>
                      </c:pt>
                      <c:pt idx="3466">
                        <c:v>13.32892</c:v>
                      </c:pt>
                      <c:pt idx="3467">
                        <c:v>15.109780000000001</c:v>
                      </c:pt>
                      <c:pt idx="3468">
                        <c:v>14.758179999999999</c:v>
                      </c:pt>
                      <c:pt idx="3469">
                        <c:v>15.27092</c:v>
                      </c:pt>
                      <c:pt idx="3470">
                        <c:v>15.363299999999999</c:v>
                      </c:pt>
                      <c:pt idx="3471">
                        <c:v>14.90516</c:v>
                      </c:pt>
                      <c:pt idx="3472">
                        <c:v>15.186620000000001</c:v>
                      </c:pt>
                      <c:pt idx="3473">
                        <c:v>15.0511</c:v>
                      </c:pt>
                      <c:pt idx="3474">
                        <c:v>15.089180000000001</c:v>
                      </c:pt>
                      <c:pt idx="3475">
                        <c:v>15.350580000000001</c:v>
                      </c:pt>
                      <c:pt idx="3476">
                        <c:v>15.46678</c:v>
                      </c:pt>
                      <c:pt idx="3477">
                        <c:v>15.397620000000002</c:v>
                      </c:pt>
                      <c:pt idx="3478">
                        <c:v>15.46472</c:v>
                      </c:pt>
                      <c:pt idx="3479">
                        <c:v>14.83314</c:v>
                      </c:pt>
                      <c:pt idx="3480">
                        <c:v>14.66192</c:v>
                      </c:pt>
                      <c:pt idx="3481">
                        <c:v>14.220180000000001</c:v>
                      </c:pt>
                      <c:pt idx="3482">
                        <c:v>14.05958</c:v>
                      </c:pt>
                      <c:pt idx="3483">
                        <c:v>14.050739999999999</c:v>
                      </c:pt>
                      <c:pt idx="3484">
                        <c:v>14.11984</c:v>
                      </c:pt>
                      <c:pt idx="3485">
                        <c:v>14.161100000000001</c:v>
                      </c:pt>
                      <c:pt idx="3486">
                        <c:v>14.34248</c:v>
                      </c:pt>
                      <c:pt idx="3487">
                        <c:v>14.63022</c:v>
                      </c:pt>
                      <c:pt idx="3488">
                        <c:v>14.710360000000001</c:v>
                      </c:pt>
                      <c:pt idx="3489">
                        <c:v>14.787360000000001</c:v>
                      </c:pt>
                      <c:pt idx="3490">
                        <c:v>14.910819999999999</c:v>
                      </c:pt>
                      <c:pt idx="3491">
                        <c:v>15.25154</c:v>
                      </c:pt>
                      <c:pt idx="3492">
                        <c:v>15.190899999999999</c:v>
                      </c:pt>
                      <c:pt idx="3493">
                        <c:v>15.36322</c:v>
                      </c:pt>
                      <c:pt idx="3494">
                        <c:v>15.221260000000001</c:v>
                      </c:pt>
                      <c:pt idx="3495">
                        <c:v>14.77994</c:v>
                      </c:pt>
                      <c:pt idx="3496">
                        <c:v>14.62984</c:v>
                      </c:pt>
                      <c:pt idx="3497">
                        <c:v>15.10876</c:v>
                      </c:pt>
                      <c:pt idx="3498">
                        <c:v>15.31236</c:v>
                      </c:pt>
                      <c:pt idx="3499">
                        <c:v>15.06892</c:v>
                      </c:pt>
                      <c:pt idx="3500">
                        <c:v>15.326840000000001</c:v>
                      </c:pt>
                      <c:pt idx="3501">
                        <c:v>15.20806</c:v>
                      </c:pt>
                      <c:pt idx="3502">
                        <c:v>15.03018</c:v>
                      </c:pt>
                      <c:pt idx="3503">
                        <c:v>14.81292</c:v>
                      </c:pt>
                      <c:pt idx="3504">
                        <c:v>14.86492</c:v>
                      </c:pt>
                      <c:pt idx="3505">
                        <c:v>14.63654</c:v>
                      </c:pt>
                      <c:pt idx="3506">
                        <c:v>14.52542</c:v>
                      </c:pt>
                      <c:pt idx="3507">
                        <c:v>14.45566</c:v>
                      </c:pt>
                      <c:pt idx="3508">
                        <c:v>14.21302</c:v>
                      </c:pt>
                      <c:pt idx="3509">
                        <c:v>14.62832</c:v>
                      </c:pt>
                      <c:pt idx="3510">
                        <c:v>14.55752</c:v>
                      </c:pt>
                      <c:pt idx="3511">
                        <c:v>14.282719999999999</c:v>
                      </c:pt>
                      <c:pt idx="3512">
                        <c:v>14.5543</c:v>
                      </c:pt>
                      <c:pt idx="3513">
                        <c:v>14.408479999999999</c:v>
                      </c:pt>
                      <c:pt idx="3514">
                        <c:v>14.51478</c:v>
                      </c:pt>
                      <c:pt idx="3515">
                        <c:v>14.319799999999999</c:v>
                      </c:pt>
                      <c:pt idx="3516">
                        <c:v>14.804860000000001</c:v>
                      </c:pt>
                      <c:pt idx="3517">
                        <c:v>14.818040000000002</c:v>
                      </c:pt>
                      <c:pt idx="3518">
                        <c:v>14.84708</c:v>
                      </c:pt>
                      <c:pt idx="3519">
                        <c:v>14.852139999999999</c:v>
                      </c:pt>
                      <c:pt idx="3520">
                        <c:v>15.281739999999999</c:v>
                      </c:pt>
                      <c:pt idx="3521">
                        <c:v>15.195879999999999</c:v>
                      </c:pt>
                      <c:pt idx="3522">
                        <c:v>15.38818</c:v>
                      </c:pt>
                      <c:pt idx="3523">
                        <c:v>15.3628</c:v>
                      </c:pt>
                      <c:pt idx="3524">
                        <c:v>15.828959999999999</c:v>
                      </c:pt>
                      <c:pt idx="3525">
                        <c:v>16.088840000000001</c:v>
                      </c:pt>
                      <c:pt idx="3526">
                        <c:v>16.127579999999998</c:v>
                      </c:pt>
                      <c:pt idx="3527">
                        <c:v>16.294779999999999</c:v>
                      </c:pt>
                      <c:pt idx="3528">
                        <c:v>16.446720000000003</c:v>
                      </c:pt>
                      <c:pt idx="3529">
                        <c:v>16.401400000000002</c:v>
                      </c:pt>
                      <c:pt idx="3530">
                        <c:v>16.67868</c:v>
                      </c:pt>
                      <c:pt idx="3531">
                        <c:v>16.838540000000002</c:v>
                      </c:pt>
                      <c:pt idx="3532">
                        <c:v>17.292439999999999</c:v>
                      </c:pt>
                      <c:pt idx="3533">
                        <c:v>18.05668</c:v>
                      </c:pt>
                      <c:pt idx="3534">
                        <c:v>17.93364</c:v>
                      </c:pt>
                      <c:pt idx="3535">
                        <c:v>18.61938</c:v>
                      </c:pt>
                      <c:pt idx="3536">
                        <c:v>19.11046</c:v>
                      </c:pt>
                      <c:pt idx="3537">
                        <c:v>19.661919999999999</c:v>
                      </c:pt>
                      <c:pt idx="3538">
                        <c:v>20.098779999999998</c:v>
                      </c:pt>
                      <c:pt idx="3539">
                        <c:v>20.913419999999999</c:v>
                      </c:pt>
                      <c:pt idx="3540">
                        <c:v>20.774540000000002</c:v>
                      </c:pt>
                      <c:pt idx="3541">
                        <c:v>20.40766</c:v>
                      </c:pt>
                      <c:pt idx="3542">
                        <c:v>20.42428</c:v>
                      </c:pt>
                      <c:pt idx="3543">
                        <c:v>19.647200000000002</c:v>
                      </c:pt>
                      <c:pt idx="3544">
                        <c:v>19.533840000000001</c:v>
                      </c:pt>
                      <c:pt idx="3545">
                        <c:v>19.036799999999999</c:v>
                      </c:pt>
                      <c:pt idx="3546">
                        <c:v>19.0669</c:v>
                      </c:pt>
                      <c:pt idx="3547">
                        <c:v>19.035240000000002</c:v>
                      </c:pt>
                      <c:pt idx="3548">
                        <c:v>18.48882</c:v>
                      </c:pt>
                      <c:pt idx="3549">
                        <c:v>18.520160000000001</c:v>
                      </c:pt>
                      <c:pt idx="3550">
                        <c:v>18.690339999999999</c:v>
                      </c:pt>
                      <c:pt idx="3551">
                        <c:v>18.041640000000001</c:v>
                      </c:pt>
                      <c:pt idx="3552">
                        <c:v>17.691599999999998</c:v>
                      </c:pt>
                      <c:pt idx="3553">
                        <c:v>17.978819999999999</c:v>
                      </c:pt>
                      <c:pt idx="3554">
                        <c:v>17.996959999999998</c:v>
                      </c:pt>
                      <c:pt idx="3555">
                        <c:v>18.132960000000001</c:v>
                      </c:pt>
                      <c:pt idx="3556">
                        <c:v>18.16282</c:v>
                      </c:pt>
                      <c:pt idx="3557">
                        <c:v>19.19556</c:v>
                      </c:pt>
                      <c:pt idx="3558">
                        <c:v>19.202000000000002</c:v>
                      </c:pt>
                      <c:pt idx="3559">
                        <c:v>19.967419999999997</c:v>
                      </c:pt>
                      <c:pt idx="3560">
                        <c:v>20.984060000000003</c:v>
                      </c:pt>
                      <c:pt idx="3561">
                        <c:v>21.090220000000002</c:v>
                      </c:pt>
                      <c:pt idx="3562">
                        <c:v>21.325800000000001</c:v>
                      </c:pt>
                      <c:pt idx="3563">
                        <c:v>21.521879999999999</c:v>
                      </c:pt>
                      <c:pt idx="3564">
                        <c:v>21.469380000000001</c:v>
                      </c:pt>
                      <c:pt idx="3565">
                        <c:v>21.8751</c:v>
                      </c:pt>
                      <c:pt idx="3566">
                        <c:v>20.998540000000002</c:v>
                      </c:pt>
                      <c:pt idx="3567">
                        <c:v>21.424199999999999</c:v>
                      </c:pt>
                      <c:pt idx="3568">
                        <c:v>20.821540000000002</c:v>
                      </c:pt>
                      <c:pt idx="3569">
                        <c:v>20.591660000000001</c:v>
                      </c:pt>
                      <c:pt idx="3570">
                        <c:v>20.050979999999999</c:v>
                      </c:pt>
                      <c:pt idx="3571">
                        <c:v>19.702840000000002</c:v>
                      </c:pt>
                      <c:pt idx="3572">
                        <c:v>17.943619999999999</c:v>
                      </c:pt>
                      <c:pt idx="3573">
                        <c:v>17.916439999999998</c:v>
                      </c:pt>
                      <c:pt idx="3574">
                        <c:v>18.166240000000002</c:v>
                      </c:pt>
                      <c:pt idx="3575">
                        <c:v>18.8795</c:v>
                      </c:pt>
                      <c:pt idx="3576">
                        <c:v>18.786540000000002</c:v>
                      </c:pt>
                      <c:pt idx="3577">
                        <c:v>18.483979999999999</c:v>
                      </c:pt>
                      <c:pt idx="3578">
                        <c:v>18.59158</c:v>
                      </c:pt>
                      <c:pt idx="3579">
                        <c:v>18.444459999999999</c:v>
                      </c:pt>
                      <c:pt idx="3580">
                        <c:v>18.5916</c:v>
                      </c:pt>
                      <c:pt idx="3581">
                        <c:v>19.138000000000002</c:v>
                      </c:pt>
                      <c:pt idx="3582">
                        <c:v>19.802160000000001</c:v>
                      </c:pt>
                      <c:pt idx="3583">
                        <c:v>20.092099999999999</c:v>
                      </c:pt>
                      <c:pt idx="3584">
                        <c:v>21.25536</c:v>
                      </c:pt>
                      <c:pt idx="3585">
                        <c:v>20.842220000000001</c:v>
                      </c:pt>
                      <c:pt idx="3586">
                        <c:v>21.36252</c:v>
                      </c:pt>
                      <c:pt idx="3587">
                        <c:v>21.537520000000001</c:v>
                      </c:pt>
                      <c:pt idx="3588">
                        <c:v>21.651479999999999</c:v>
                      </c:pt>
                      <c:pt idx="3589">
                        <c:v>21.554759999999998</c:v>
                      </c:pt>
                      <c:pt idx="3590">
                        <c:v>21.576460000000001</c:v>
                      </c:pt>
                      <c:pt idx="3591">
                        <c:v>20.79064</c:v>
                      </c:pt>
                      <c:pt idx="3592">
                        <c:v>21.06992</c:v>
                      </c:pt>
                      <c:pt idx="3593">
                        <c:v>19.77796</c:v>
                      </c:pt>
                      <c:pt idx="3594">
                        <c:v>20.179539999999999</c:v>
                      </c:pt>
                      <c:pt idx="3595">
                        <c:v>19.54214</c:v>
                      </c:pt>
                      <c:pt idx="3596">
                        <c:v>19.247859999999999</c:v>
                      </c:pt>
                      <c:pt idx="3597">
                        <c:v>18.845419999999997</c:v>
                      </c:pt>
                      <c:pt idx="3598">
                        <c:v>18.563580000000002</c:v>
                      </c:pt>
                      <c:pt idx="3599">
                        <c:v>18.166499999999999</c:v>
                      </c:pt>
                      <c:pt idx="3600">
                        <c:v>18.722799999999999</c:v>
                      </c:pt>
                      <c:pt idx="3601">
                        <c:v>18.523139999999998</c:v>
                      </c:pt>
                      <c:pt idx="3602">
                        <c:v>18.475279999999998</c:v>
                      </c:pt>
                      <c:pt idx="3603">
                        <c:v>18.25714</c:v>
                      </c:pt>
                      <c:pt idx="3604">
                        <c:v>18.804359999999999</c:v>
                      </c:pt>
                      <c:pt idx="3605">
                        <c:v>19.332999999999998</c:v>
                      </c:pt>
                      <c:pt idx="3606">
                        <c:v>19.668980000000001</c:v>
                      </c:pt>
                      <c:pt idx="3607">
                        <c:v>20.286439999999999</c:v>
                      </c:pt>
                      <c:pt idx="3608">
                        <c:v>19.013259999999999</c:v>
                      </c:pt>
                      <c:pt idx="3609">
                        <c:v>19.433799999999998</c:v>
                      </c:pt>
                      <c:pt idx="3610">
                        <c:v>20.736439999999998</c:v>
                      </c:pt>
                      <c:pt idx="3611">
                        <c:v>20.223040000000001</c:v>
                      </c:pt>
                      <c:pt idx="3612">
                        <c:v>20.522179999999999</c:v>
                      </c:pt>
                      <c:pt idx="3613">
                        <c:v>20.386880000000001</c:v>
                      </c:pt>
                      <c:pt idx="3614">
                        <c:v>20.0947</c:v>
                      </c:pt>
                      <c:pt idx="3615">
                        <c:v>19.274459999999998</c:v>
                      </c:pt>
                      <c:pt idx="3616">
                        <c:v>19.376360000000002</c:v>
                      </c:pt>
                      <c:pt idx="3617">
                        <c:v>18.62482</c:v>
                      </c:pt>
                      <c:pt idx="3618">
                        <c:v>19.18872</c:v>
                      </c:pt>
                      <c:pt idx="3619">
                        <c:v>19.205580000000001</c:v>
                      </c:pt>
                      <c:pt idx="3620">
                        <c:v>19.345020000000002</c:v>
                      </c:pt>
                      <c:pt idx="3621">
                        <c:v>19.317880000000002</c:v>
                      </c:pt>
                      <c:pt idx="3622">
                        <c:v>19.08174</c:v>
                      </c:pt>
                      <c:pt idx="3623">
                        <c:v>18.240740000000002</c:v>
                      </c:pt>
                      <c:pt idx="3624">
                        <c:v>18.284179999999999</c:v>
                      </c:pt>
                      <c:pt idx="3625">
                        <c:v>18.15428</c:v>
                      </c:pt>
                      <c:pt idx="3626">
                        <c:v>17.769839999999999</c:v>
                      </c:pt>
                      <c:pt idx="3627">
                        <c:v>17.363019999999999</c:v>
                      </c:pt>
                      <c:pt idx="3628">
                        <c:v>17.542540000000002</c:v>
                      </c:pt>
                      <c:pt idx="3629">
                        <c:v>17.76698</c:v>
                      </c:pt>
                      <c:pt idx="3630">
                        <c:v>17.548639999999999</c:v>
                      </c:pt>
                      <c:pt idx="3631">
                        <c:v>17.928619999999999</c:v>
                      </c:pt>
                      <c:pt idx="3632">
                        <c:v>17.705459999999999</c:v>
                      </c:pt>
                      <c:pt idx="3633">
                        <c:v>17.966720000000002</c:v>
                      </c:pt>
                      <c:pt idx="3634">
                        <c:v>17.965520000000001</c:v>
                      </c:pt>
                      <c:pt idx="3635">
                        <c:v>17.956779999999998</c:v>
                      </c:pt>
                      <c:pt idx="3636">
                        <c:v>18.222860000000001</c:v>
                      </c:pt>
                      <c:pt idx="3637">
                        <c:v>18.21546</c:v>
                      </c:pt>
                      <c:pt idx="3638">
                        <c:v>18.351779999999998</c:v>
                      </c:pt>
                      <c:pt idx="3639">
                        <c:v>17.823820000000001</c:v>
                      </c:pt>
                      <c:pt idx="3640">
                        <c:v>17.72494</c:v>
                      </c:pt>
                      <c:pt idx="3641">
                        <c:v>17.987020000000001</c:v>
                      </c:pt>
                      <c:pt idx="3642">
                        <c:v>18.001900000000003</c:v>
                      </c:pt>
                      <c:pt idx="3643">
                        <c:v>17.699780000000001</c:v>
                      </c:pt>
                      <c:pt idx="3644">
                        <c:v>18.018759999999997</c:v>
                      </c:pt>
                      <c:pt idx="3645">
                        <c:v>17.664159999999999</c:v>
                      </c:pt>
                      <c:pt idx="3646">
                        <c:v>17.645779999999998</c:v>
                      </c:pt>
                      <c:pt idx="3647">
                        <c:v>17.326820000000001</c:v>
                      </c:pt>
                      <c:pt idx="3648">
                        <c:v>17.91994</c:v>
                      </c:pt>
                      <c:pt idx="3649">
                        <c:v>16.646419999999999</c:v>
                      </c:pt>
                      <c:pt idx="3650">
                        <c:v>16.529240000000001</c:v>
                      </c:pt>
                      <c:pt idx="3651">
                        <c:v>16.519560000000002</c:v>
                      </c:pt>
                      <c:pt idx="3652">
                        <c:v>16.640619999999998</c:v>
                      </c:pt>
                      <c:pt idx="3653">
                        <c:v>16.092359999999999</c:v>
                      </c:pt>
                      <c:pt idx="3654">
                        <c:v>17.028380000000002</c:v>
                      </c:pt>
                      <c:pt idx="3655">
                        <c:v>16.394020000000001</c:v>
                      </c:pt>
                      <c:pt idx="3656">
                        <c:v>16.27374</c:v>
                      </c:pt>
                      <c:pt idx="3657">
                        <c:v>16.46378</c:v>
                      </c:pt>
                      <c:pt idx="3658">
                        <c:v>16.32488</c:v>
                      </c:pt>
                      <c:pt idx="3659">
                        <c:v>16.430520000000001</c:v>
                      </c:pt>
                      <c:pt idx="3660">
                        <c:v>16.569839999999999</c:v>
                      </c:pt>
                      <c:pt idx="3661">
                        <c:v>16.831700000000001</c:v>
                      </c:pt>
                      <c:pt idx="3662">
                        <c:v>17.137119999999999</c:v>
                      </c:pt>
                      <c:pt idx="3663">
                        <c:v>16.936720000000001</c:v>
                      </c:pt>
                      <c:pt idx="3664">
                        <c:v>17.005880000000001</c:v>
                      </c:pt>
                      <c:pt idx="3665">
                        <c:v>16.863959999999999</c:v>
                      </c:pt>
                      <c:pt idx="3666">
                        <c:v>16.685919999999999</c:v>
                      </c:pt>
                      <c:pt idx="3667">
                        <c:v>16.69218</c:v>
                      </c:pt>
                      <c:pt idx="3668">
                        <c:v>16.834919999999997</c:v>
                      </c:pt>
                      <c:pt idx="3669">
                        <c:v>16.74672</c:v>
                      </c:pt>
                      <c:pt idx="3670">
                        <c:v>16.634679999999999</c:v>
                      </c:pt>
                      <c:pt idx="3671">
                        <c:v>15.87218</c:v>
                      </c:pt>
                      <c:pt idx="3672">
                        <c:v>14.844719999999999</c:v>
                      </c:pt>
                      <c:pt idx="3673">
                        <c:v>14.820919999999999</c:v>
                      </c:pt>
                      <c:pt idx="3674">
                        <c:v>14.8819</c:v>
                      </c:pt>
                      <c:pt idx="3675">
                        <c:v>16.07516</c:v>
                      </c:pt>
                      <c:pt idx="3676">
                        <c:v>16.8004</c:v>
                      </c:pt>
                      <c:pt idx="3677">
                        <c:v>16.93676</c:v>
                      </c:pt>
                      <c:pt idx="3678">
                        <c:v>17.413580000000003</c:v>
                      </c:pt>
                      <c:pt idx="3679">
                        <c:v>18.77122</c:v>
                      </c:pt>
                      <c:pt idx="3680">
                        <c:v>18.710159999999998</c:v>
                      </c:pt>
                      <c:pt idx="3681">
                        <c:v>18.787959999999998</c:v>
                      </c:pt>
                      <c:pt idx="3682">
                        <c:v>19.413119999999999</c:v>
                      </c:pt>
                      <c:pt idx="3683">
                        <c:v>18.823580000000003</c:v>
                      </c:pt>
                      <c:pt idx="3684">
                        <c:v>19.044720000000002</c:v>
                      </c:pt>
                      <c:pt idx="3685">
                        <c:v>18.49428</c:v>
                      </c:pt>
                      <c:pt idx="3686">
                        <c:v>18.509080000000001</c:v>
                      </c:pt>
                      <c:pt idx="3687">
                        <c:v>18.265599999999999</c:v>
                      </c:pt>
                      <c:pt idx="3688">
                        <c:v>18.054320000000001</c:v>
                      </c:pt>
                      <c:pt idx="3689">
                        <c:v>17.20234</c:v>
                      </c:pt>
                      <c:pt idx="3690">
                        <c:v>16.795480000000001</c:v>
                      </c:pt>
                      <c:pt idx="3691">
                        <c:v>16.723220000000001</c:v>
                      </c:pt>
                      <c:pt idx="3692">
                        <c:v>16.927240000000001</c:v>
                      </c:pt>
                      <c:pt idx="3693">
                        <c:v>16.3764</c:v>
                      </c:pt>
                      <c:pt idx="3694">
                        <c:v>16.379619999999999</c:v>
                      </c:pt>
                      <c:pt idx="3695">
                        <c:v>16.45468</c:v>
                      </c:pt>
                      <c:pt idx="3696">
                        <c:v>16.316040000000001</c:v>
                      </c:pt>
                      <c:pt idx="3697">
                        <c:v>16.611740000000001</c:v>
                      </c:pt>
                      <c:pt idx="3698">
                        <c:v>16.012620000000002</c:v>
                      </c:pt>
                      <c:pt idx="3699">
                        <c:v>16.04766</c:v>
                      </c:pt>
                      <c:pt idx="3700">
                        <c:v>16.12238</c:v>
                      </c:pt>
                      <c:pt idx="3701">
                        <c:v>16.99962</c:v>
                      </c:pt>
                      <c:pt idx="3702">
                        <c:v>17.269680000000001</c:v>
                      </c:pt>
                      <c:pt idx="3703">
                        <c:v>18.076240000000002</c:v>
                      </c:pt>
                      <c:pt idx="3704">
                        <c:v>16.925099999999997</c:v>
                      </c:pt>
                      <c:pt idx="3705">
                        <c:v>18.253799999999998</c:v>
                      </c:pt>
                      <c:pt idx="3706">
                        <c:v>18.99202</c:v>
                      </c:pt>
                      <c:pt idx="3707">
                        <c:v>18.449840000000002</c:v>
                      </c:pt>
                      <c:pt idx="3708">
                        <c:v>19.0762</c:v>
                      </c:pt>
                      <c:pt idx="3709">
                        <c:v>19.167480000000001</c:v>
                      </c:pt>
                      <c:pt idx="3710">
                        <c:v>19.300919999999998</c:v>
                      </c:pt>
                      <c:pt idx="3711">
                        <c:v>18.044499999999999</c:v>
                      </c:pt>
                      <c:pt idx="3712">
                        <c:v>17.920919999999999</c:v>
                      </c:pt>
                      <c:pt idx="3713">
                        <c:v>17.246459999999999</c:v>
                      </c:pt>
                      <c:pt idx="3714">
                        <c:v>16.979779999999998</c:v>
                      </c:pt>
                      <c:pt idx="3715">
                        <c:v>17.436259999999997</c:v>
                      </c:pt>
                      <c:pt idx="3716">
                        <c:v>17.520319999999998</c:v>
                      </c:pt>
                      <c:pt idx="3717">
                        <c:v>17.203759999999999</c:v>
                      </c:pt>
                      <c:pt idx="3718">
                        <c:v>17.099220000000003</c:v>
                      </c:pt>
                      <c:pt idx="3719">
                        <c:v>16.69482</c:v>
                      </c:pt>
                      <c:pt idx="3720">
                        <c:v>16.578479999999999</c:v>
                      </c:pt>
                      <c:pt idx="3721">
                        <c:v>16.602040000000002</c:v>
                      </c:pt>
                      <c:pt idx="3722">
                        <c:v>16.46538</c:v>
                      </c:pt>
                      <c:pt idx="3723">
                        <c:v>16.25404</c:v>
                      </c:pt>
                      <c:pt idx="3724">
                        <c:v>16.74776</c:v>
                      </c:pt>
                      <c:pt idx="3725">
                        <c:v>17.230220000000003</c:v>
                      </c:pt>
                      <c:pt idx="3726">
                        <c:v>17.74184</c:v>
                      </c:pt>
                      <c:pt idx="3727">
                        <c:v>18.644959999999998</c:v>
                      </c:pt>
                      <c:pt idx="3728">
                        <c:v>19.078900000000001</c:v>
                      </c:pt>
                      <c:pt idx="3729">
                        <c:v>19.071639999999999</c:v>
                      </c:pt>
                      <c:pt idx="3730">
                        <c:v>19.056080000000001</c:v>
                      </c:pt>
                      <c:pt idx="3731">
                        <c:v>19.466200000000001</c:v>
                      </c:pt>
                      <c:pt idx="3732">
                        <c:v>19.127659999999999</c:v>
                      </c:pt>
                      <c:pt idx="3733">
                        <c:v>18.465959999999999</c:v>
                      </c:pt>
                      <c:pt idx="3734">
                        <c:v>19.123939999999997</c:v>
                      </c:pt>
                      <c:pt idx="3735">
                        <c:v>18.732080000000003</c:v>
                      </c:pt>
                      <c:pt idx="3736">
                        <c:v>19.059919999999998</c:v>
                      </c:pt>
                      <c:pt idx="3737">
                        <c:v>18.470020000000002</c:v>
                      </c:pt>
                      <c:pt idx="3738">
                        <c:v>17.708580000000001</c:v>
                      </c:pt>
                      <c:pt idx="3739">
                        <c:v>17.737919999999999</c:v>
                      </c:pt>
                      <c:pt idx="3740">
                        <c:v>17.67708</c:v>
                      </c:pt>
                      <c:pt idx="3741">
                        <c:v>17.785259999999997</c:v>
                      </c:pt>
                      <c:pt idx="3742">
                        <c:v>17.346799999999998</c:v>
                      </c:pt>
                      <c:pt idx="3743">
                        <c:v>17.364060000000002</c:v>
                      </c:pt>
                      <c:pt idx="3744">
                        <c:v>16.96772</c:v>
                      </c:pt>
                      <c:pt idx="3745">
                        <c:v>16.924019999999999</c:v>
                      </c:pt>
                      <c:pt idx="3746">
                        <c:v>16.98132</c:v>
                      </c:pt>
                      <c:pt idx="3747">
                        <c:v>17.374599999999997</c:v>
                      </c:pt>
                      <c:pt idx="3748">
                        <c:v>17.582919999999998</c:v>
                      </c:pt>
                      <c:pt idx="3749">
                        <c:v>18.161360000000002</c:v>
                      </c:pt>
                      <c:pt idx="3750">
                        <c:v>18.7272</c:v>
                      </c:pt>
                      <c:pt idx="3751">
                        <c:v>18.90776</c:v>
                      </c:pt>
                      <c:pt idx="3752">
                        <c:v>19.01886</c:v>
                      </c:pt>
                      <c:pt idx="3753">
                        <c:v>19.78424</c:v>
                      </c:pt>
                      <c:pt idx="3754">
                        <c:v>19.668900000000001</c:v>
                      </c:pt>
                      <c:pt idx="3755">
                        <c:v>19.8446</c:v>
                      </c:pt>
                      <c:pt idx="3756">
                        <c:v>19.8261</c:v>
                      </c:pt>
                      <c:pt idx="3757">
                        <c:v>19.884240000000002</c:v>
                      </c:pt>
                      <c:pt idx="3758">
                        <c:v>19.834599999999998</c:v>
                      </c:pt>
                      <c:pt idx="3759">
                        <c:v>18.749459999999999</c:v>
                      </c:pt>
                      <c:pt idx="3760">
                        <c:v>19.283819999999999</c:v>
                      </c:pt>
                      <c:pt idx="3761">
                        <c:v>18.345040000000001</c:v>
                      </c:pt>
                      <c:pt idx="3762">
                        <c:v>16.347020000000001</c:v>
                      </c:pt>
                      <c:pt idx="3763">
                        <c:v>16.873459999999998</c:v>
                      </c:pt>
                      <c:pt idx="3764">
                        <c:v>17.616340000000001</c:v>
                      </c:pt>
                      <c:pt idx="3765">
                        <c:v>17.680160000000001</c:v>
                      </c:pt>
                      <c:pt idx="3766">
                        <c:v>17.286919999999999</c:v>
                      </c:pt>
                      <c:pt idx="3767">
                        <c:v>16.938500000000001</c:v>
                      </c:pt>
                      <c:pt idx="3768">
                        <c:v>16.7713</c:v>
                      </c:pt>
                      <c:pt idx="3769">
                        <c:v>16.79336</c:v>
                      </c:pt>
                      <c:pt idx="3770">
                        <c:v>16.797159999999998</c:v>
                      </c:pt>
                      <c:pt idx="3771">
                        <c:v>16.647939999999998</c:v>
                      </c:pt>
                      <c:pt idx="3772">
                        <c:v>16.470459999999999</c:v>
                      </c:pt>
                      <c:pt idx="3773">
                        <c:v>16.909140000000001</c:v>
                      </c:pt>
                      <c:pt idx="3774">
                        <c:v>17.241259999999997</c:v>
                      </c:pt>
                      <c:pt idx="3775">
                        <c:v>17.623419999999999</c:v>
                      </c:pt>
                      <c:pt idx="3776">
                        <c:v>17.557539999999999</c:v>
                      </c:pt>
                      <c:pt idx="3777">
                        <c:v>17.1814</c:v>
                      </c:pt>
                      <c:pt idx="3778">
                        <c:v>16.569560000000003</c:v>
                      </c:pt>
                      <c:pt idx="3779">
                        <c:v>17.509880000000003</c:v>
                      </c:pt>
                      <c:pt idx="3780">
                        <c:v>18.1325</c:v>
                      </c:pt>
                      <c:pt idx="3781">
                        <c:v>18.144099999999998</c:v>
                      </c:pt>
                      <c:pt idx="3782">
                        <c:v>17.359159999999999</c:v>
                      </c:pt>
                      <c:pt idx="3783">
                        <c:v>17.322220000000002</c:v>
                      </c:pt>
                      <c:pt idx="3784">
                        <c:v>17.188880000000001</c:v>
                      </c:pt>
                      <c:pt idx="3785">
                        <c:v>16.69256</c:v>
                      </c:pt>
                      <c:pt idx="3786">
                        <c:v>16.507840000000002</c:v>
                      </c:pt>
                      <c:pt idx="3787">
                        <c:v>16.846299999999999</c:v>
                      </c:pt>
                      <c:pt idx="3788">
                        <c:v>17.073799999999999</c:v>
                      </c:pt>
                      <c:pt idx="3789">
                        <c:v>17.00264</c:v>
                      </c:pt>
                      <c:pt idx="3790">
                        <c:v>16.75394</c:v>
                      </c:pt>
                      <c:pt idx="3791">
                        <c:v>16.093700000000002</c:v>
                      </c:pt>
                      <c:pt idx="3792">
                        <c:v>16.1524</c:v>
                      </c:pt>
                      <c:pt idx="3793">
                        <c:v>15.980780000000001</c:v>
                      </c:pt>
                      <c:pt idx="3794">
                        <c:v>16.22016</c:v>
                      </c:pt>
                      <c:pt idx="3795">
                        <c:v>15.828520000000001</c:v>
                      </c:pt>
                      <c:pt idx="3796">
                        <c:v>16.269860000000001</c:v>
                      </c:pt>
                      <c:pt idx="3797">
                        <c:v>16.006779999999999</c:v>
                      </c:pt>
                      <c:pt idx="3798">
                        <c:v>16.059180000000001</c:v>
                      </c:pt>
                      <c:pt idx="3799">
                        <c:v>16.508839999999999</c:v>
                      </c:pt>
                      <c:pt idx="3800">
                        <c:v>16.28312</c:v>
                      </c:pt>
                      <c:pt idx="3801">
                        <c:v>16.57452</c:v>
                      </c:pt>
                      <c:pt idx="3802">
                        <c:v>15.51216</c:v>
                      </c:pt>
                      <c:pt idx="3803">
                        <c:v>15.73686</c:v>
                      </c:pt>
                      <c:pt idx="3804">
                        <c:v>16.188279999999999</c:v>
                      </c:pt>
                      <c:pt idx="3805">
                        <c:v>15.891639999999999</c:v>
                      </c:pt>
                      <c:pt idx="3806">
                        <c:v>15.894120000000001</c:v>
                      </c:pt>
                      <c:pt idx="3807">
                        <c:v>16.000260000000001</c:v>
                      </c:pt>
                      <c:pt idx="3808">
                        <c:v>17.07178</c:v>
                      </c:pt>
                      <c:pt idx="3809">
                        <c:v>16.95524</c:v>
                      </c:pt>
                      <c:pt idx="3810">
                        <c:v>16.921200000000002</c:v>
                      </c:pt>
                      <c:pt idx="3811">
                        <c:v>17.027279999999998</c:v>
                      </c:pt>
                      <c:pt idx="3812">
                        <c:v>17.141639999999999</c:v>
                      </c:pt>
                      <c:pt idx="3813">
                        <c:v>16.72494</c:v>
                      </c:pt>
                      <c:pt idx="3814">
                        <c:v>16.197299999999998</c:v>
                      </c:pt>
                      <c:pt idx="3815">
                        <c:v>15.583500000000001</c:v>
                      </c:pt>
                      <c:pt idx="3816">
                        <c:v>15.416879999999999</c:v>
                      </c:pt>
                      <c:pt idx="3817">
                        <c:v>15.061719999999999</c:v>
                      </c:pt>
                      <c:pt idx="3818">
                        <c:v>15.375879999999999</c:v>
                      </c:pt>
                      <c:pt idx="3819">
                        <c:v>15.43746</c:v>
                      </c:pt>
                      <c:pt idx="3820">
                        <c:v>15.510959999999999</c:v>
                      </c:pt>
                      <c:pt idx="3821">
                        <c:v>15.8523</c:v>
                      </c:pt>
                      <c:pt idx="3822">
                        <c:v>15.57776</c:v>
                      </c:pt>
                      <c:pt idx="3823">
                        <c:v>15.90516</c:v>
                      </c:pt>
                      <c:pt idx="3824">
                        <c:v>16.339379999999998</c:v>
                      </c:pt>
                      <c:pt idx="3825">
                        <c:v>16.364440000000002</c:v>
                      </c:pt>
                      <c:pt idx="3826">
                        <c:v>16.555340000000001</c:v>
                      </c:pt>
                      <c:pt idx="3827">
                        <c:v>16.177720000000001</c:v>
                      </c:pt>
                      <c:pt idx="3828">
                        <c:v>16.309920000000002</c:v>
                      </c:pt>
                      <c:pt idx="3829">
                        <c:v>16.526599999999998</c:v>
                      </c:pt>
                      <c:pt idx="3830">
                        <c:v>16.459580000000003</c:v>
                      </c:pt>
                      <c:pt idx="3831">
                        <c:v>16.506919999999997</c:v>
                      </c:pt>
                      <c:pt idx="3832">
                        <c:v>16.754639999999998</c:v>
                      </c:pt>
                      <c:pt idx="3833">
                        <c:v>16.788259999999998</c:v>
                      </c:pt>
                      <c:pt idx="3834">
                        <c:v>16.7897</c:v>
                      </c:pt>
                      <c:pt idx="3835">
                        <c:v>16.838480000000001</c:v>
                      </c:pt>
                      <c:pt idx="3836">
                        <c:v>17.959419999999998</c:v>
                      </c:pt>
                      <c:pt idx="3837">
                        <c:v>17.722240000000003</c:v>
                      </c:pt>
                      <c:pt idx="3838">
                        <c:v>17.505459999999999</c:v>
                      </c:pt>
                      <c:pt idx="3839">
                        <c:v>17.700340000000001</c:v>
                      </c:pt>
                      <c:pt idx="3840">
                        <c:v>17.644959999999998</c:v>
                      </c:pt>
                      <c:pt idx="3841">
                        <c:v>17.406380000000002</c:v>
                      </c:pt>
                      <c:pt idx="3842">
                        <c:v>16.87574</c:v>
                      </c:pt>
                      <c:pt idx="3843">
                        <c:v>17.074120000000001</c:v>
                      </c:pt>
                      <c:pt idx="3844">
                        <c:v>17.860060000000001</c:v>
                      </c:pt>
                      <c:pt idx="3845">
                        <c:v>18.605700000000002</c:v>
                      </c:pt>
                      <c:pt idx="3846">
                        <c:v>19.330119999999997</c:v>
                      </c:pt>
                      <c:pt idx="3847">
                        <c:v>19.336099999999998</c:v>
                      </c:pt>
                      <c:pt idx="3848">
                        <c:v>19.5289</c:v>
                      </c:pt>
                      <c:pt idx="3849">
                        <c:v>19.260020000000001</c:v>
                      </c:pt>
                      <c:pt idx="3850">
                        <c:v>19.73584</c:v>
                      </c:pt>
                      <c:pt idx="3851">
                        <c:v>19.848580000000002</c:v>
                      </c:pt>
                      <c:pt idx="3852">
                        <c:v>20.011040000000001</c:v>
                      </c:pt>
                      <c:pt idx="3853">
                        <c:v>19.881</c:v>
                      </c:pt>
                      <c:pt idx="3854">
                        <c:v>18.670680000000001</c:v>
                      </c:pt>
                      <c:pt idx="3855">
                        <c:v>18.34394</c:v>
                      </c:pt>
                      <c:pt idx="3856">
                        <c:v>18.42116</c:v>
                      </c:pt>
                      <c:pt idx="3857">
                        <c:v>17.629560000000001</c:v>
                      </c:pt>
                      <c:pt idx="3858">
                        <c:v>17.13</c:v>
                      </c:pt>
                      <c:pt idx="3859">
                        <c:v>17.001339999999999</c:v>
                      </c:pt>
                      <c:pt idx="3860">
                        <c:v>17.189640000000001</c:v>
                      </c:pt>
                      <c:pt idx="3861">
                        <c:v>17.261779999999998</c:v>
                      </c:pt>
                      <c:pt idx="3862">
                        <c:v>17.343900000000001</c:v>
                      </c:pt>
                      <c:pt idx="3863">
                        <c:v>17.105799999999999</c:v>
                      </c:pt>
                      <c:pt idx="3864">
                        <c:v>16.805900000000001</c:v>
                      </c:pt>
                      <c:pt idx="3865">
                        <c:v>16.394860000000001</c:v>
                      </c:pt>
                      <c:pt idx="3866">
                        <c:v>16.330959999999997</c:v>
                      </c:pt>
                      <c:pt idx="3867">
                        <c:v>16.274159999999998</c:v>
                      </c:pt>
                      <c:pt idx="3868">
                        <c:v>15.85328</c:v>
                      </c:pt>
                      <c:pt idx="3869">
                        <c:v>16.495900000000002</c:v>
                      </c:pt>
                      <c:pt idx="3870">
                        <c:v>17.584540000000001</c:v>
                      </c:pt>
                      <c:pt idx="3871">
                        <c:v>18.567619999999998</c:v>
                      </c:pt>
                      <c:pt idx="3872">
                        <c:v>19.075040000000001</c:v>
                      </c:pt>
                      <c:pt idx="3873">
                        <c:v>19.483779999999999</c:v>
                      </c:pt>
                      <c:pt idx="3874">
                        <c:v>19.791679999999999</c:v>
                      </c:pt>
                      <c:pt idx="3875">
                        <c:v>19.27478</c:v>
                      </c:pt>
                      <c:pt idx="3876">
                        <c:v>19.912080000000003</c:v>
                      </c:pt>
                      <c:pt idx="3877">
                        <c:v>19.49446</c:v>
                      </c:pt>
                      <c:pt idx="3878">
                        <c:v>18.75798</c:v>
                      </c:pt>
                      <c:pt idx="3879">
                        <c:v>18.343900000000001</c:v>
                      </c:pt>
                      <c:pt idx="3880">
                        <c:v>18.292840000000002</c:v>
                      </c:pt>
                      <c:pt idx="3881">
                        <c:v>18.005040000000001</c:v>
                      </c:pt>
                      <c:pt idx="3882">
                        <c:v>17.661759999999997</c:v>
                      </c:pt>
                      <c:pt idx="3883">
                        <c:v>17.17136</c:v>
                      </c:pt>
                      <c:pt idx="3884">
                        <c:v>16.918200000000002</c:v>
                      </c:pt>
                      <c:pt idx="3885">
                        <c:v>17.409659999999999</c:v>
                      </c:pt>
                      <c:pt idx="3886">
                        <c:v>17.236279999999997</c:v>
                      </c:pt>
                      <c:pt idx="3887">
                        <c:v>16.86412</c:v>
                      </c:pt>
                      <c:pt idx="3888">
                        <c:v>17.265259999999998</c:v>
                      </c:pt>
                      <c:pt idx="3889">
                        <c:v>17.34882</c:v>
                      </c:pt>
                      <c:pt idx="3890">
                        <c:v>17.171599999999998</c:v>
                      </c:pt>
                      <c:pt idx="3891">
                        <c:v>17.265220000000003</c:v>
                      </c:pt>
                      <c:pt idx="3892">
                        <c:v>17.356279999999998</c:v>
                      </c:pt>
                      <c:pt idx="3893">
                        <c:v>17.954339999999998</c:v>
                      </c:pt>
                      <c:pt idx="3894">
                        <c:v>18.754740000000002</c:v>
                      </c:pt>
                      <c:pt idx="3895">
                        <c:v>18.8629</c:v>
                      </c:pt>
                      <c:pt idx="3896">
                        <c:v>17.966139999999999</c:v>
                      </c:pt>
                      <c:pt idx="3897">
                        <c:v>18.196480000000001</c:v>
                      </c:pt>
                      <c:pt idx="3898">
                        <c:v>18.558060000000001</c:v>
                      </c:pt>
                      <c:pt idx="3899">
                        <c:v>19.327020000000001</c:v>
                      </c:pt>
                      <c:pt idx="3900">
                        <c:v>19.270880000000002</c:v>
                      </c:pt>
                      <c:pt idx="3901">
                        <c:v>19.473800000000001</c:v>
                      </c:pt>
                      <c:pt idx="3902">
                        <c:v>19.158480000000001</c:v>
                      </c:pt>
                      <c:pt idx="3903">
                        <c:v>18.63334</c:v>
                      </c:pt>
                      <c:pt idx="3904">
                        <c:v>18.977700000000002</c:v>
                      </c:pt>
                      <c:pt idx="3905">
                        <c:v>18.440380000000001</c:v>
                      </c:pt>
                      <c:pt idx="3906">
                        <c:v>18.307479999999998</c:v>
                      </c:pt>
                      <c:pt idx="3907">
                        <c:v>18.355180000000001</c:v>
                      </c:pt>
                      <c:pt idx="3908">
                        <c:v>18.684759999999997</c:v>
                      </c:pt>
                      <c:pt idx="3909">
                        <c:v>18.262580000000003</c:v>
                      </c:pt>
                      <c:pt idx="3910">
                        <c:v>18.335699999999999</c:v>
                      </c:pt>
                      <c:pt idx="3911">
                        <c:v>18.115919999999999</c:v>
                      </c:pt>
                      <c:pt idx="3912">
                        <c:v>17.785919999999997</c:v>
                      </c:pt>
                      <c:pt idx="3913">
                        <c:v>17.174139999999998</c:v>
                      </c:pt>
                      <c:pt idx="3914">
                        <c:v>17.110919999999997</c:v>
                      </c:pt>
                      <c:pt idx="3915">
                        <c:v>16.928599999999999</c:v>
                      </c:pt>
                      <c:pt idx="3916">
                        <c:v>17.100860000000001</c:v>
                      </c:pt>
                      <c:pt idx="3917">
                        <c:v>16.86336</c:v>
                      </c:pt>
                      <c:pt idx="3918">
                        <c:v>17.375400000000003</c:v>
                      </c:pt>
                      <c:pt idx="3919">
                        <c:v>18.03126</c:v>
                      </c:pt>
                      <c:pt idx="3920">
                        <c:v>18.277180000000001</c:v>
                      </c:pt>
                      <c:pt idx="3921">
                        <c:v>18.36928</c:v>
                      </c:pt>
                      <c:pt idx="3922">
                        <c:v>18.088740000000001</c:v>
                      </c:pt>
                      <c:pt idx="3923">
                        <c:v>18.466000000000001</c:v>
                      </c:pt>
                      <c:pt idx="3924">
                        <c:v>18.35454</c:v>
                      </c:pt>
                      <c:pt idx="3925">
                        <c:v>18.684139999999999</c:v>
                      </c:pt>
                      <c:pt idx="3926">
                        <c:v>18.256540000000001</c:v>
                      </c:pt>
                      <c:pt idx="3927">
                        <c:v>18.068099999999998</c:v>
                      </c:pt>
                      <c:pt idx="3928">
                        <c:v>18.113479999999999</c:v>
                      </c:pt>
                      <c:pt idx="3929">
                        <c:v>17.282640000000001</c:v>
                      </c:pt>
                      <c:pt idx="3930">
                        <c:v>16.97766</c:v>
                      </c:pt>
                      <c:pt idx="3931">
                        <c:v>16.9956</c:v>
                      </c:pt>
                      <c:pt idx="3932">
                        <c:v>17.051779999999997</c:v>
                      </c:pt>
                      <c:pt idx="3933">
                        <c:v>16.976659999999999</c:v>
                      </c:pt>
                      <c:pt idx="3934">
                        <c:v>16.97044</c:v>
                      </c:pt>
                      <c:pt idx="3935">
                        <c:v>16.592359999999999</c:v>
                      </c:pt>
                      <c:pt idx="3936">
                        <c:v>16.374860000000002</c:v>
                      </c:pt>
                      <c:pt idx="3937">
                        <c:v>15.920500000000001</c:v>
                      </c:pt>
                      <c:pt idx="3938">
                        <c:v>16.239239999999999</c:v>
                      </c:pt>
                      <c:pt idx="3939">
                        <c:v>15.882959999999999</c:v>
                      </c:pt>
                      <c:pt idx="3940">
                        <c:v>15.901200000000001</c:v>
                      </c:pt>
                      <c:pt idx="3941">
                        <c:v>16.443459999999998</c:v>
                      </c:pt>
                      <c:pt idx="3942">
                        <c:v>17.24738</c:v>
                      </c:pt>
                      <c:pt idx="3943">
                        <c:v>18.1157</c:v>
                      </c:pt>
                      <c:pt idx="3944">
                        <c:v>18.58662</c:v>
                      </c:pt>
                      <c:pt idx="3945">
                        <c:v>18.771519999999999</c:v>
                      </c:pt>
                      <c:pt idx="3946">
                        <c:v>18.889240000000001</c:v>
                      </c:pt>
                      <c:pt idx="3947">
                        <c:v>18.55744</c:v>
                      </c:pt>
                      <c:pt idx="3948">
                        <c:v>18.909140000000001</c:v>
                      </c:pt>
                      <c:pt idx="3949">
                        <c:v>18.974580000000003</c:v>
                      </c:pt>
                      <c:pt idx="3950">
                        <c:v>18.764779999999998</c:v>
                      </c:pt>
                      <c:pt idx="3951">
                        <c:v>17.957180000000001</c:v>
                      </c:pt>
                      <c:pt idx="3952">
                        <c:v>18.152360000000002</c:v>
                      </c:pt>
                      <c:pt idx="3953">
                        <c:v>17.569800000000001</c:v>
                      </c:pt>
                      <c:pt idx="3954">
                        <c:v>17.016200000000001</c:v>
                      </c:pt>
                      <c:pt idx="3955">
                        <c:v>16.79504</c:v>
                      </c:pt>
                      <c:pt idx="3956">
                        <c:v>17.021099999999997</c:v>
                      </c:pt>
                      <c:pt idx="3957">
                        <c:v>16.916</c:v>
                      </c:pt>
                      <c:pt idx="3958">
                        <c:v>16.487740000000002</c:v>
                      </c:pt>
                      <c:pt idx="3959">
                        <c:v>16.244820000000001</c:v>
                      </c:pt>
                      <c:pt idx="3960">
                        <c:v>15.984159999999999</c:v>
                      </c:pt>
                      <c:pt idx="3961">
                        <c:v>15.76868</c:v>
                      </c:pt>
                      <c:pt idx="3962">
                        <c:v>15.61206</c:v>
                      </c:pt>
                      <c:pt idx="3963">
                        <c:v>15.639479999999999</c:v>
                      </c:pt>
                      <c:pt idx="3964">
                        <c:v>15.6943</c:v>
                      </c:pt>
                      <c:pt idx="3965">
                        <c:v>15.50042</c:v>
                      </c:pt>
                      <c:pt idx="3966">
                        <c:v>15.56062</c:v>
                      </c:pt>
                      <c:pt idx="3967">
                        <c:v>15.68332</c:v>
                      </c:pt>
                      <c:pt idx="3968">
                        <c:v>15.9216</c:v>
                      </c:pt>
                      <c:pt idx="3969">
                        <c:v>16.14096</c:v>
                      </c:pt>
                      <c:pt idx="3970">
                        <c:v>16.262700000000002</c:v>
                      </c:pt>
                      <c:pt idx="3971">
                        <c:v>16.11908</c:v>
                      </c:pt>
                      <c:pt idx="3972">
                        <c:v>16.214739999999999</c:v>
                      </c:pt>
                      <c:pt idx="3973">
                        <c:v>16.31232</c:v>
                      </c:pt>
                      <c:pt idx="3974">
                        <c:v>16.31268</c:v>
                      </c:pt>
                      <c:pt idx="3975">
                        <c:v>16.193280000000001</c:v>
                      </c:pt>
                      <c:pt idx="3976">
                        <c:v>16.258759999999999</c:v>
                      </c:pt>
                      <c:pt idx="3977">
                        <c:v>16.395299999999999</c:v>
                      </c:pt>
                      <c:pt idx="3978">
                        <c:v>16.24042</c:v>
                      </c:pt>
                      <c:pt idx="3979">
                        <c:v>16.180040000000002</c:v>
                      </c:pt>
                      <c:pt idx="3980">
                        <c:v>16.369160000000001</c:v>
                      </c:pt>
                      <c:pt idx="3981">
                        <c:v>16.27936</c:v>
                      </c:pt>
                      <c:pt idx="3982">
                        <c:v>15.866440000000001</c:v>
                      </c:pt>
                      <c:pt idx="3983">
                        <c:v>15.84484</c:v>
                      </c:pt>
                      <c:pt idx="3984">
                        <c:v>15.8188</c:v>
                      </c:pt>
                      <c:pt idx="3985">
                        <c:v>15.396040000000001</c:v>
                      </c:pt>
                      <c:pt idx="3986">
                        <c:v>15.066040000000001</c:v>
                      </c:pt>
                      <c:pt idx="3987">
                        <c:v>15.071219999999999</c:v>
                      </c:pt>
                      <c:pt idx="3988">
                        <c:v>15.125</c:v>
                      </c:pt>
                      <c:pt idx="3989">
                        <c:v>15.28</c:v>
                      </c:pt>
                      <c:pt idx="3990">
                        <c:v>15.2135</c:v>
                      </c:pt>
                      <c:pt idx="3991">
                        <c:v>15.24802</c:v>
                      </c:pt>
                      <c:pt idx="3992">
                        <c:v>15.381600000000001</c:v>
                      </c:pt>
                      <c:pt idx="3993">
                        <c:v>15.728299999999999</c:v>
                      </c:pt>
                      <c:pt idx="3994">
                        <c:v>15.86378</c:v>
                      </c:pt>
                      <c:pt idx="3995">
                        <c:v>15.904020000000001</c:v>
                      </c:pt>
                      <c:pt idx="3996">
                        <c:v>15.715680000000001</c:v>
                      </c:pt>
                      <c:pt idx="3997">
                        <c:v>16.149000000000001</c:v>
                      </c:pt>
                      <c:pt idx="3998">
                        <c:v>16.29834</c:v>
                      </c:pt>
                      <c:pt idx="3999">
                        <c:v>16.241399999999999</c:v>
                      </c:pt>
                      <c:pt idx="4000">
                        <c:v>16.346139999999998</c:v>
                      </c:pt>
                      <c:pt idx="4001">
                        <c:v>16.37518</c:v>
                      </c:pt>
                      <c:pt idx="4002">
                        <c:v>16.365739999999999</c:v>
                      </c:pt>
                      <c:pt idx="4003">
                        <c:v>16.245360000000002</c:v>
                      </c:pt>
                      <c:pt idx="4004">
                        <c:v>16.33306</c:v>
                      </c:pt>
                      <c:pt idx="4005">
                        <c:v>16.474259999999997</c:v>
                      </c:pt>
                      <c:pt idx="4006">
                        <c:v>16.517060000000001</c:v>
                      </c:pt>
                      <c:pt idx="4007">
                        <c:v>16.38138</c:v>
                      </c:pt>
                      <c:pt idx="4008">
                        <c:v>16.310940000000002</c:v>
                      </c:pt>
                      <c:pt idx="4009">
                        <c:v>16.058139999999998</c:v>
                      </c:pt>
                      <c:pt idx="4010">
                        <c:v>16.507020000000001</c:v>
                      </c:pt>
                      <c:pt idx="4011">
                        <c:v>16.4206</c:v>
                      </c:pt>
                      <c:pt idx="4012">
                        <c:v>16.97034</c:v>
                      </c:pt>
                      <c:pt idx="4013">
                        <c:v>17.476659999999999</c:v>
                      </c:pt>
                      <c:pt idx="4014">
                        <c:v>18.268139999999999</c:v>
                      </c:pt>
                      <c:pt idx="4015">
                        <c:v>18.710419999999999</c:v>
                      </c:pt>
                      <c:pt idx="4016">
                        <c:v>19.103680000000001</c:v>
                      </c:pt>
                      <c:pt idx="4017">
                        <c:v>19.155519999999999</c:v>
                      </c:pt>
                      <c:pt idx="4018">
                        <c:v>19.371479999999998</c:v>
                      </c:pt>
                      <c:pt idx="4019">
                        <c:v>20.145419999999998</c:v>
                      </c:pt>
                      <c:pt idx="4020">
                        <c:v>20.169439999999998</c:v>
                      </c:pt>
                      <c:pt idx="4021">
                        <c:v>20.14348</c:v>
                      </c:pt>
                      <c:pt idx="4022">
                        <c:v>19.868040000000001</c:v>
                      </c:pt>
                      <c:pt idx="4023">
                        <c:v>19.419580000000003</c:v>
                      </c:pt>
                      <c:pt idx="4024">
                        <c:v>19.147220000000001</c:v>
                      </c:pt>
                      <c:pt idx="4025">
                        <c:v>18.36938</c:v>
                      </c:pt>
                      <c:pt idx="4026">
                        <c:v>18.234819999999999</c:v>
                      </c:pt>
                      <c:pt idx="4027">
                        <c:v>17.676020000000001</c:v>
                      </c:pt>
                      <c:pt idx="4028">
                        <c:v>17.68722</c:v>
                      </c:pt>
                      <c:pt idx="4029">
                        <c:v>17.60078</c:v>
                      </c:pt>
                      <c:pt idx="4030">
                        <c:v>17.374860000000002</c:v>
                      </c:pt>
                      <c:pt idx="4031">
                        <c:v>17.196360000000002</c:v>
                      </c:pt>
                      <c:pt idx="4032">
                        <c:v>17.194880000000001</c:v>
                      </c:pt>
                      <c:pt idx="4033">
                        <c:v>17.214500000000001</c:v>
                      </c:pt>
                      <c:pt idx="4034">
                        <c:v>17.196380000000001</c:v>
                      </c:pt>
                      <c:pt idx="4035">
                        <c:v>17.195400000000003</c:v>
                      </c:pt>
                      <c:pt idx="4036">
                        <c:v>17.620519999999999</c:v>
                      </c:pt>
                      <c:pt idx="4037">
                        <c:v>18.0608</c:v>
                      </c:pt>
                      <c:pt idx="4038">
                        <c:v>18.59984</c:v>
                      </c:pt>
                      <c:pt idx="4039">
                        <c:v>19.362759999999998</c:v>
                      </c:pt>
                      <c:pt idx="4040">
                        <c:v>19.622019999999999</c:v>
                      </c:pt>
                      <c:pt idx="4041">
                        <c:v>19.858040000000003</c:v>
                      </c:pt>
                      <c:pt idx="4042">
                        <c:v>19.660740000000001</c:v>
                      </c:pt>
                      <c:pt idx="4043">
                        <c:v>19.88336</c:v>
                      </c:pt>
                      <c:pt idx="4044">
                        <c:v>20.084700000000002</c:v>
                      </c:pt>
                      <c:pt idx="4045">
                        <c:v>19.813680000000002</c:v>
                      </c:pt>
                      <c:pt idx="4046">
                        <c:v>19.707540000000002</c:v>
                      </c:pt>
                      <c:pt idx="4047">
                        <c:v>18.7805</c:v>
                      </c:pt>
                      <c:pt idx="4048">
                        <c:v>18.447200000000002</c:v>
                      </c:pt>
                      <c:pt idx="4049">
                        <c:v>17.92202</c:v>
                      </c:pt>
                      <c:pt idx="4050">
                        <c:v>17.688700000000001</c:v>
                      </c:pt>
                      <c:pt idx="4051">
                        <c:v>17.300799999999999</c:v>
                      </c:pt>
                      <c:pt idx="4052">
                        <c:v>17.13616</c:v>
                      </c:pt>
                      <c:pt idx="4053">
                        <c:v>16.85134</c:v>
                      </c:pt>
                      <c:pt idx="4054">
                        <c:v>16.687799999999999</c:v>
                      </c:pt>
                      <c:pt idx="4055">
                        <c:v>16.26962</c:v>
                      </c:pt>
                      <c:pt idx="4056">
                        <c:v>16.072800000000001</c:v>
                      </c:pt>
                      <c:pt idx="4057">
                        <c:v>15.5587</c:v>
                      </c:pt>
                      <c:pt idx="4058">
                        <c:v>15.58066</c:v>
                      </c:pt>
                      <c:pt idx="4059">
                        <c:v>15.470739999999999</c:v>
                      </c:pt>
                      <c:pt idx="4060">
                        <c:v>15.85304</c:v>
                      </c:pt>
                      <c:pt idx="4061">
                        <c:v>16.067920000000001</c:v>
                      </c:pt>
                      <c:pt idx="4062">
                        <c:v>16.862479999999998</c:v>
                      </c:pt>
                      <c:pt idx="4063">
                        <c:v>17.705740000000002</c:v>
                      </c:pt>
                      <c:pt idx="4064">
                        <c:v>18.145299999999999</c:v>
                      </c:pt>
                      <c:pt idx="4065">
                        <c:v>18.363779999999998</c:v>
                      </c:pt>
                      <c:pt idx="4066">
                        <c:v>18.27844</c:v>
                      </c:pt>
                      <c:pt idx="4067">
                        <c:v>18.767400000000002</c:v>
                      </c:pt>
                      <c:pt idx="4068">
                        <c:v>18.900279999999999</c:v>
                      </c:pt>
                      <c:pt idx="4069">
                        <c:v>19.07884</c:v>
                      </c:pt>
                      <c:pt idx="4070">
                        <c:v>18.85266</c:v>
                      </c:pt>
                      <c:pt idx="4071">
                        <c:v>19.135180000000002</c:v>
                      </c:pt>
                      <c:pt idx="4072">
                        <c:v>18.613479999999999</c:v>
                      </c:pt>
                      <c:pt idx="4073">
                        <c:v>18.042159999999999</c:v>
                      </c:pt>
                      <c:pt idx="4074">
                        <c:v>17.488700000000001</c:v>
                      </c:pt>
                      <c:pt idx="4075">
                        <c:v>16.742240000000002</c:v>
                      </c:pt>
                      <c:pt idx="4076">
                        <c:v>16.819860000000002</c:v>
                      </c:pt>
                      <c:pt idx="4077">
                        <c:v>16.730360000000001</c:v>
                      </c:pt>
                      <c:pt idx="4078">
                        <c:v>16.163679999999999</c:v>
                      </c:pt>
                      <c:pt idx="4079">
                        <c:v>16.630580000000002</c:v>
                      </c:pt>
                      <c:pt idx="4080">
                        <c:v>16.591699999999999</c:v>
                      </c:pt>
                      <c:pt idx="4081">
                        <c:v>16.467119999999998</c:v>
                      </c:pt>
                      <c:pt idx="4082">
                        <c:v>16.2502</c:v>
                      </c:pt>
                      <c:pt idx="4083">
                        <c:v>16.303039999999999</c:v>
                      </c:pt>
                      <c:pt idx="4084">
                        <c:v>16.75346</c:v>
                      </c:pt>
                      <c:pt idx="4085">
                        <c:v>17.024000000000001</c:v>
                      </c:pt>
                      <c:pt idx="4086">
                        <c:v>17.652540000000002</c:v>
                      </c:pt>
                      <c:pt idx="4087">
                        <c:v>18.640240000000002</c:v>
                      </c:pt>
                      <c:pt idx="4088">
                        <c:v>17.91244</c:v>
                      </c:pt>
                      <c:pt idx="4089">
                        <c:v>18.886119999999998</c:v>
                      </c:pt>
                      <c:pt idx="4090">
                        <c:v>18.819320000000001</c:v>
                      </c:pt>
                      <c:pt idx="4091">
                        <c:v>19.462479999999999</c:v>
                      </c:pt>
                      <c:pt idx="4092">
                        <c:v>19.07996</c:v>
                      </c:pt>
                      <c:pt idx="4093">
                        <c:v>19.788900000000002</c:v>
                      </c:pt>
                      <c:pt idx="4094">
                        <c:v>19.28736</c:v>
                      </c:pt>
                      <c:pt idx="4095">
                        <c:v>18.942540000000001</c:v>
                      </c:pt>
                      <c:pt idx="4096">
                        <c:v>17.90672</c:v>
                      </c:pt>
                      <c:pt idx="4097">
                        <c:v>17.417740000000002</c:v>
                      </c:pt>
                      <c:pt idx="4098">
                        <c:v>17.102900000000002</c:v>
                      </c:pt>
                      <c:pt idx="4099">
                        <c:v>17.896060000000002</c:v>
                      </c:pt>
                      <c:pt idx="4100">
                        <c:v>17.931080000000001</c:v>
                      </c:pt>
                      <c:pt idx="4101">
                        <c:v>17.561979999999998</c:v>
                      </c:pt>
                      <c:pt idx="4102">
                        <c:v>17.558580000000003</c:v>
                      </c:pt>
                      <c:pt idx="4103">
                        <c:v>17.309759999999997</c:v>
                      </c:pt>
                      <c:pt idx="4104">
                        <c:v>17.264400000000002</c:v>
                      </c:pt>
                      <c:pt idx="4105">
                        <c:v>16.883779999999998</c:v>
                      </c:pt>
                      <c:pt idx="4106">
                        <c:v>16.853180000000002</c:v>
                      </c:pt>
                      <c:pt idx="4107">
                        <c:v>16.893619999999999</c:v>
                      </c:pt>
                      <c:pt idx="4108">
                        <c:v>17.112580000000001</c:v>
                      </c:pt>
                      <c:pt idx="4109">
                        <c:v>17.604580000000002</c:v>
                      </c:pt>
                      <c:pt idx="4110">
                        <c:v>18.1387</c:v>
                      </c:pt>
                      <c:pt idx="4111">
                        <c:v>18.96696</c:v>
                      </c:pt>
                      <c:pt idx="4112">
                        <c:v>19.327680000000001</c:v>
                      </c:pt>
                      <c:pt idx="4113">
                        <c:v>19.521279999999997</c:v>
                      </c:pt>
                      <c:pt idx="4114">
                        <c:v>19.552119999999999</c:v>
                      </c:pt>
                      <c:pt idx="4115">
                        <c:v>19.836819999999999</c:v>
                      </c:pt>
                      <c:pt idx="4116">
                        <c:v>20.015099999999997</c:v>
                      </c:pt>
                      <c:pt idx="4117">
                        <c:v>19.583740000000002</c:v>
                      </c:pt>
                      <c:pt idx="4118">
                        <c:v>19.60436</c:v>
                      </c:pt>
                      <c:pt idx="4119">
                        <c:v>18.940860000000001</c:v>
                      </c:pt>
                      <c:pt idx="4120">
                        <c:v>18.796959999999999</c:v>
                      </c:pt>
                      <c:pt idx="4121">
                        <c:v>18.253319999999999</c:v>
                      </c:pt>
                      <c:pt idx="4122">
                        <c:v>18.205479999999998</c:v>
                      </c:pt>
                      <c:pt idx="4123">
                        <c:v>17.379380000000001</c:v>
                      </c:pt>
                      <c:pt idx="4124">
                        <c:v>17.234240000000003</c:v>
                      </c:pt>
                      <c:pt idx="4125">
                        <c:v>16.824060000000003</c:v>
                      </c:pt>
                      <c:pt idx="4126">
                        <c:v>16.89988</c:v>
                      </c:pt>
                      <c:pt idx="4127">
                        <c:v>16.617099999999997</c:v>
                      </c:pt>
                      <c:pt idx="4128">
                        <c:v>16.498740000000002</c:v>
                      </c:pt>
                      <c:pt idx="4129">
                        <c:v>16.593880000000002</c:v>
                      </c:pt>
                      <c:pt idx="4130">
                        <c:v>16.699720000000003</c:v>
                      </c:pt>
                      <c:pt idx="4131">
                        <c:v>16.571439999999999</c:v>
                      </c:pt>
                      <c:pt idx="4132">
                        <c:v>16.711459999999999</c:v>
                      </c:pt>
                      <c:pt idx="4133">
                        <c:v>16.792120000000001</c:v>
                      </c:pt>
                      <c:pt idx="4134">
                        <c:v>16.890220000000003</c:v>
                      </c:pt>
                      <c:pt idx="4135">
                        <c:v>17.268819999999998</c:v>
                      </c:pt>
                      <c:pt idx="4136">
                        <c:v>17.499459999999999</c:v>
                      </c:pt>
                      <c:pt idx="4137">
                        <c:v>17.459040000000002</c:v>
                      </c:pt>
                      <c:pt idx="4138">
                        <c:v>17.077400000000001</c:v>
                      </c:pt>
                      <c:pt idx="4139">
                        <c:v>17.406140000000001</c:v>
                      </c:pt>
                      <c:pt idx="4140">
                        <c:v>17.726080000000003</c:v>
                      </c:pt>
                      <c:pt idx="4141">
                        <c:v>17.509580000000003</c:v>
                      </c:pt>
                      <c:pt idx="4142">
                        <c:v>17.537560000000003</c:v>
                      </c:pt>
                      <c:pt idx="4143">
                        <c:v>17.571580000000001</c:v>
                      </c:pt>
                      <c:pt idx="4144">
                        <c:v>17.522860000000001</c:v>
                      </c:pt>
                      <c:pt idx="4145">
                        <c:v>17.274039999999999</c:v>
                      </c:pt>
                      <c:pt idx="4146">
                        <c:v>17.184639999999998</c:v>
                      </c:pt>
                      <c:pt idx="4147">
                        <c:v>16.688080000000003</c:v>
                      </c:pt>
                      <c:pt idx="4148">
                        <c:v>16.976380000000002</c:v>
                      </c:pt>
                      <c:pt idx="4149">
                        <c:v>16.882459999999998</c:v>
                      </c:pt>
                      <c:pt idx="4150">
                        <c:v>16.72906</c:v>
                      </c:pt>
                      <c:pt idx="4151">
                        <c:v>16.50994</c:v>
                      </c:pt>
                      <c:pt idx="4152">
                        <c:v>16.356400000000001</c:v>
                      </c:pt>
                      <c:pt idx="4153">
                        <c:v>16.275959999999998</c:v>
                      </c:pt>
                      <c:pt idx="4154">
                        <c:v>16.17746</c:v>
                      </c:pt>
                      <c:pt idx="4155">
                        <c:v>15.985479999999999</c:v>
                      </c:pt>
                      <c:pt idx="4156">
                        <c:v>16.091840000000001</c:v>
                      </c:pt>
                      <c:pt idx="4157">
                        <c:v>15.89748</c:v>
                      </c:pt>
                      <c:pt idx="4158">
                        <c:v>16.030760000000001</c:v>
                      </c:pt>
                      <c:pt idx="4159">
                        <c:v>16.258879999999998</c:v>
                      </c:pt>
                      <c:pt idx="4160">
                        <c:v>16.458459999999999</c:v>
                      </c:pt>
                      <c:pt idx="4161">
                        <c:v>16.631</c:v>
                      </c:pt>
                      <c:pt idx="4162">
                        <c:v>16.834619999999997</c:v>
                      </c:pt>
                      <c:pt idx="4163">
                        <c:v>16.789619999999999</c:v>
                      </c:pt>
                      <c:pt idx="4164">
                        <c:v>16.771819999999998</c:v>
                      </c:pt>
                      <c:pt idx="4165">
                        <c:v>16.671720000000001</c:v>
                      </c:pt>
                      <c:pt idx="4166">
                        <c:v>16.696619999999999</c:v>
                      </c:pt>
                      <c:pt idx="4167">
                        <c:v>16.577080000000002</c:v>
                      </c:pt>
                      <c:pt idx="4168">
                        <c:v>16.515000000000001</c:v>
                      </c:pt>
                      <c:pt idx="4169">
                        <c:v>16.517220000000002</c:v>
                      </c:pt>
                      <c:pt idx="4170">
                        <c:v>16.615299999999998</c:v>
                      </c:pt>
                      <c:pt idx="4171">
                        <c:v>16.461020000000001</c:v>
                      </c:pt>
                      <c:pt idx="4172">
                        <c:v>16.512220000000003</c:v>
                      </c:pt>
                      <c:pt idx="4173">
                        <c:v>16.410119999999999</c:v>
                      </c:pt>
                      <c:pt idx="4174">
                        <c:v>16.46322</c:v>
                      </c:pt>
                      <c:pt idx="4175">
                        <c:v>16.518360000000001</c:v>
                      </c:pt>
                      <c:pt idx="4176">
                        <c:v>16.5672</c:v>
                      </c:pt>
                      <c:pt idx="4177">
                        <c:v>16.54542</c:v>
                      </c:pt>
                      <c:pt idx="4178">
                        <c:v>16.459240000000001</c:v>
                      </c:pt>
                      <c:pt idx="4179">
                        <c:v>16.41422</c:v>
                      </c:pt>
                      <c:pt idx="4180">
                        <c:v>16.75198</c:v>
                      </c:pt>
                      <c:pt idx="4181">
                        <c:v>17.646159999999998</c:v>
                      </c:pt>
                      <c:pt idx="4182">
                        <c:v>18.203439999999997</c:v>
                      </c:pt>
                      <c:pt idx="4183">
                        <c:v>18.7912</c:v>
                      </c:pt>
                      <c:pt idx="4184">
                        <c:v>19.239099999999997</c:v>
                      </c:pt>
                      <c:pt idx="4185">
                        <c:v>19.231900000000003</c:v>
                      </c:pt>
                      <c:pt idx="4186">
                        <c:v>19.635279999999998</c:v>
                      </c:pt>
                      <c:pt idx="4187">
                        <c:v>19.585540000000002</c:v>
                      </c:pt>
                      <c:pt idx="4188">
                        <c:v>19.791220000000003</c:v>
                      </c:pt>
                      <c:pt idx="4189">
                        <c:v>19.4543</c:v>
                      </c:pt>
                      <c:pt idx="4190">
                        <c:v>19.495819999999998</c:v>
                      </c:pt>
                      <c:pt idx="4191">
                        <c:v>19.336459999999999</c:v>
                      </c:pt>
                      <c:pt idx="4192">
                        <c:v>18.967380000000002</c:v>
                      </c:pt>
                      <c:pt idx="4193">
                        <c:v>18.495939999999997</c:v>
                      </c:pt>
                      <c:pt idx="4194">
                        <c:v>18.39188</c:v>
                      </c:pt>
                      <c:pt idx="4195">
                        <c:v>18.298919999999999</c:v>
                      </c:pt>
                      <c:pt idx="4196">
                        <c:v>18.600459999999998</c:v>
                      </c:pt>
                      <c:pt idx="4197">
                        <c:v>18.18244</c:v>
                      </c:pt>
                      <c:pt idx="4198">
                        <c:v>18.149660000000001</c:v>
                      </c:pt>
                      <c:pt idx="4199">
                        <c:v>18.052379999999999</c:v>
                      </c:pt>
                      <c:pt idx="4200">
                        <c:v>18.042000000000002</c:v>
                      </c:pt>
                      <c:pt idx="4201">
                        <c:v>17.774459999999998</c:v>
                      </c:pt>
                      <c:pt idx="4202">
                        <c:v>17.847480000000001</c:v>
                      </c:pt>
                      <c:pt idx="4203">
                        <c:v>17.83464</c:v>
                      </c:pt>
                      <c:pt idx="4204">
                        <c:v>18.199860000000001</c:v>
                      </c:pt>
                      <c:pt idx="4205">
                        <c:v>18.71602</c:v>
                      </c:pt>
                      <c:pt idx="4206">
                        <c:v>19.277799999999999</c:v>
                      </c:pt>
                      <c:pt idx="4207">
                        <c:v>19.090599999999998</c:v>
                      </c:pt>
                      <c:pt idx="4208">
                        <c:v>19.430060000000001</c:v>
                      </c:pt>
                      <c:pt idx="4209">
                        <c:v>20.01484</c:v>
                      </c:pt>
                      <c:pt idx="4210">
                        <c:v>20.085900000000002</c:v>
                      </c:pt>
                      <c:pt idx="4211">
                        <c:v>20.355220000000003</c:v>
                      </c:pt>
                      <c:pt idx="4212">
                        <c:v>19.825119999999998</c:v>
                      </c:pt>
                      <c:pt idx="4213">
                        <c:v>19.48808</c:v>
                      </c:pt>
                      <c:pt idx="4214">
                        <c:v>19.5274</c:v>
                      </c:pt>
                      <c:pt idx="4215">
                        <c:v>19.263020000000001</c:v>
                      </c:pt>
                      <c:pt idx="4216">
                        <c:v>18.527360000000002</c:v>
                      </c:pt>
                      <c:pt idx="4217">
                        <c:v>17.81962</c:v>
                      </c:pt>
                      <c:pt idx="4218">
                        <c:v>18.236979999999999</c:v>
                      </c:pt>
                      <c:pt idx="4219">
                        <c:v>18.598959999999998</c:v>
                      </c:pt>
                      <c:pt idx="4220">
                        <c:v>18.80406</c:v>
                      </c:pt>
                      <c:pt idx="4221">
                        <c:v>18.91104</c:v>
                      </c:pt>
                      <c:pt idx="4222">
                        <c:v>18.782520000000002</c:v>
                      </c:pt>
                      <c:pt idx="4223">
                        <c:v>18.731099999999998</c:v>
                      </c:pt>
                      <c:pt idx="4224">
                        <c:v>18.681439999999998</c:v>
                      </c:pt>
                      <c:pt idx="4225">
                        <c:v>18.394580000000001</c:v>
                      </c:pt>
                      <c:pt idx="4226">
                        <c:v>18.02702</c:v>
                      </c:pt>
                      <c:pt idx="4227">
                        <c:v>18.112080000000002</c:v>
                      </c:pt>
                      <c:pt idx="4228">
                        <c:v>18.378119999999999</c:v>
                      </c:pt>
                      <c:pt idx="4229">
                        <c:v>18.668060000000001</c:v>
                      </c:pt>
                      <c:pt idx="4230">
                        <c:v>19.229580000000002</c:v>
                      </c:pt>
                      <c:pt idx="4231">
                        <c:v>19.331240000000001</c:v>
                      </c:pt>
                      <c:pt idx="4232">
                        <c:v>19.34</c:v>
                      </c:pt>
                      <c:pt idx="4233">
                        <c:v>19.337499999999999</c:v>
                      </c:pt>
                      <c:pt idx="4234">
                        <c:v>19.4438</c:v>
                      </c:pt>
                      <c:pt idx="4235">
                        <c:v>19.518439999999998</c:v>
                      </c:pt>
                      <c:pt idx="4236">
                        <c:v>19.017720000000001</c:v>
                      </c:pt>
                      <c:pt idx="4237">
                        <c:v>18.995419999999999</c:v>
                      </c:pt>
                      <c:pt idx="4238">
                        <c:v>19.009720000000002</c:v>
                      </c:pt>
                      <c:pt idx="4239">
                        <c:v>18.550819999999998</c:v>
                      </c:pt>
                      <c:pt idx="4240">
                        <c:v>18.6297</c:v>
                      </c:pt>
                      <c:pt idx="4241">
                        <c:v>17.998180000000001</c:v>
                      </c:pt>
                      <c:pt idx="4242">
                        <c:v>17.596959999999999</c:v>
                      </c:pt>
                      <c:pt idx="4243">
                        <c:v>17.62668</c:v>
                      </c:pt>
                      <c:pt idx="4244">
                        <c:v>17.736180000000001</c:v>
                      </c:pt>
                      <c:pt idx="4245">
                        <c:v>17.68638</c:v>
                      </c:pt>
                      <c:pt idx="4246">
                        <c:v>17.706160000000001</c:v>
                      </c:pt>
                      <c:pt idx="4247">
                        <c:v>17.905139999999999</c:v>
                      </c:pt>
                      <c:pt idx="4248">
                        <c:v>17.962259999999997</c:v>
                      </c:pt>
                      <c:pt idx="4249">
                        <c:v>17.936040000000002</c:v>
                      </c:pt>
                      <c:pt idx="4250">
                        <c:v>17.917759999999998</c:v>
                      </c:pt>
                      <c:pt idx="4251">
                        <c:v>17.829660000000001</c:v>
                      </c:pt>
                      <c:pt idx="4252">
                        <c:v>18.192700000000002</c:v>
                      </c:pt>
                      <c:pt idx="4253">
                        <c:v>18.750799999999998</c:v>
                      </c:pt>
                      <c:pt idx="4254">
                        <c:v>19.01698</c:v>
                      </c:pt>
                      <c:pt idx="4255">
                        <c:v>19.854200000000002</c:v>
                      </c:pt>
                      <c:pt idx="4256">
                        <c:v>20.267959999999999</c:v>
                      </c:pt>
                      <c:pt idx="4257">
                        <c:v>20.405200000000001</c:v>
                      </c:pt>
                      <c:pt idx="4258">
                        <c:v>20.40278</c:v>
                      </c:pt>
                      <c:pt idx="4259">
                        <c:v>20.357779999999998</c:v>
                      </c:pt>
                      <c:pt idx="4260">
                        <c:v>20.620740000000001</c:v>
                      </c:pt>
                      <c:pt idx="4261">
                        <c:v>20.458759999999998</c:v>
                      </c:pt>
                      <c:pt idx="4262">
                        <c:v>20.498840000000001</c:v>
                      </c:pt>
                      <c:pt idx="4263">
                        <c:v>19.232040000000001</c:v>
                      </c:pt>
                      <c:pt idx="4264">
                        <c:v>18.702200000000001</c:v>
                      </c:pt>
                      <c:pt idx="4265">
                        <c:v>18.422519999999999</c:v>
                      </c:pt>
                      <c:pt idx="4266">
                        <c:v>18.392799999999998</c:v>
                      </c:pt>
                      <c:pt idx="4267">
                        <c:v>18.562180000000001</c:v>
                      </c:pt>
                      <c:pt idx="4268">
                        <c:v>18.351779999999998</c:v>
                      </c:pt>
                      <c:pt idx="4269">
                        <c:v>18.146060000000002</c:v>
                      </c:pt>
                      <c:pt idx="4270">
                        <c:v>17.921880000000002</c:v>
                      </c:pt>
                      <c:pt idx="4271">
                        <c:v>17.81972</c:v>
                      </c:pt>
                      <c:pt idx="4272">
                        <c:v>17.949560000000002</c:v>
                      </c:pt>
                      <c:pt idx="4273">
                        <c:v>17.859839999999998</c:v>
                      </c:pt>
                      <c:pt idx="4274">
                        <c:v>17.690060000000003</c:v>
                      </c:pt>
                      <c:pt idx="4275">
                        <c:v>17.47982</c:v>
                      </c:pt>
                      <c:pt idx="4276">
                        <c:v>17.433720000000001</c:v>
                      </c:pt>
                      <c:pt idx="4277">
                        <c:v>18.388720000000003</c:v>
                      </c:pt>
                      <c:pt idx="4278">
                        <c:v>18.976479999999999</c:v>
                      </c:pt>
                      <c:pt idx="4279">
                        <c:v>18.860759999999999</c:v>
                      </c:pt>
                      <c:pt idx="4280">
                        <c:v>18.597060000000003</c:v>
                      </c:pt>
                      <c:pt idx="4281">
                        <c:v>19.210740000000001</c:v>
                      </c:pt>
                      <c:pt idx="4282">
                        <c:v>19.61224</c:v>
                      </c:pt>
                      <c:pt idx="4283">
                        <c:v>19.199300000000001</c:v>
                      </c:pt>
                      <c:pt idx="4284">
                        <c:v>19.118959999999998</c:v>
                      </c:pt>
                      <c:pt idx="4285">
                        <c:v>18.84526</c:v>
                      </c:pt>
                      <c:pt idx="4286">
                        <c:v>19.111279999999997</c:v>
                      </c:pt>
                      <c:pt idx="4287">
                        <c:v>18.912479999999999</c:v>
                      </c:pt>
                      <c:pt idx="4288">
                        <c:v>18.58024</c:v>
                      </c:pt>
                      <c:pt idx="4289">
                        <c:v>17.955099999999998</c:v>
                      </c:pt>
                      <c:pt idx="4290">
                        <c:v>17.57488</c:v>
                      </c:pt>
                      <c:pt idx="4291">
                        <c:v>17.30218</c:v>
                      </c:pt>
                      <c:pt idx="4292">
                        <c:v>17.608080000000001</c:v>
                      </c:pt>
                      <c:pt idx="4293">
                        <c:v>17.377200000000002</c:v>
                      </c:pt>
                      <c:pt idx="4294">
                        <c:v>17.227419999999999</c:v>
                      </c:pt>
                      <c:pt idx="4295">
                        <c:v>16.964179999999999</c:v>
                      </c:pt>
                      <c:pt idx="4296">
                        <c:v>16.648199999999999</c:v>
                      </c:pt>
                      <c:pt idx="4297">
                        <c:v>15.972299999999999</c:v>
                      </c:pt>
                      <c:pt idx="4298">
                        <c:v>15.158479999999999</c:v>
                      </c:pt>
                      <c:pt idx="4299">
                        <c:v>15.816940000000001</c:v>
                      </c:pt>
                      <c:pt idx="4300">
                        <c:v>16.214760000000002</c:v>
                      </c:pt>
                      <c:pt idx="4301">
                        <c:v>16.217680000000001</c:v>
                      </c:pt>
                      <c:pt idx="4302">
                        <c:v>16.592659999999999</c:v>
                      </c:pt>
                      <c:pt idx="4303">
                        <c:v>16.614900000000002</c:v>
                      </c:pt>
                      <c:pt idx="4304">
                        <c:v>16.629580000000001</c:v>
                      </c:pt>
                      <c:pt idx="4305">
                        <c:v>16.717599999999997</c:v>
                      </c:pt>
                      <c:pt idx="4306">
                        <c:v>16.889599999999998</c:v>
                      </c:pt>
                      <c:pt idx="4307">
                        <c:v>17.001799999999999</c:v>
                      </c:pt>
                      <c:pt idx="4308">
                        <c:v>17.061779999999999</c:v>
                      </c:pt>
                      <c:pt idx="4309">
                        <c:v>16.68882</c:v>
                      </c:pt>
                      <c:pt idx="4310">
                        <c:v>16.920240000000003</c:v>
                      </c:pt>
                      <c:pt idx="4311">
                        <c:v>16.798380000000002</c:v>
                      </c:pt>
                      <c:pt idx="4312">
                        <c:v>16.350239999999999</c:v>
                      </c:pt>
                      <c:pt idx="4313">
                        <c:v>15.97</c:v>
                      </c:pt>
                      <c:pt idx="4314">
                        <c:v>16.109780000000001</c:v>
                      </c:pt>
                      <c:pt idx="4315">
                        <c:v>15.88998</c:v>
                      </c:pt>
                      <c:pt idx="4316">
                        <c:v>16.110780000000002</c:v>
                      </c:pt>
                      <c:pt idx="4317">
                        <c:v>16.122139999999998</c:v>
                      </c:pt>
                      <c:pt idx="4318">
                        <c:v>16.043559999999999</c:v>
                      </c:pt>
                      <c:pt idx="4319">
                        <c:v>16.113099999999999</c:v>
                      </c:pt>
                      <c:pt idx="4320">
                        <c:v>16.105740000000001</c:v>
                      </c:pt>
                      <c:pt idx="4321">
                        <c:v>15.725620000000001</c:v>
                      </c:pt>
                      <c:pt idx="4322">
                        <c:v>15.555099999999999</c:v>
                      </c:pt>
                      <c:pt idx="4323">
                        <c:v>15.54984</c:v>
                      </c:pt>
                      <c:pt idx="4324">
                        <c:v>15.69012</c:v>
                      </c:pt>
                      <c:pt idx="4325">
                        <c:v>15.98404</c:v>
                      </c:pt>
                      <c:pt idx="4326">
                        <c:v>16.041219999999999</c:v>
                      </c:pt>
                      <c:pt idx="4327">
                        <c:v>16.119879999999998</c:v>
                      </c:pt>
                      <c:pt idx="4328">
                        <c:v>15.631879999999999</c:v>
                      </c:pt>
                      <c:pt idx="4329">
                        <c:v>16.408560000000001</c:v>
                      </c:pt>
                      <c:pt idx="4330">
                        <c:v>16.20692</c:v>
                      </c:pt>
                      <c:pt idx="4331">
                        <c:v>16.120059999999999</c:v>
                      </c:pt>
                      <c:pt idx="4332">
                        <c:v>15.649179999999999</c:v>
                      </c:pt>
                      <c:pt idx="4333">
                        <c:v>16.617599999999999</c:v>
                      </c:pt>
                      <c:pt idx="4334">
                        <c:v>16.61056</c:v>
                      </c:pt>
                      <c:pt idx="4335">
                        <c:v>16.447599999999998</c:v>
                      </c:pt>
                      <c:pt idx="4336">
                        <c:v>16.479119999999998</c:v>
                      </c:pt>
                      <c:pt idx="4337">
                        <c:v>16.48696</c:v>
                      </c:pt>
                      <c:pt idx="4338">
                        <c:v>16.469740000000002</c:v>
                      </c:pt>
                      <c:pt idx="4339">
                        <c:v>16.401439999999997</c:v>
                      </c:pt>
                      <c:pt idx="4340">
                        <c:v>16.56542</c:v>
                      </c:pt>
                      <c:pt idx="4341">
                        <c:v>16.63578</c:v>
                      </c:pt>
                      <c:pt idx="4342">
                        <c:v>16.88794</c:v>
                      </c:pt>
                      <c:pt idx="4343">
                        <c:v>16.86514</c:v>
                      </c:pt>
                      <c:pt idx="4344">
                        <c:v>16.890799999999999</c:v>
                      </c:pt>
                      <c:pt idx="4345">
                        <c:v>16.73188</c:v>
                      </c:pt>
                      <c:pt idx="4346">
                        <c:v>16.779859999999999</c:v>
                      </c:pt>
                      <c:pt idx="4347">
                        <c:v>16.669979999999999</c:v>
                      </c:pt>
                      <c:pt idx="4348">
                        <c:v>17.186019999999999</c:v>
                      </c:pt>
                      <c:pt idx="4349">
                        <c:v>17.737080000000002</c:v>
                      </c:pt>
                      <c:pt idx="4350">
                        <c:v>18.197700000000001</c:v>
                      </c:pt>
                      <c:pt idx="4351">
                        <c:v>18.391959999999997</c:v>
                      </c:pt>
                      <c:pt idx="4352">
                        <c:v>18.812860000000001</c:v>
                      </c:pt>
                      <c:pt idx="4353">
                        <c:v>19.157439999999998</c:v>
                      </c:pt>
                      <c:pt idx="4354">
                        <c:v>18.994679999999999</c:v>
                      </c:pt>
                      <c:pt idx="4355">
                        <c:v>18.991099999999999</c:v>
                      </c:pt>
                      <c:pt idx="4356">
                        <c:v>19.306660000000001</c:v>
                      </c:pt>
                      <c:pt idx="4357">
                        <c:v>18.865179999999999</c:v>
                      </c:pt>
                      <c:pt idx="4358">
                        <c:v>18.78894</c:v>
                      </c:pt>
                      <c:pt idx="4359">
                        <c:v>18.447279999999999</c:v>
                      </c:pt>
                      <c:pt idx="4360">
                        <c:v>18.178939999999997</c:v>
                      </c:pt>
                      <c:pt idx="4361">
                        <c:v>17.963720000000002</c:v>
                      </c:pt>
                      <c:pt idx="4362">
                        <c:v>17.952480000000001</c:v>
                      </c:pt>
                      <c:pt idx="4363">
                        <c:v>17.748200000000001</c:v>
                      </c:pt>
                      <c:pt idx="4364">
                        <c:v>17.702180000000002</c:v>
                      </c:pt>
                      <c:pt idx="4365">
                        <c:v>16.976279999999999</c:v>
                      </c:pt>
                      <c:pt idx="4366">
                        <c:v>16.961099999999998</c:v>
                      </c:pt>
                      <c:pt idx="4367">
                        <c:v>16.836580000000001</c:v>
                      </c:pt>
                      <c:pt idx="4368">
                        <c:v>16.898119999999999</c:v>
                      </c:pt>
                      <c:pt idx="4369">
                        <c:v>16.8886</c:v>
                      </c:pt>
                      <c:pt idx="4370">
                        <c:v>16.66892</c:v>
                      </c:pt>
                      <c:pt idx="4371">
                        <c:v>16.73498</c:v>
                      </c:pt>
                      <c:pt idx="4372">
                        <c:v>17.127020000000002</c:v>
                      </c:pt>
                      <c:pt idx="4373">
                        <c:v>17.580419999999997</c:v>
                      </c:pt>
                      <c:pt idx="4374">
                        <c:v>17.931099999999997</c:v>
                      </c:pt>
                      <c:pt idx="4375">
                        <c:v>18.324639999999999</c:v>
                      </c:pt>
                      <c:pt idx="4376">
                        <c:v>18.490099999999998</c:v>
                      </c:pt>
                      <c:pt idx="4377">
                        <c:v>18.64</c:v>
                      </c:pt>
                      <c:pt idx="4378">
                        <c:v>18.626639999999998</c:v>
                      </c:pt>
                      <c:pt idx="4379">
                        <c:v>18.76362</c:v>
                      </c:pt>
                      <c:pt idx="4380">
                        <c:v>18.860619999999997</c:v>
                      </c:pt>
                      <c:pt idx="4381">
                        <c:v>18.65014</c:v>
                      </c:pt>
                      <c:pt idx="4382">
                        <c:v>18.429779999999997</c:v>
                      </c:pt>
                      <c:pt idx="4383">
                        <c:v>18.41</c:v>
                      </c:pt>
                      <c:pt idx="4384">
                        <c:v>18.135860000000001</c:v>
                      </c:pt>
                      <c:pt idx="4385">
                        <c:v>18.069040000000001</c:v>
                      </c:pt>
                      <c:pt idx="4386">
                        <c:v>18.045339999999999</c:v>
                      </c:pt>
                      <c:pt idx="4387">
                        <c:v>17.531580000000002</c:v>
                      </c:pt>
                      <c:pt idx="4388">
                        <c:v>17.700880000000002</c:v>
                      </c:pt>
                      <c:pt idx="4389">
                        <c:v>17.800459999999998</c:v>
                      </c:pt>
                      <c:pt idx="4390">
                        <c:v>17.18928</c:v>
                      </c:pt>
                      <c:pt idx="4391">
                        <c:v>16.357140000000001</c:v>
                      </c:pt>
                      <c:pt idx="4392">
                        <c:v>15.484719999999999</c:v>
                      </c:pt>
                      <c:pt idx="4393">
                        <c:v>15.39714</c:v>
                      </c:pt>
                      <c:pt idx="4394">
                        <c:v>15.53084</c:v>
                      </c:pt>
                      <c:pt idx="4395">
                        <c:v>15.5524</c:v>
                      </c:pt>
                      <c:pt idx="4396">
                        <c:v>16.141760000000001</c:v>
                      </c:pt>
                      <c:pt idx="4397">
                        <c:v>16.520919999999997</c:v>
                      </c:pt>
                      <c:pt idx="4398">
                        <c:v>17.09694</c:v>
                      </c:pt>
                      <c:pt idx="4399">
                        <c:v>17.332360000000001</c:v>
                      </c:pt>
                      <c:pt idx="4400">
                        <c:v>17.529400000000003</c:v>
                      </c:pt>
                      <c:pt idx="4401">
                        <c:v>17.163060000000002</c:v>
                      </c:pt>
                      <c:pt idx="4402">
                        <c:v>16.863759999999999</c:v>
                      </c:pt>
                      <c:pt idx="4403">
                        <c:v>17.064040000000002</c:v>
                      </c:pt>
                      <c:pt idx="4404">
                        <c:v>17.510060000000003</c:v>
                      </c:pt>
                      <c:pt idx="4405">
                        <c:v>17.9391</c:v>
                      </c:pt>
                      <c:pt idx="4406">
                        <c:v>17.609759999999998</c:v>
                      </c:pt>
                      <c:pt idx="4407">
                        <c:v>17.415140000000001</c:v>
                      </c:pt>
                      <c:pt idx="4408">
                        <c:v>17.28078</c:v>
                      </c:pt>
                      <c:pt idx="4409">
                        <c:v>17.216139999999999</c:v>
                      </c:pt>
                      <c:pt idx="4410">
                        <c:v>17.186419999999998</c:v>
                      </c:pt>
                      <c:pt idx="4411">
                        <c:v>16.82676</c:v>
                      </c:pt>
                      <c:pt idx="4412">
                        <c:v>16.784080000000003</c:v>
                      </c:pt>
                      <c:pt idx="4413">
                        <c:v>16.950060000000001</c:v>
                      </c:pt>
                      <c:pt idx="4414">
                        <c:v>16.856619999999999</c:v>
                      </c:pt>
                      <c:pt idx="4415">
                        <c:v>16.475200000000001</c:v>
                      </c:pt>
                      <c:pt idx="4416">
                        <c:v>15.907540000000001</c:v>
                      </c:pt>
                      <c:pt idx="4417">
                        <c:v>15.94858</c:v>
                      </c:pt>
                      <c:pt idx="4418">
                        <c:v>15.87152</c:v>
                      </c:pt>
                      <c:pt idx="4419">
                        <c:v>15.757440000000001</c:v>
                      </c:pt>
                      <c:pt idx="4420">
                        <c:v>15.924860000000001</c:v>
                      </c:pt>
                      <c:pt idx="4421">
                        <c:v>16.050699999999999</c:v>
                      </c:pt>
                      <c:pt idx="4422">
                        <c:v>15.819700000000001</c:v>
                      </c:pt>
                      <c:pt idx="4423">
                        <c:v>15.990260000000001</c:v>
                      </c:pt>
                      <c:pt idx="4424">
                        <c:v>16.431139999999999</c:v>
                      </c:pt>
                      <c:pt idx="4425">
                        <c:v>16.371959999999998</c:v>
                      </c:pt>
                      <c:pt idx="4426">
                        <c:v>16.566959999999998</c:v>
                      </c:pt>
                      <c:pt idx="4427">
                        <c:v>16.622880000000002</c:v>
                      </c:pt>
                      <c:pt idx="4428">
                        <c:v>16.443480000000001</c:v>
                      </c:pt>
                      <c:pt idx="4429">
                        <c:v>16.50226</c:v>
                      </c:pt>
                      <c:pt idx="4430">
                        <c:v>16.506779999999999</c:v>
                      </c:pt>
                      <c:pt idx="4431">
                        <c:v>16.616439999999997</c:v>
                      </c:pt>
                      <c:pt idx="4432">
                        <c:v>16.604400000000002</c:v>
                      </c:pt>
                      <c:pt idx="4433">
                        <c:v>16.46114</c:v>
                      </c:pt>
                      <c:pt idx="4434">
                        <c:v>16.114419999999999</c:v>
                      </c:pt>
                      <c:pt idx="4435">
                        <c:v>16.510099999999998</c:v>
                      </c:pt>
                      <c:pt idx="4436">
                        <c:v>16.460560000000001</c:v>
                      </c:pt>
                      <c:pt idx="4437">
                        <c:v>16.37078</c:v>
                      </c:pt>
                      <c:pt idx="4438">
                        <c:v>16.408740000000002</c:v>
                      </c:pt>
                      <c:pt idx="4439">
                        <c:v>15.98094</c:v>
                      </c:pt>
                      <c:pt idx="4440">
                        <c:v>15.718680000000001</c:v>
                      </c:pt>
                      <c:pt idx="4441">
                        <c:v>15.766999999999999</c:v>
                      </c:pt>
                      <c:pt idx="4442">
                        <c:v>15.790479999999999</c:v>
                      </c:pt>
                      <c:pt idx="4443">
                        <c:v>16.335059999999999</c:v>
                      </c:pt>
                      <c:pt idx="4444">
                        <c:v>16.571099999999998</c:v>
                      </c:pt>
                      <c:pt idx="4445">
                        <c:v>16.657319999999999</c:v>
                      </c:pt>
                      <c:pt idx="4446">
                        <c:v>16.877880000000001</c:v>
                      </c:pt>
                      <c:pt idx="4447">
                        <c:v>16.82282</c:v>
                      </c:pt>
                      <c:pt idx="4448">
                        <c:v>16.909740000000003</c:v>
                      </c:pt>
                      <c:pt idx="4449">
                        <c:v>16.975259999999999</c:v>
                      </c:pt>
                      <c:pt idx="4450">
                        <c:v>17.222860000000001</c:v>
                      </c:pt>
                      <c:pt idx="4451">
                        <c:v>17.651619999999998</c:v>
                      </c:pt>
                      <c:pt idx="4452">
                        <c:v>17.761020000000002</c:v>
                      </c:pt>
                      <c:pt idx="4453">
                        <c:v>17.847939999999998</c:v>
                      </c:pt>
                      <c:pt idx="4454">
                        <c:v>17.853339999999999</c:v>
                      </c:pt>
                      <c:pt idx="4455">
                        <c:v>17.555060000000001</c:v>
                      </c:pt>
                      <c:pt idx="4456">
                        <c:v>17.539639999999999</c:v>
                      </c:pt>
                      <c:pt idx="4457">
                        <c:v>16.962119999999999</c:v>
                      </c:pt>
                      <c:pt idx="4458">
                        <c:v>17.025759999999998</c:v>
                      </c:pt>
                      <c:pt idx="4459">
                        <c:v>17.008020000000002</c:v>
                      </c:pt>
                      <c:pt idx="4460">
                        <c:v>17.315639999999998</c:v>
                      </c:pt>
                      <c:pt idx="4461">
                        <c:v>16.981439999999999</c:v>
                      </c:pt>
                      <c:pt idx="4462">
                        <c:v>17.40072</c:v>
                      </c:pt>
                      <c:pt idx="4463">
                        <c:v>17.19868</c:v>
                      </c:pt>
                      <c:pt idx="4464">
                        <c:v>17.423919999999999</c:v>
                      </c:pt>
                      <c:pt idx="4465">
                        <c:v>17.446580000000001</c:v>
                      </c:pt>
                      <c:pt idx="4466">
                        <c:v>17.210540000000002</c:v>
                      </c:pt>
                      <c:pt idx="4467">
                        <c:v>17.38616</c:v>
                      </c:pt>
                      <c:pt idx="4468">
                        <c:v>17.426860000000001</c:v>
                      </c:pt>
                      <c:pt idx="4469">
                        <c:v>17.376740000000002</c:v>
                      </c:pt>
                      <c:pt idx="4470">
                        <c:v>17.303439999999998</c:v>
                      </c:pt>
                      <c:pt idx="4471">
                        <c:v>17.493479999999998</c:v>
                      </c:pt>
                      <c:pt idx="4472">
                        <c:v>17.466159999999999</c:v>
                      </c:pt>
                      <c:pt idx="4473">
                        <c:v>17.453979999999998</c:v>
                      </c:pt>
                      <c:pt idx="4474">
                        <c:v>17.569140000000001</c:v>
                      </c:pt>
                      <c:pt idx="4475">
                        <c:v>17.835259999999998</c:v>
                      </c:pt>
                      <c:pt idx="4476">
                        <c:v>17.53022</c:v>
                      </c:pt>
                      <c:pt idx="4477">
                        <c:v>17.4377</c:v>
                      </c:pt>
                      <c:pt idx="4478">
                        <c:v>17.383779999999998</c:v>
                      </c:pt>
                      <c:pt idx="4479">
                        <c:v>17.366720000000001</c:v>
                      </c:pt>
                      <c:pt idx="4480">
                        <c:v>17.549040000000002</c:v>
                      </c:pt>
                      <c:pt idx="4481">
                        <c:v>17.44154</c:v>
                      </c:pt>
                      <c:pt idx="4482">
                        <c:v>17.30528</c:v>
                      </c:pt>
                      <c:pt idx="4483">
                        <c:v>17.37548</c:v>
                      </c:pt>
                      <c:pt idx="4484">
                        <c:v>16.91338</c:v>
                      </c:pt>
                      <c:pt idx="4485">
                        <c:v>16.826360000000001</c:v>
                      </c:pt>
                      <c:pt idx="4486">
                        <c:v>17.201259999999998</c:v>
                      </c:pt>
                      <c:pt idx="4487">
                        <c:v>17.033279999999998</c:v>
                      </c:pt>
                      <c:pt idx="4488">
                        <c:v>17.132240000000003</c:v>
                      </c:pt>
                      <c:pt idx="4489">
                        <c:v>16.861799999999999</c:v>
                      </c:pt>
                      <c:pt idx="4490">
                        <c:v>17.05294</c:v>
                      </c:pt>
                      <c:pt idx="4491">
                        <c:v>16.59122</c:v>
                      </c:pt>
                      <c:pt idx="4492">
                        <c:v>16.617999999999999</c:v>
                      </c:pt>
                      <c:pt idx="4493">
                        <c:v>17.051099999999998</c:v>
                      </c:pt>
                      <c:pt idx="4494">
                        <c:v>16.552499999999998</c:v>
                      </c:pt>
                      <c:pt idx="4495">
                        <c:v>17.031959999999998</c:v>
                      </c:pt>
                      <c:pt idx="4496">
                        <c:v>17.186199999999999</c:v>
                      </c:pt>
                      <c:pt idx="4497">
                        <c:v>17.32452</c:v>
                      </c:pt>
                      <c:pt idx="4498">
                        <c:v>17.302619999999997</c:v>
                      </c:pt>
                      <c:pt idx="4499">
                        <c:v>17.235259999999997</c:v>
                      </c:pt>
                      <c:pt idx="4500">
                        <c:v>17.521999999999998</c:v>
                      </c:pt>
                      <c:pt idx="4501">
                        <c:v>17.239599999999999</c:v>
                      </c:pt>
                      <c:pt idx="4502">
                        <c:v>17.048839999999998</c:v>
                      </c:pt>
                      <c:pt idx="4503">
                        <c:v>16.922339999999998</c:v>
                      </c:pt>
                      <c:pt idx="4504">
                        <c:v>17.277080000000002</c:v>
                      </c:pt>
                      <c:pt idx="4505">
                        <c:v>17.037740000000003</c:v>
                      </c:pt>
                      <c:pt idx="4506">
                        <c:v>17.238199999999999</c:v>
                      </c:pt>
                      <c:pt idx="4507">
                        <c:v>17.358560000000001</c:v>
                      </c:pt>
                      <c:pt idx="4508">
                        <c:v>17.226860000000002</c:v>
                      </c:pt>
                      <c:pt idx="4509">
                        <c:v>16.857880000000002</c:v>
                      </c:pt>
                      <c:pt idx="4510">
                        <c:v>16.809159999999999</c:v>
                      </c:pt>
                      <c:pt idx="4511">
                        <c:v>16.398779999999999</c:v>
                      </c:pt>
                      <c:pt idx="4512">
                        <c:v>16.475360000000002</c:v>
                      </c:pt>
                      <c:pt idx="4513">
                        <c:v>16.46322</c:v>
                      </c:pt>
                      <c:pt idx="4514">
                        <c:v>17.2517</c:v>
                      </c:pt>
                      <c:pt idx="4515">
                        <c:v>17.723700000000001</c:v>
                      </c:pt>
                      <c:pt idx="4516">
                        <c:v>18.086099999999998</c:v>
                      </c:pt>
                      <c:pt idx="4517">
                        <c:v>18.76896</c:v>
                      </c:pt>
                      <c:pt idx="4518">
                        <c:v>19.069779999999998</c:v>
                      </c:pt>
                      <c:pt idx="4519">
                        <c:v>19.640999999999998</c:v>
                      </c:pt>
                      <c:pt idx="4520">
                        <c:v>19.826700000000002</c:v>
                      </c:pt>
                      <c:pt idx="4521">
                        <c:v>19.777180000000001</c:v>
                      </c:pt>
                      <c:pt idx="4522">
                        <c:v>20.39528</c:v>
                      </c:pt>
                      <c:pt idx="4523">
                        <c:v>20.486519999999999</c:v>
                      </c:pt>
                      <c:pt idx="4524">
                        <c:v>20.317640000000001</c:v>
                      </c:pt>
                      <c:pt idx="4525">
                        <c:v>20.181999999999999</c:v>
                      </c:pt>
                      <c:pt idx="4526">
                        <c:v>20.745339999999999</c:v>
                      </c:pt>
                      <c:pt idx="4527">
                        <c:v>20.784200000000002</c:v>
                      </c:pt>
                      <c:pt idx="4528">
                        <c:v>20.14424</c:v>
                      </c:pt>
                      <c:pt idx="4529">
                        <c:v>19.922939999999997</c:v>
                      </c:pt>
                      <c:pt idx="4530">
                        <c:v>19.854320000000001</c:v>
                      </c:pt>
                      <c:pt idx="4531">
                        <c:v>19.500019999999999</c:v>
                      </c:pt>
                      <c:pt idx="4532">
                        <c:v>19.642220000000002</c:v>
                      </c:pt>
                      <c:pt idx="4533">
                        <c:v>19.663340000000002</c:v>
                      </c:pt>
                      <c:pt idx="4534">
                        <c:v>19.37302</c:v>
                      </c:pt>
                      <c:pt idx="4535">
                        <c:v>19.076880000000003</c:v>
                      </c:pt>
                      <c:pt idx="4536">
                        <c:v>19.281220000000001</c:v>
                      </c:pt>
                      <c:pt idx="4537">
                        <c:v>18.663520000000002</c:v>
                      </c:pt>
                      <c:pt idx="4538">
                        <c:v>18.56878</c:v>
                      </c:pt>
                      <c:pt idx="4539">
                        <c:v>18.71332</c:v>
                      </c:pt>
                      <c:pt idx="4540">
                        <c:v>18.78228</c:v>
                      </c:pt>
                      <c:pt idx="4541">
                        <c:v>18.95702</c:v>
                      </c:pt>
                      <c:pt idx="4542">
                        <c:v>19.403860000000002</c:v>
                      </c:pt>
                      <c:pt idx="4543">
                        <c:v>20.237200000000001</c:v>
                      </c:pt>
                      <c:pt idx="4544">
                        <c:v>20.90896</c:v>
                      </c:pt>
                      <c:pt idx="4545">
                        <c:v>21.042020000000001</c:v>
                      </c:pt>
                      <c:pt idx="4546">
                        <c:v>21.238060000000001</c:v>
                      </c:pt>
                      <c:pt idx="4547">
                        <c:v>20.433199999999999</c:v>
                      </c:pt>
                      <c:pt idx="4548">
                        <c:v>20.3172</c:v>
                      </c:pt>
                      <c:pt idx="4549">
                        <c:v>20.813659999999999</c:v>
                      </c:pt>
                      <c:pt idx="4550">
                        <c:v>20.445419999999999</c:v>
                      </c:pt>
                      <c:pt idx="4551">
                        <c:v>19.881240000000002</c:v>
                      </c:pt>
                      <c:pt idx="4552">
                        <c:v>19.50244</c:v>
                      </c:pt>
                      <c:pt idx="4553">
                        <c:v>19.076439999999998</c:v>
                      </c:pt>
                      <c:pt idx="4554">
                        <c:v>19.262540000000001</c:v>
                      </c:pt>
                      <c:pt idx="4555">
                        <c:v>19.244139999999998</c:v>
                      </c:pt>
                      <c:pt idx="4556">
                        <c:v>19.39554</c:v>
                      </c:pt>
                      <c:pt idx="4557">
                        <c:v>19.115839999999999</c:v>
                      </c:pt>
                      <c:pt idx="4558">
                        <c:v>18.693180000000002</c:v>
                      </c:pt>
                      <c:pt idx="4559">
                        <c:v>18.110400000000002</c:v>
                      </c:pt>
                      <c:pt idx="4560">
                        <c:v>17.841999999999999</c:v>
                      </c:pt>
                      <c:pt idx="4561">
                        <c:v>17.796880000000002</c:v>
                      </c:pt>
                      <c:pt idx="4562">
                        <c:v>18.759139999999999</c:v>
                      </c:pt>
                      <c:pt idx="4563">
                        <c:v>18.641740000000002</c:v>
                      </c:pt>
                      <c:pt idx="4564">
                        <c:v>18.603360000000002</c:v>
                      </c:pt>
                      <c:pt idx="4565">
                        <c:v>19.258880000000001</c:v>
                      </c:pt>
                      <c:pt idx="4566">
                        <c:v>19.602319999999999</c:v>
                      </c:pt>
                      <c:pt idx="4567">
                        <c:v>20.529799999999998</c:v>
                      </c:pt>
                      <c:pt idx="4568">
                        <c:v>20.648019999999999</c:v>
                      </c:pt>
                      <c:pt idx="4569">
                        <c:v>21.084720000000001</c:v>
                      </c:pt>
                      <c:pt idx="4570">
                        <c:v>20.14038</c:v>
                      </c:pt>
                      <c:pt idx="4571">
                        <c:v>20.52852</c:v>
                      </c:pt>
                      <c:pt idx="4572">
                        <c:v>20.678540000000002</c:v>
                      </c:pt>
                      <c:pt idx="4573">
                        <c:v>20.956679999999999</c:v>
                      </c:pt>
                      <c:pt idx="4574">
                        <c:v>20.89648</c:v>
                      </c:pt>
                      <c:pt idx="4575">
                        <c:v>19.644020000000001</c:v>
                      </c:pt>
                      <c:pt idx="4576">
                        <c:v>18.890619999999998</c:v>
                      </c:pt>
                      <c:pt idx="4577">
                        <c:v>18.793959999999998</c:v>
                      </c:pt>
                      <c:pt idx="4578">
                        <c:v>18.64864</c:v>
                      </c:pt>
                      <c:pt idx="4579">
                        <c:v>18.620060000000002</c:v>
                      </c:pt>
                      <c:pt idx="4580">
                        <c:v>18.63194</c:v>
                      </c:pt>
                      <c:pt idx="4581">
                        <c:v>18.451460000000001</c:v>
                      </c:pt>
                      <c:pt idx="4582">
                        <c:v>18.148520000000001</c:v>
                      </c:pt>
                      <c:pt idx="4583">
                        <c:v>18.137419999999999</c:v>
                      </c:pt>
                      <c:pt idx="4584">
                        <c:v>18.082699999999999</c:v>
                      </c:pt>
                      <c:pt idx="4585">
                        <c:v>17.970080000000003</c:v>
                      </c:pt>
                      <c:pt idx="4586">
                        <c:v>17.697220000000002</c:v>
                      </c:pt>
                      <c:pt idx="4587">
                        <c:v>17.592080000000003</c:v>
                      </c:pt>
                      <c:pt idx="4588">
                        <c:v>17.851459999999999</c:v>
                      </c:pt>
                      <c:pt idx="4589">
                        <c:v>18.462439999999997</c:v>
                      </c:pt>
                      <c:pt idx="4590">
                        <c:v>19.147639999999999</c:v>
                      </c:pt>
                      <c:pt idx="4591">
                        <c:v>19.190660000000001</c:v>
                      </c:pt>
                      <c:pt idx="4592">
                        <c:v>19.648439999999997</c:v>
                      </c:pt>
                      <c:pt idx="4593">
                        <c:v>19.56034</c:v>
                      </c:pt>
                      <c:pt idx="4594">
                        <c:v>19.793860000000002</c:v>
                      </c:pt>
                      <c:pt idx="4595">
                        <c:v>20.5778</c:v>
                      </c:pt>
                      <c:pt idx="4596">
                        <c:v>20.52788</c:v>
                      </c:pt>
                      <c:pt idx="4597">
                        <c:v>19.86938</c:v>
                      </c:pt>
                      <c:pt idx="4598">
                        <c:v>19.48302</c:v>
                      </c:pt>
                      <c:pt idx="4599">
                        <c:v>19.1906</c:v>
                      </c:pt>
                      <c:pt idx="4600">
                        <c:v>18.997499999999999</c:v>
                      </c:pt>
                      <c:pt idx="4601">
                        <c:v>18.142199999999999</c:v>
                      </c:pt>
                      <c:pt idx="4602">
                        <c:v>17.860419999999998</c:v>
                      </c:pt>
                      <c:pt idx="4603">
                        <c:v>17.766939999999998</c:v>
                      </c:pt>
                      <c:pt idx="4604">
                        <c:v>17.266060000000003</c:v>
                      </c:pt>
                      <c:pt idx="4605">
                        <c:v>16.749980000000001</c:v>
                      </c:pt>
                      <c:pt idx="4606">
                        <c:v>16.757000000000001</c:v>
                      </c:pt>
                      <c:pt idx="4607">
                        <c:v>17.086500000000001</c:v>
                      </c:pt>
                      <c:pt idx="4608">
                        <c:v>17.257580000000001</c:v>
                      </c:pt>
                      <c:pt idx="4609">
                        <c:v>16.761240000000001</c:v>
                      </c:pt>
                      <c:pt idx="4610">
                        <c:v>16.994679999999999</c:v>
                      </c:pt>
                      <c:pt idx="4611">
                        <c:v>17.146180000000001</c:v>
                      </c:pt>
                      <c:pt idx="4612">
                        <c:v>17.66864</c:v>
                      </c:pt>
                      <c:pt idx="4613">
                        <c:v>17.804179999999999</c:v>
                      </c:pt>
                      <c:pt idx="4614">
                        <c:v>18.511479999999999</c:v>
                      </c:pt>
                      <c:pt idx="4615">
                        <c:v>18.861039999999999</c:v>
                      </c:pt>
                      <c:pt idx="4616">
                        <c:v>19.44586</c:v>
                      </c:pt>
                      <c:pt idx="4617">
                        <c:v>19.425720000000002</c:v>
                      </c:pt>
                      <c:pt idx="4618">
                        <c:v>19.42924</c:v>
                      </c:pt>
                      <c:pt idx="4619">
                        <c:v>19.0915</c:v>
                      </c:pt>
                      <c:pt idx="4620">
                        <c:v>19.74802</c:v>
                      </c:pt>
                      <c:pt idx="4621">
                        <c:v>19.512979999999999</c:v>
                      </c:pt>
                      <c:pt idx="4622">
                        <c:v>19.483880000000003</c:v>
                      </c:pt>
                      <c:pt idx="4623">
                        <c:v>19.28162</c:v>
                      </c:pt>
                      <c:pt idx="4624">
                        <c:v>19.376380000000001</c:v>
                      </c:pt>
                      <c:pt idx="4625">
                        <c:v>18.899799999999999</c:v>
                      </c:pt>
                      <c:pt idx="4626">
                        <c:v>18.66948</c:v>
                      </c:pt>
                      <c:pt idx="4627">
                        <c:v>18.488499999999998</c:v>
                      </c:pt>
                      <c:pt idx="4628">
                        <c:v>18.311640000000001</c:v>
                      </c:pt>
                      <c:pt idx="4629">
                        <c:v>17.610919999999997</c:v>
                      </c:pt>
                      <c:pt idx="4630">
                        <c:v>17.491220000000002</c:v>
                      </c:pt>
                      <c:pt idx="4631">
                        <c:v>17.220320000000001</c:v>
                      </c:pt>
                      <c:pt idx="4632">
                        <c:v>17.140939999999997</c:v>
                      </c:pt>
                      <c:pt idx="4633">
                        <c:v>16.773520000000001</c:v>
                      </c:pt>
                      <c:pt idx="4634">
                        <c:v>16.003879999999999</c:v>
                      </c:pt>
                      <c:pt idx="4635">
                        <c:v>15.884079999999999</c:v>
                      </c:pt>
                      <c:pt idx="4636">
                        <c:v>16.04514</c:v>
                      </c:pt>
                      <c:pt idx="4637">
                        <c:v>16.58014</c:v>
                      </c:pt>
                      <c:pt idx="4638">
                        <c:v>16.824180000000002</c:v>
                      </c:pt>
                      <c:pt idx="4639">
                        <c:v>16.85304</c:v>
                      </c:pt>
                      <c:pt idx="4640">
                        <c:v>17.422900000000002</c:v>
                      </c:pt>
                      <c:pt idx="4641">
                        <c:v>17.489519999999999</c:v>
                      </c:pt>
                      <c:pt idx="4642">
                        <c:v>17.608520000000002</c:v>
                      </c:pt>
                      <c:pt idx="4643">
                        <c:v>17.589740000000003</c:v>
                      </c:pt>
                      <c:pt idx="4644">
                        <c:v>17.43346</c:v>
                      </c:pt>
                      <c:pt idx="4645">
                        <c:v>17.185020000000002</c:v>
                      </c:pt>
                      <c:pt idx="4646">
                        <c:v>17.277339999999999</c:v>
                      </c:pt>
                      <c:pt idx="4647">
                        <c:v>17.262740000000001</c:v>
                      </c:pt>
                      <c:pt idx="4648">
                        <c:v>17.1845</c:v>
                      </c:pt>
                      <c:pt idx="4649">
                        <c:v>17.202639999999999</c:v>
                      </c:pt>
                      <c:pt idx="4650">
                        <c:v>17.55678</c:v>
                      </c:pt>
                      <c:pt idx="4651">
                        <c:v>17.538799999999998</c:v>
                      </c:pt>
                      <c:pt idx="4652">
                        <c:v>17.675900000000002</c:v>
                      </c:pt>
                      <c:pt idx="4653">
                        <c:v>16.91656</c:v>
                      </c:pt>
                      <c:pt idx="4654">
                        <c:v>16.180979999999998</c:v>
                      </c:pt>
                      <c:pt idx="4655">
                        <c:v>15.9307</c:v>
                      </c:pt>
                      <c:pt idx="4656">
                        <c:v>15.894020000000001</c:v>
                      </c:pt>
                      <c:pt idx="4657">
                        <c:v>16.423759999999998</c:v>
                      </c:pt>
                      <c:pt idx="4658">
                        <c:v>16.92136</c:v>
                      </c:pt>
                      <c:pt idx="4659">
                        <c:v>16.647539999999999</c:v>
                      </c:pt>
                      <c:pt idx="4660">
                        <c:v>16.810119999999998</c:v>
                      </c:pt>
                      <c:pt idx="4661">
                        <c:v>16.5352</c:v>
                      </c:pt>
                      <c:pt idx="4662">
                        <c:v>16.59056</c:v>
                      </c:pt>
                      <c:pt idx="4663">
                        <c:v>16.900880000000001</c:v>
                      </c:pt>
                      <c:pt idx="4664">
                        <c:v>17.31156</c:v>
                      </c:pt>
                      <c:pt idx="4665">
                        <c:v>17.314119999999999</c:v>
                      </c:pt>
                      <c:pt idx="4666">
                        <c:v>17.798680000000001</c:v>
                      </c:pt>
                      <c:pt idx="4667">
                        <c:v>17.255860000000002</c:v>
                      </c:pt>
                      <c:pt idx="4668">
                        <c:v>17.471679999999999</c:v>
                      </c:pt>
                      <c:pt idx="4669">
                        <c:v>17.26972</c:v>
                      </c:pt>
                      <c:pt idx="4670">
                        <c:v>16.668380000000003</c:v>
                      </c:pt>
                      <c:pt idx="4671">
                        <c:v>17.62426</c:v>
                      </c:pt>
                      <c:pt idx="4672">
                        <c:v>17.799220000000002</c:v>
                      </c:pt>
                      <c:pt idx="4673">
                        <c:v>17.79346</c:v>
                      </c:pt>
                      <c:pt idx="4674">
                        <c:v>18.032520000000002</c:v>
                      </c:pt>
                      <c:pt idx="4675">
                        <c:v>17.860279999999999</c:v>
                      </c:pt>
                      <c:pt idx="4676">
                        <c:v>17.579419999999999</c:v>
                      </c:pt>
                      <c:pt idx="4677">
                        <c:v>18.875900000000001</c:v>
                      </c:pt>
                      <c:pt idx="4678">
                        <c:v>18.91112</c:v>
                      </c:pt>
                      <c:pt idx="4679">
                        <c:v>18.68122</c:v>
                      </c:pt>
                      <c:pt idx="4680">
                        <c:v>18.964179999999999</c:v>
                      </c:pt>
                      <c:pt idx="4681">
                        <c:v>18.708220000000001</c:v>
                      </c:pt>
                      <c:pt idx="4682">
                        <c:v>18.824339999999999</c:v>
                      </c:pt>
                      <c:pt idx="4683">
                        <c:v>18.9178</c:v>
                      </c:pt>
                      <c:pt idx="4684">
                        <c:v>19.178259999999998</c:v>
                      </c:pt>
                      <c:pt idx="4685">
                        <c:v>19.55902</c:v>
                      </c:pt>
                      <c:pt idx="4686">
                        <c:v>20.338439999999999</c:v>
                      </c:pt>
                      <c:pt idx="4687">
                        <c:v>21.168860000000002</c:v>
                      </c:pt>
                      <c:pt idx="4688">
                        <c:v>21.533439999999999</c:v>
                      </c:pt>
                      <c:pt idx="4689">
                        <c:v>21.657640000000001</c:v>
                      </c:pt>
                      <c:pt idx="4690">
                        <c:v>21.25122</c:v>
                      </c:pt>
                      <c:pt idx="4691">
                        <c:v>21.034020000000002</c:v>
                      </c:pt>
                      <c:pt idx="4692">
                        <c:v>20.99672</c:v>
                      </c:pt>
                      <c:pt idx="4693">
                        <c:v>21.162939999999999</c:v>
                      </c:pt>
                      <c:pt idx="4694">
                        <c:v>20.617360000000001</c:v>
                      </c:pt>
                      <c:pt idx="4695">
                        <c:v>20.307860000000002</c:v>
                      </c:pt>
                      <c:pt idx="4696">
                        <c:v>19.529060000000001</c:v>
                      </c:pt>
                      <c:pt idx="4697">
                        <c:v>19.464839999999999</c:v>
                      </c:pt>
                      <c:pt idx="4698">
                        <c:v>19.984720000000003</c:v>
                      </c:pt>
                      <c:pt idx="4699">
                        <c:v>20.238340000000001</c:v>
                      </c:pt>
                      <c:pt idx="4700">
                        <c:v>20.521619999999999</c:v>
                      </c:pt>
                      <c:pt idx="4701">
                        <c:v>20.265799999999999</c:v>
                      </c:pt>
                      <c:pt idx="4702">
                        <c:v>20.2469</c:v>
                      </c:pt>
                      <c:pt idx="4703">
                        <c:v>20.009220000000003</c:v>
                      </c:pt>
                      <c:pt idx="4704">
                        <c:v>20.12144</c:v>
                      </c:pt>
                      <c:pt idx="4705">
                        <c:v>19.648540000000001</c:v>
                      </c:pt>
                      <c:pt idx="4706">
                        <c:v>19.767939999999999</c:v>
                      </c:pt>
                      <c:pt idx="4707">
                        <c:v>19.54072</c:v>
                      </c:pt>
                      <c:pt idx="4708">
                        <c:v>19.73696</c:v>
                      </c:pt>
                      <c:pt idx="4709">
                        <c:v>20.26322</c:v>
                      </c:pt>
                      <c:pt idx="4710">
                        <c:v>20.84224</c:v>
                      </c:pt>
                      <c:pt idx="4711">
                        <c:v>21.450400000000002</c:v>
                      </c:pt>
                      <c:pt idx="4712">
                        <c:v>20.1815</c:v>
                      </c:pt>
                      <c:pt idx="4713">
                        <c:v>19.952819999999999</c:v>
                      </c:pt>
                      <c:pt idx="4714">
                        <c:v>20.405139999999999</c:v>
                      </c:pt>
                      <c:pt idx="4715">
                        <c:v>20.792999999999999</c:v>
                      </c:pt>
                      <c:pt idx="4716">
                        <c:v>21.203400000000002</c:v>
                      </c:pt>
                      <c:pt idx="4717">
                        <c:v>19.92388</c:v>
                      </c:pt>
                      <c:pt idx="4718">
                        <c:v>19.983820000000001</c:v>
                      </c:pt>
                      <c:pt idx="4719">
                        <c:v>19.45438</c:v>
                      </c:pt>
                      <c:pt idx="4720">
                        <c:v>19.360700000000001</c:v>
                      </c:pt>
                      <c:pt idx="4721">
                        <c:v>19.036639999999998</c:v>
                      </c:pt>
                      <c:pt idx="4722">
                        <c:v>19.02966</c:v>
                      </c:pt>
                      <c:pt idx="4723">
                        <c:v>18.836299999999998</c:v>
                      </c:pt>
                      <c:pt idx="4724">
                        <c:v>19.998240000000003</c:v>
                      </c:pt>
                      <c:pt idx="4725">
                        <c:v>20.328319999999998</c:v>
                      </c:pt>
                      <c:pt idx="4726">
                        <c:v>19.78416</c:v>
                      </c:pt>
                      <c:pt idx="4727">
                        <c:v>19.401900000000001</c:v>
                      </c:pt>
                      <c:pt idx="4728">
                        <c:v>19.691320000000001</c:v>
                      </c:pt>
                      <c:pt idx="4729">
                        <c:v>19.131</c:v>
                      </c:pt>
                      <c:pt idx="4730">
                        <c:v>19.240680000000001</c:v>
                      </c:pt>
                      <c:pt idx="4731">
                        <c:v>19.12124</c:v>
                      </c:pt>
                      <c:pt idx="4732">
                        <c:v>19.557359999999999</c:v>
                      </c:pt>
                      <c:pt idx="4733">
                        <c:v>19.877680000000002</c:v>
                      </c:pt>
                      <c:pt idx="4734">
                        <c:v>20.388740000000002</c:v>
                      </c:pt>
                      <c:pt idx="4735">
                        <c:v>21.18402</c:v>
                      </c:pt>
                      <c:pt idx="4736">
                        <c:v>21.03096</c:v>
                      </c:pt>
                      <c:pt idx="4737">
                        <c:v>21.115359999999999</c:v>
                      </c:pt>
                      <c:pt idx="4738">
                        <c:v>20.875959999999999</c:v>
                      </c:pt>
                      <c:pt idx="4739">
                        <c:v>20.9467</c:v>
                      </c:pt>
                      <c:pt idx="4740">
                        <c:v>20.926419999999997</c:v>
                      </c:pt>
                      <c:pt idx="4741">
                        <c:v>20.303339999999999</c:v>
                      </c:pt>
                      <c:pt idx="4742">
                        <c:v>20.412119999999998</c:v>
                      </c:pt>
                      <c:pt idx="4743">
                        <c:v>19.7103</c:v>
                      </c:pt>
                      <c:pt idx="4744">
                        <c:v>19.62538</c:v>
                      </c:pt>
                      <c:pt idx="4745">
                        <c:v>19.136740000000003</c:v>
                      </c:pt>
                      <c:pt idx="4746">
                        <c:v>18.732119999999998</c:v>
                      </c:pt>
                      <c:pt idx="4747">
                        <c:v>18.460900000000002</c:v>
                      </c:pt>
                      <c:pt idx="4748">
                        <c:v>18.789360000000002</c:v>
                      </c:pt>
                      <c:pt idx="4749">
                        <c:v>18.91544</c:v>
                      </c:pt>
                      <c:pt idx="4750">
                        <c:v>19.669820000000001</c:v>
                      </c:pt>
                      <c:pt idx="4751">
                        <c:v>19.488580000000002</c:v>
                      </c:pt>
                      <c:pt idx="4752">
                        <c:v>19.664580000000001</c:v>
                      </c:pt>
                      <c:pt idx="4753">
                        <c:v>19.276919999999997</c:v>
                      </c:pt>
                      <c:pt idx="4754">
                        <c:v>19.485259999999997</c:v>
                      </c:pt>
                      <c:pt idx="4755">
                        <c:v>19.173659999999998</c:v>
                      </c:pt>
                      <c:pt idx="4756">
                        <c:v>19.538160000000001</c:v>
                      </c:pt>
                      <c:pt idx="4757">
                        <c:v>19.889560000000003</c:v>
                      </c:pt>
                      <c:pt idx="4758">
                        <c:v>20.333020000000001</c:v>
                      </c:pt>
                      <c:pt idx="4759">
                        <c:v>20.31718</c:v>
                      </c:pt>
                      <c:pt idx="4760">
                        <c:v>20.144099999999998</c:v>
                      </c:pt>
                      <c:pt idx="4761">
                        <c:v>19.643159999999998</c:v>
                      </c:pt>
                      <c:pt idx="4762">
                        <c:v>20.253340000000001</c:v>
                      </c:pt>
                      <c:pt idx="4763">
                        <c:v>19.914380000000001</c:v>
                      </c:pt>
                      <c:pt idx="4764">
                        <c:v>18.717419999999997</c:v>
                      </c:pt>
                      <c:pt idx="4765">
                        <c:v>19.4756</c:v>
                      </c:pt>
                      <c:pt idx="4766">
                        <c:v>19.303339999999999</c:v>
                      </c:pt>
                      <c:pt idx="4767">
                        <c:v>18.700099999999999</c:v>
                      </c:pt>
                      <c:pt idx="4768">
                        <c:v>18.866679999999999</c:v>
                      </c:pt>
                      <c:pt idx="4769">
                        <c:v>18.623200000000001</c:v>
                      </c:pt>
                      <c:pt idx="4770">
                        <c:v>18.630680000000002</c:v>
                      </c:pt>
                      <c:pt idx="4771">
                        <c:v>18.365680000000001</c:v>
                      </c:pt>
                      <c:pt idx="4772">
                        <c:v>19.325119999999998</c:v>
                      </c:pt>
                      <c:pt idx="4773">
                        <c:v>18.97052</c:v>
                      </c:pt>
                      <c:pt idx="4774">
                        <c:v>19.13138</c:v>
                      </c:pt>
                      <c:pt idx="4775">
                        <c:v>18.686240000000002</c:v>
                      </c:pt>
                      <c:pt idx="4776">
                        <c:v>19.007279999999998</c:v>
                      </c:pt>
                      <c:pt idx="4777">
                        <c:v>19.070820000000001</c:v>
                      </c:pt>
                      <c:pt idx="4778">
                        <c:v>18.946580000000001</c:v>
                      </c:pt>
                      <c:pt idx="4779">
                        <c:v>18.89828</c:v>
                      </c:pt>
                      <c:pt idx="4780">
                        <c:v>19.48404</c:v>
                      </c:pt>
                      <c:pt idx="4781">
                        <c:v>19.847740000000002</c:v>
                      </c:pt>
                      <c:pt idx="4782">
                        <c:v>20.072220000000002</c:v>
                      </c:pt>
                      <c:pt idx="4783">
                        <c:v>19.679419999999997</c:v>
                      </c:pt>
                      <c:pt idx="4784">
                        <c:v>20.41516</c:v>
                      </c:pt>
                      <c:pt idx="4785">
                        <c:v>20.391179999999999</c:v>
                      </c:pt>
                      <c:pt idx="4786">
                        <c:v>20.079000000000001</c:v>
                      </c:pt>
                      <c:pt idx="4787">
                        <c:v>19.93018</c:v>
                      </c:pt>
                      <c:pt idx="4788">
                        <c:v>20.449200000000001</c:v>
                      </c:pt>
                      <c:pt idx="4789">
                        <c:v>20.091080000000002</c:v>
                      </c:pt>
                      <c:pt idx="4790">
                        <c:v>19.530139999999999</c:v>
                      </c:pt>
                      <c:pt idx="4791">
                        <c:v>19.197620000000001</c:v>
                      </c:pt>
                      <c:pt idx="4792">
                        <c:v>19.230040000000002</c:v>
                      </c:pt>
                      <c:pt idx="4793">
                        <c:v>19.606660000000002</c:v>
                      </c:pt>
                      <c:pt idx="4794">
                        <c:v>18.937000000000001</c:v>
                      </c:pt>
                      <c:pt idx="4795">
                        <c:v>18.696840000000002</c:v>
                      </c:pt>
                      <c:pt idx="4796">
                        <c:v>19.176680000000001</c:v>
                      </c:pt>
                      <c:pt idx="4797">
                        <c:v>19.429380000000002</c:v>
                      </c:pt>
                      <c:pt idx="4798">
                        <c:v>19.443000000000001</c:v>
                      </c:pt>
                      <c:pt idx="4799">
                        <c:v>19.364819999999998</c:v>
                      </c:pt>
                      <c:pt idx="4800">
                        <c:v>19.269539999999999</c:v>
                      </c:pt>
                      <c:pt idx="4801">
                        <c:v>19.071020000000001</c:v>
                      </c:pt>
                      <c:pt idx="4802">
                        <c:v>18.93618</c:v>
                      </c:pt>
                      <c:pt idx="4803">
                        <c:v>18.806180000000001</c:v>
                      </c:pt>
                      <c:pt idx="4804">
                        <c:v>19.13486</c:v>
                      </c:pt>
                      <c:pt idx="4805">
                        <c:v>19.304459999999999</c:v>
                      </c:pt>
                      <c:pt idx="4806">
                        <c:v>19.29138</c:v>
                      </c:pt>
                      <c:pt idx="4807">
                        <c:v>20.111919999999998</c:v>
                      </c:pt>
                      <c:pt idx="4808">
                        <c:v>20.008520000000001</c:v>
                      </c:pt>
                      <c:pt idx="4809">
                        <c:v>19.913880000000002</c:v>
                      </c:pt>
                      <c:pt idx="4810">
                        <c:v>19.86636</c:v>
                      </c:pt>
                      <c:pt idx="4811">
                        <c:v>19.71658</c:v>
                      </c:pt>
                      <c:pt idx="4812">
                        <c:v>19.616779999999999</c:v>
                      </c:pt>
                      <c:pt idx="4813">
                        <c:v>18.817520000000002</c:v>
                      </c:pt>
                      <c:pt idx="4814">
                        <c:v>19.396560000000001</c:v>
                      </c:pt>
                      <c:pt idx="4815">
                        <c:v>19.062860000000001</c:v>
                      </c:pt>
                      <c:pt idx="4816">
                        <c:v>18.958259999999999</c:v>
                      </c:pt>
                      <c:pt idx="4817">
                        <c:v>18.55772</c:v>
                      </c:pt>
                      <c:pt idx="4818">
                        <c:v>18.39104</c:v>
                      </c:pt>
                      <c:pt idx="4819">
                        <c:v>18.141719999999999</c:v>
                      </c:pt>
                      <c:pt idx="4820">
                        <c:v>17.481999999999999</c:v>
                      </c:pt>
                      <c:pt idx="4821">
                        <c:v>18.0916</c:v>
                      </c:pt>
                      <c:pt idx="4822">
                        <c:v>17.837799999999998</c:v>
                      </c:pt>
                      <c:pt idx="4823">
                        <c:v>17.26756</c:v>
                      </c:pt>
                      <c:pt idx="4824">
                        <c:v>17.204939999999997</c:v>
                      </c:pt>
                      <c:pt idx="4825">
                        <c:v>17.107880000000002</c:v>
                      </c:pt>
                      <c:pt idx="4826">
                        <c:v>17.002680000000002</c:v>
                      </c:pt>
                      <c:pt idx="4827">
                        <c:v>16.947380000000003</c:v>
                      </c:pt>
                      <c:pt idx="4828">
                        <c:v>17.14508</c:v>
                      </c:pt>
                      <c:pt idx="4829">
                        <c:v>17.060740000000003</c:v>
                      </c:pt>
                      <c:pt idx="4830">
                        <c:v>16.900200000000002</c:v>
                      </c:pt>
                      <c:pt idx="4831">
                        <c:v>16.642199999999999</c:v>
                      </c:pt>
                      <c:pt idx="4832">
                        <c:v>15.59632</c:v>
                      </c:pt>
                      <c:pt idx="4833">
                        <c:v>16.782139999999998</c:v>
                      </c:pt>
                      <c:pt idx="4834">
                        <c:v>17.15598</c:v>
                      </c:pt>
                      <c:pt idx="4835">
                        <c:v>17.048020000000001</c:v>
                      </c:pt>
                      <c:pt idx="4836">
                        <c:v>16.404640000000001</c:v>
                      </c:pt>
                      <c:pt idx="4837">
                        <c:v>17.145679999999999</c:v>
                      </c:pt>
                      <c:pt idx="4838">
                        <c:v>17.0242</c:v>
                      </c:pt>
                      <c:pt idx="4839">
                        <c:v>16.350159999999999</c:v>
                      </c:pt>
                      <c:pt idx="4840">
                        <c:v>16.765419999999999</c:v>
                      </c:pt>
                      <c:pt idx="4841">
                        <c:v>16.800799999999999</c:v>
                      </c:pt>
                      <c:pt idx="4842">
                        <c:v>16.78586</c:v>
                      </c:pt>
                      <c:pt idx="4843">
                        <c:v>16.682020000000001</c:v>
                      </c:pt>
                      <c:pt idx="4844">
                        <c:v>17.72916</c:v>
                      </c:pt>
                      <c:pt idx="4845">
                        <c:v>17.949400000000001</c:v>
                      </c:pt>
                      <c:pt idx="4846">
                        <c:v>18.0335</c:v>
                      </c:pt>
                      <c:pt idx="4847">
                        <c:v>18.110220000000002</c:v>
                      </c:pt>
                      <c:pt idx="4848">
                        <c:v>18.3828</c:v>
                      </c:pt>
                      <c:pt idx="4849">
                        <c:v>18.174299999999999</c:v>
                      </c:pt>
                      <c:pt idx="4850">
                        <c:v>18.595479999999998</c:v>
                      </c:pt>
                      <c:pt idx="4851">
                        <c:v>18.621040000000001</c:v>
                      </c:pt>
                      <c:pt idx="4852">
                        <c:v>18.77036</c:v>
                      </c:pt>
                      <c:pt idx="4853">
                        <c:v>19.271080000000001</c:v>
                      </c:pt>
                      <c:pt idx="4854">
                        <c:v>19.50854</c:v>
                      </c:pt>
                      <c:pt idx="4855">
                        <c:v>20.282700000000002</c:v>
                      </c:pt>
                      <c:pt idx="4856">
                        <c:v>19.76454</c:v>
                      </c:pt>
                      <c:pt idx="4857">
                        <c:v>18.780720000000002</c:v>
                      </c:pt>
                      <c:pt idx="4858">
                        <c:v>19.708400000000001</c:v>
                      </c:pt>
                      <c:pt idx="4859">
                        <c:v>20.5153</c:v>
                      </c:pt>
                      <c:pt idx="4860">
                        <c:v>19.58784</c:v>
                      </c:pt>
                      <c:pt idx="4861">
                        <c:v>20.26868</c:v>
                      </c:pt>
                      <c:pt idx="4862">
                        <c:v>20.541360000000001</c:v>
                      </c:pt>
                      <c:pt idx="4863">
                        <c:v>19.8645</c:v>
                      </c:pt>
                      <c:pt idx="4864">
                        <c:v>19.518060000000002</c:v>
                      </c:pt>
                      <c:pt idx="4865">
                        <c:v>19.499580000000002</c:v>
                      </c:pt>
                      <c:pt idx="4866">
                        <c:v>19.391539999999999</c:v>
                      </c:pt>
                      <c:pt idx="4867">
                        <c:v>19.203959999999999</c:v>
                      </c:pt>
                      <c:pt idx="4868">
                        <c:v>18.822080000000003</c:v>
                      </c:pt>
                      <c:pt idx="4869">
                        <c:v>19.1785</c:v>
                      </c:pt>
                      <c:pt idx="4870">
                        <c:v>19.194479999999999</c:v>
                      </c:pt>
                      <c:pt idx="4871">
                        <c:v>19.01614</c:v>
                      </c:pt>
                      <c:pt idx="4872">
                        <c:v>18.977540000000001</c:v>
                      </c:pt>
                      <c:pt idx="4873">
                        <c:v>18.506919999999997</c:v>
                      </c:pt>
                      <c:pt idx="4874">
                        <c:v>18.543240000000001</c:v>
                      </c:pt>
                      <c:pt idx="4875">
                        <c:v>18.4894</c:v>
                      </c:pt>
                      <c:pt idx="4876">
                        <c:v>18.629240000000003</c:v>
                      </c:pt>
                      <c:pt idx="4877">
                        <c:v>18.91788</c:v>
                      </c:pt>
                      <c:pt idx="4878">
                        <c:v>19.346799999999998</c:v>
                      </c:pt>
                      <c:pt idx="4879">
                        <c:v>20.04242</c:v>
                      </c:pt>
                      <c:pt idx="4880">
                        <c:v>19.90588</c:v>
                      </c:pt>
                      <c:pt idx="4881">
                        <c:v>20.857620000000001</c:v>
                      </c:pt>
                      <c:pt idx="4882">
                        <c:v>20.866060000000001</c:v>
                      </c:pt>
                      <c:pt idx="4883">
                        <c:v>21.193480000000001</c:v>
                      </c:pt>
                      <c:pt idx="4884">
                        <c:v>21.461200000000002</c:v>
                      </c:pt>
                      <c:pt idx="4885">
                        <c:v>21.187999999999999</c:v>
                      </c:pt>
                      <c:pt idx="4886">
                        <c:v>20.685220000000001</c:v>
                      </c:pt>
                      <c:pt idx="4887">
                        <c:v>20.21116</c:v>
                      </c:pt>
                      <c:pt idx="4888">
                        <c:v>19.50216</c:v>
                      </c:pt>
                      <c:pt idx="4889">
                        <c:v>19.14462</c:v>
                      </c:pt>
                      <c:pt idx="4890">
                        <c:v>19.318459999999998</c:v>
                      </c:pt>
                      <c:pt idx="4891">
                        <c:v>18.487759999999998</c:v>
                      </c:pt>
                      <c:pt idx="4892">
                        <c:v>18.314019999999999</c:v>
                      </c:pt>
                      <c:pt idx="4893">
                        <c:v>18.0824</c:v>
                      </c:pt>
                      <c:pt idx="4894">
                        <c:v>18.297799999999999</c:v>
                      </c:pt>
                      <c:pt idx="4895">
                        <c:v>17.804299999999998</c:v>
                      </c:pt>
                      <c:pt idx="4896">
                        <c:v>18.106200000000001</c:v>
                      </c:pt>
                      <c:pt idx="4897">
                        <c:v>17.88006</c:v>
                      </c:pt>
                      <c:pt idx="4898">
                        <c:v>17.44266</c:v>
                      </c:pt>
                      <c:pt idx="4899">
                        <c:v>17.667480000000001</c:v>
                      </c:pt>
                      <c:pt idx="4900">
                        <c:v>18.17266</c:v>
                      </c:pt>
                      <c:pt idx="4901">
                        <c:v>18.6876</c:v>
                      </c:pt>
                      <c:pt idx="4902">
                        <c:v>18.852880000000003</c:v>
                      </c:pt>
                      <c:pt idx="4903">
                        <c:v>19.068560000000002</c:v>
                      </c:pt>
                      <c:pt idx="4904">
                        <c:v>18.43262</c:v>
                      </c:pt>
                      <c:pt idx="4905">
                        <c:v>19.934360000000002</c:v>
                      </c:pt>
                      <c:pt idx="4906">
                        <c:v>19.82734</c:v>
                      </c:pt>
                      <c:pt idx="4907">
                        <c:v>19.980520000000002</c:v>
                      </c:pt>
                      <c:pt idx="4908">
                        <c:v>19.91254</c:v>
                      </c:pt>
                      <c:pt idx="4909">
                        <c:v>19.883020000000002</c:v>
                      </c:pt>
                      <c:pt idx="4910">
                        <c:v>19.476400000000002</c:v>
                      </c:pt>
                      <c:pt idx="4911">
                        <c:v>19.084240000000001</c:v>
                      </c:pt>
                      <c:pt idx="4912">
                        <c:v>18.847540000000002</c:v>
                      </c:pt>
                      <c:pt idx="4913">
                        <c:v>18.469720000000002</c:v>
                      </c:pt>
                      <c:pt idx="4914">
                        <c:v>18.504380000000001</c:v>
                      </c:pt>
                      <c:pt idx="4915">
                        <c:v>18.384</c:v>
                      </c:pt>
                      <c:pt idx="4916">
                        <c:v>18.470560000000003</c:v>
                      </c:pt>
                      <c:pt idx="4917">
                        <c:v>18.049340000000001</c:v>
                      </c:pt>
                      <c:pt idx="4918">
                        <c:v>17.701419999999999</c:v>
                      </c:pt>
                      <c:pt idx="4919">
                        <c:v>17.331619999999997</c:v>
                      </c:pt>
                      <c:pt idx="4920">
                        <c:v>17.31054</c:v>
                      </c:pt>
                      <c:pt idx="4921">
                        <c:v>17.01548</c:v>
                      </c:pt>
                      <c:pt idx="4922">
                        <c:v>17.231360000000002</c:v>
                      </c:pt>
                      <c:pt idx="4923">
                        <c:v>16.924019999999999</c:v>
                      </c:pt>
                      <c:pt idx="4924">
                        <c:v>17.51904</c:v>
                      </c:pt>
                      <c:pt idx="4925">
                        <c:v>17.800740000000001</c:v>
                      </c:pt>
                      <c:pt idx="4926">
                        <c:v>18.05714</c:v>
                      </c:pt>
                      <c:pt idx="4927">
                        <c:v>19.343880000000002</c:v>
                      </c:pt>
                      <c:pt idx="4928">
                        <c:v>19.625439999999998</c:v>
                      </c:pt>
                      <c:pt idx="4929">
                        <c:v>19.259060000000002</c:v>
                      </c:pt>
                      <c:pt idx="4930">
                        <c:v>20.020040000000002</c:v>
                      </c:pt>
                      <c:pt idx="4931">
                        <c:v>19.591139999999999</c:v>
                      </c:pt>
                      <c:pt idx="4932">
                        <c:v>19.995840000000001</c:v>
                      </c:pt>
                      <c:pt idx="4933">
                        <c:v>19.668380000000003</c:v>
                      </c:pt>
                      <c:pt idx="4934">
                        <c:v>19.564580000000003</c:v>
                      </c:pt>
                      <c:pt idx="4935">
                        <c:v>18.911519999999999</c:v>
                      </c:pt>
                      <c:pt idx="4936">
                        <c:v>17.997419999999998</c:v>
                      </c:pt>
                      <c:pt idx="4937">
                        <c:v>18.136320000000001</c:v>
                      </c:pt>
                      <c:pt idx="4938">
                        <c:v>18.025539999999999</c:v>
                      </c:pt>
                      <c:pt idx="4939">
                        <c:v>17.92868</c:v>
                      </c:pt>
                      <c:pt idx="4940">
                        <c:v>18.124560000000002</c:v>
                      </c:pt>
                      <c:pt idx="4941">
                        <c:v>18.235479999999999</c:v>
                      </c:pt>
                      <c:pt idx="4942">
                        <c:v>18.396439999999998</c:v>
                      </c:pt>
                      <c:pt idx="4943">
                        <c:v>18.130040000000001</c:v>
                      </c:pt>
                      <c:pt idx="4944">
                        <c:v>18.405860000000001</c:v>
                      </c:pt>
                      <c:pt idx="4945">
                        <c:v>17.2178</c:v>
                      </c:pt>
                      <c:pt idx="4946">
                        <c:v>17.717179999999999</c:v>
                      </c:pt>
                      <c:pt idx="4947">
                        <c:v>17.088979999999999</c:v>
                      </c:pt>
                      <c:pt idx="4948">
                        <c:v>17.411159999999999</c:v>
                      </c:pt>
                      <c:pt idx="4949">
                        <c:v>17.479779999999998</c:v>
                      </c:pt>
                      <c:pt idx="4950">
                        <c:v>18.017019999999999</c:v>
                      </c:pt>
                      <c:pt idx="4951">
                        <c:v>19.004519999999999</c:v>
                      </c:pt>
                      <c:pt idx="4952">
                        <c:v>19.844279999999998</c:v>
                      </c:pt>
                      <c:pt idx="4953">
                        <c:v>19.703340000000001</c:v>
                      </c:pt>
                      <c:pt idx="4954">
                        <c:v>20.2121</c:v>
                      </c:pt>
                      <c:pt idx="4955">
                        <c:v>19.678419999999999</c:v>
                      </c:pt>
                      <c:pt idx="4956">
                        <c:v>20.337619999999998</c:v>
                      </c:pt>
                      <c:pt idx="4957">
                        <c:v>20.259139999999999</c:v>
                      </c:pt>
                      <c:pt idx="4958">
                        <c:v>19.415800000000001</c:v>
                      </c:pt>
                      <c:pt idx="4959">
                        <c:v>19.490639999999999</c:v>
                      </c:pt>
                      <c:pt idx="4960">
                        <c:v>19.23912</c:v>
                      </c:pt>
                      <c:pt idx="4961">
                        <c:v>19.03744</c:v>
                      </c:pt>
                      <c:pt idx="4962">
                        <c:v>18.605640000000001</c:v>
                      </c:pt>
                      <c:pt idx="4963">
                        <c:v>18.80236</c:v>
                      </c:pt>
                      <c:pt idx="4964">
                        <c:v>18.831220000000002</c:v>
                      </c:pt>
                      <c:pt idx="4965">
                        <c:v>18.784980000000001</c:v>
                      </c:pt>
                      <c:pt idx="4966">
                        <c:v>18.087340000000001</c:v>
                      </c:pt>
                      <c:pt idx="4967">
                        <c:v>17.155159999999999</c:v>
                      </c:pt>
                      <c:pt idx="4968">
                        <c:v>17.43178</c:v>
                      </c:pt>
                      <c:pt idx="4969">
                        <c:v>16.90804</c:v>
                      </c:pt>
                      <c:pt idx="4970">
                        <c:v>16.413180000000001</c:v>
                      </c:pt>
                      <c:pt idx="4971">
                        <c:v>16.973659999999999</c:v>
                      </c:pt>
                      <c:pt idx="4972">
                        <c:v>17.18976</c:v>
                      </c:pt>
                      <c:pt idx="4973">
                        <c:v>16.870999999999999</c:v>
                      </c:pt>
                      <c:pt idx="4974">
                        <c:v>16.816659999999999</c:v>
                      </c:pt>
                      <c:pt idx="4975">
                        <c:v>16.950380000000003</c:v>
                      </c:pt>
                      <c:pt idx="4976">
                        <c:v>16.96884</c:v>
                      </c:pt>
                      <c:pt idx="4977">
                        <c:v>16.946439999999999</c:v>
                      </c:pt>
                      <c:pt idx="4978">
                        <c:v>17.087979999999998</c:v>
                      </c:pt>
                      <c:pt idx="4979">
                        <c:v>16.94116</c:v>
                      </c:pt>
                      <c:pt idx="4980">
                        <c:v>17.116040000000002</c:v>
                      </c:pt>
                      <c:pt idx="4981">
                        <c:v>17.018819999999998</c:v>
                      </c:pt>
                      <c:pt idx="4982">
                        <c:v>17.137280000000001</c:v>
                      </c:pt>
                      <c:pt idx="4983">
                        <c:v>17.080819999999999</c:v>
                      </c:pt>
                      <c:pt idx="4984">
                        <c:v>17.076580000000003</c:v>
                      </c:pt>
                      <c:pt idx="4985">
                        <c:v>16.87574</c:v>
                      </c:pt>
                      <c:pt idx="4986">
                        <c:v>16.984740000000002</c:v>
                      </c:pt>
                      <c:pt idx="4987">
                        <c:v>16.920540000000003</c:v>
                      </c:pt>
                      <c:pt idx="4988">
                        <c:v>17.132840000000002</c:v>
                      </c:pt>
                      <c:pt idx="4989">
                        <c:v>16.77712</c:v>
                      </c:pt>
                      <c:pt idx="4990">
                        <c:v>16.1158</c:v>
                      </c:pt>
                      <c:pt idx="4991">
                        <c:v>15.87128</c:v>
                      </c:pt>
                      <c:pt idx="4992">
                        <c:v>15.867839999999999</c:v>
                      </c:pt>
                      <c:pt idx="4993">
                        <c:v>15.762459999999999</c:v>
                      </c:pt>
                      <c:pt idx="4994">
                        <c:v>15.476520000000001</c:v>
                      </c:pt>
                      <c:pt idx="4995">
                        <c:v>15.5238</c:v>
                      </c:pt>
                      <c:pt idx="4996">
                        <c:v>15.712899999999999</c:v>
                      </c:pt>
                      <c:pt idx="4997">
                        <c:v>15.74414</c:v>
                      </c:pt>
                      <c:pt idx="4998">
                        <c:v>15.897600000000001</c:v>
                      </c:pt>
                      <c:pt idx="4999">
                        <c:v>15.96128</c:v>
                      </c:pt>
                      <c:pt idx="5000">
                        <c:v>16.227879999999999</c:v>
                      </c:pt>
                      <c:pt idx="5001">
                        <c:v>16.158860000000001</c:v>
                      </c:pt>
                      <c:pt idx="5002">
                        <c:v>16.104959999999998</c:v>
                      </c:pt>
                      <c:pt idx="5003">
                        <c:v>15.761899999999999</c:v>
                      </c:pt>
                      <c:pt idx="5004">
                        <c:v>16.070340000000002</c:v>
                      </c:pt>
                      <c:pt idx="5005">
                        <c:v>16.188800000000001</c:v>
                      </c:pt>
                      <c:pt idx="5006">
                        <c:v>16.152740000000001</c:v>
                      </c:pt>
                      <c:pt idx="5007">
                        <c:v>16.074339999999999</c:v>
                      </c:pt>
                      <c:pt idx="5008">
                        <c:v>16.15118</c:v>
                      </c:pt>
                      <c:pt idx="5009">
                        <c:v>16.08502</c:v>
                      </c:pt>
                      <c:pt idx="5010">
                        <c:v>15.94938</c:v>
                      </c:pt>
                      <c:pt idx="5011">
                        <c:v>15.902839999999999</c:v>
                      </c:pt>
                      <c:pt idx="5012">
                        <c:v>16.328579999999999</c:v>
                      </c:pt>
                      <c:pt idx="5013">
                        <c:v>16.945520000000002</c:v>
                      </c:pt>
                      <c:pt idx="5014">
                        <c:v>16.625299999999999</c:v>
                      </c:pt>
                      <c:pt idx="5015">
                        <c:v>16.598800000000001</c:v>
                      </c:pt>
                      <c:pt idx="5016">
                        <c:v>16.73724</c:v>
                      </c:pt>
                      <c:pt idx="5017">
                        <c:v>16.271039999999999</c:v>
                      </c:pt>
                      <c:pt idx="5018">
                        <c:v>16.379280000000001</c:v>
                      </c:pt>
                      <c:pt idx="5019">
                        <c:v>16.689959999999999</c:v>
                      </c:pt>
                      <c:pt idx="5020">
                        <c:v>17.12576</c:v>
                      </c:pt>
                      <c:pt idx="5021">
                        <c:v>17.293119999999998</c:v>
                      </c:pt>
                      <c:pt idx="5022">
                        <c:v>17.782340000000001</c:v>
                      </c:pt>
                      <c:pt idx="5023">
                        <c:v>18.342020000000002</c:v>
                      </c:pt>
                      <c:pt idx="5024">
                        <c:v>18.745240000000003</c:v>
                      </c:pt>
                      <c:pt idx="5025">
                        <c:v>18.892419999999998</c:v>
                      </c:pt>
                      <c:pt idx="5026">
                        <c:v>19.33982</c:v>
                      </c:pt>
                      <c:pt idx="5027">
                        <c:v>19.229900000000001</c:v>
                      </c:pt>
                      <c:pt idx="5028">
                        <c:v>18.999779999999998</c:v>
                      </c:pt>
                      <c:pt idx="5029">
                        <c:v>19.31054</c:v>
                      </c:pt>
                      <c:pt idx="5030">
                        <c:v>19.265099999999997</c:v>
                      </c:pt>
                      <c:pt idx="5031">
                        <c:v>18.841840000000001</c:v>
                      </c:pt>
                      <c:pt idx="5032">
                        <c:v>19.157700000000002</c:v>
                      </c:pt>
                      <c:pt idx="5033">
                        <c:v>18.327900000000003</c:v>
                      </c:pt>
                      <c:pt idx="5034">
                        <c:v>17.86074</c:v>
                      </c:pt>
                      <c:pt idx="5035">
                        <c:v>17.63552</c:v>
                      </c:pt>
                      <c:pt idx="5036">
                        <c:v>18.344259999999998</c:v>
                      </c:pt>
                      <c:pt idx="5037">
                        <c:v>18.258200000000002</c:v>
                      </c:pt>
                      <c:pt idx="5038">
                        <c:v>18.128220000000002</c:v>
                      </c:pt>
                      <c:pt idx="5039">
                        <c:v>17.686419999999998</c:v>
                      </c:pt>
                      <c:pt idx="5040">
                        <c:v>17.802499999999998</c:v>
                      </c:pt>
                      <c:pt idx="5041">
                        <c:v>17.477779999999999</c:v>
                      </c:pt>
                      <c:pt idx="5042">
                        <c:v>17.644259999999999</c:v>
                      </c:pt>
                      <c:pt idx="5043">
                        <c:v>17.531599999999997</c:v>
                      </c:pt>
                      <c:pt idx="5044">
                        <c:v>17.782400000000003</c:v>
                      </c:pt>
                      <c:pt idx="5045">
                        <c:v>17.981819999999999</c:v>
                      </c:pt>
                      <c:pt idx="5046">
                        <c:v>18.5518</c:v>
                      </c:pt>
                      <c:pt idx="5047">
                        <c:v>18.687939999999998</c:v>
                      </c:pt>
                      <c:pt idx="5048">
                        <c:v>19.201979999999999</c:v>
                      </c:pt>
                      <c:pt idx="5049">
                        <c:v>19.18646</c:v>
                      </c:pt>
                      <c:pt idx="5050">
                        <c:v>19.21706</c:v>
                      </c:pt>
                      <c:pt idx="5051">
                        <c:v>19.326520000000002</c:v>
                      </c:pt>
                      <c:pt idx="5052">
                        <c:v>19.085259999999998</c:v>
                      </c:pt>
                      <c:pt idx="5053">
                        <c:v>19.01416</c:v>
                      </c:pt>
                      <c:pt idx="5054">
                        <c:v>19.355439999999998</c:v>
                      </c:pt>
                      <c:pt idx="5055">
                        <c:v>19.224</c:v>
                      </c:pt>
                      <c:pt idx="5056">
                        <c:v>19.007900000000003</c:v>
                      </c:pt>
                      <c:pt idx="5057">
                        <c:v>18.66488</c:v>
                      </c:pt>
                      <c:pt idx="5058">
                        <c:v>18.71266</c:v>
                      </c:pt>
                      <c:pt idx="5059">
                        <c:v>18.32648</c:v>
                      </c:pt>
                      <c:pt idx="5060">
                        <c:v>18.511080000000003</c:v>
                      </c:pt>
                      <c:pt idx="5061">
                        <c:v>18.232560000000003</c:v>
                      </c:pt>
                      <c:pt idx="5062">
                        <c:v>18.094660000000001</c:v>
                      </c:pt>
                      <c:pt idx="5063">
                        <c:v>17.95458</c:v>
                      </c:pt>
                      <c:pt idx="5064">
                        <c:v>17.997019999999999</c:v>
                      </c:pt>
                      <c:pt idx="5065">
                        <c:v>17.878799999999998</c:v>
                      </c:pt>
                      <c:pt idx="5066">
                        <c:v>17.456659999999999</c:v>
                      </c:pt>
                      <c:pt idx="5067">
                        <c:v>17.720419999999997</c:v>
                      </c:pt>
                      <c:pt idx="5068">
                        <c:v>17.398700000000002</c:v>
                      </c:pt>
                      <c:pt idx="5069">
                        <c:v>18.0656</c:v>
                      </c:pt>
                      <c:pt idx="5070">
                        <c:v>17.290659999999999</c:v>
                      </c:pt>
                      <c:pt idx="5071">
                        <c:v>17.48038</c:v>
                      </c:pt>
                      <c:pt idx="5072">
                        <c:v>17.654959999999999</c:v>
                      </c:pt>
                      <c:pt idx="5073">
                        <c:v>18.09778</c:v>
                      </c:pt>
                      <c:pt idx="5074">
                        <c:v>18.273580000000003</c:v>
                      </c:pt>
                      <c:pt idx="5075">
                        <c:v>18.242060000000002</c:v>
                      </c:pt>
                      <c:pt idx="5076">
                        <c:v>18.080159999999999</c:v>
                      </c:pt>
                      <c:pt idx="5077">
                        <c:v>17.871200000000002</c:v>
                      </c:pt>
                      <c:pt idx="5078">
                        <c:v>18.393219999999999</c:v>
                      </c:pt>
                      <c:pt idx="5079">
                        <c:v>17.89714</c:v>
                      </c:pt>
                      <c:pt idx="5080">
                        <c:v>18.673439999999999</c:v>
                      </c:pt>
                      <c:pt idx="5081">
                        <c:v>18.223700000000001</c:v>
                      </c:pt>
                      <c:pt idx="5082">
                        <c:v>17.974919999999997</c:v>
                      </c:pt>
                      <c:pt idx="5083">
                        <c:v>17.846619999999998</c:v>
                      </c:pt>
                      <c:pt idx="5084">
                        <c:v>18.357740000000003</c:v>
                      </c:pt>
                      <c:pt idx="5085">
                        <c:v>18.110679999999999</c:v>
                      </c:pt>
                      <c:pt idx="5086">
                        <c:v>18.40644</c:v>
                      </c:pt>
                      <c:pt idx="5087">
                        <c:v>17.799580000000002</c:v>
                      </c:pt>
                      <c:pt idx="5088">
                        <c:v>18.476500000000001</c:v>
                      </c:pt>
                      <c:pt idx="5089">
                        <c:v>18.288700000000002</c:v>
                      </c:pt>
                      <c:pt idx="5090">
                        <c:v>18.270700000000001</c:v>
                      </c:pt>
                      <c:pt idx="5091">
                        <c:v>17.970759999999999</c:v>
                      </c:pt>
                      <c:pt idx="5092">
                        <c:v>18.486699999999999</c:v>
                      </c:pt>
                      <c:pt idx="5093">
                        <c:v>18.621839999999999</c:v>
                      </c:pt>
                      <c:pt idx="5094">
                        <c:v>18.48856</c:v>
                      </c:pt>
                      <c:pt idx="5095">
                        <c:v>18.641779999999997</c:v>
                      </c:pt>
                      <c:pt idx="5096">
                        <c:v>18.955380000000002</c:v>
                      </c:pt>
                      <c:pt idx="5097">
                        <c:v>19.184639999999998</c:v>
                      </c:pt>
                      <c:pt idx="5098">
                        <c:v>19.045919999999999</c:v>
                      </c:pt>
                      <c:pt idx="5099">
                        <c:v>18.83418</c:v>
                      </c:pt>
                      <c:pt idx="5100">
                        <c:v>18.844060000000002</c:v>
                      </c:pt>
                      <c:pt idx="5101">
                        <c:v>19.185200000000002</c:v>
                      </c:pt>
                      <c:pt idx="5102">
                        <c:v>19.788400000000003</c:v>
                      </c:pt>
                      <c:pt idx="5103">
                        <c:v>19.6297</c:v>
                      </c:pt>
                      <c:pt idx="5104">
                        <c:v>19.27674</c:v>
                      </c:pt>
                      <c:pt idx="5105">
                        <c:v>18.926819999999999</c:v>
                      </c:pt>
                      <c:pt idx="5106">
                        <c:v>18.83578</c:v>
                      </c:pt>
                      <c:pt idx="5107">
                        <c:v>18.575860000000002</c:v>
                      </c:pt>
                      <c:pt idx="5108">
                        <c:v>18.541160000000001</c:v>
                      </c:pt>
                      <c:pt idx="5109">
                        <c:v>18.521799999999999</c:v>
                      </c:pt>
                      <c:pt idx="5110">
                        <c:v>18.185200000000002</c:v>
                      </c:pt>
                      <c:pt idx="5111">
                        <c:v>18.031580000000002</c:v>
                      </c:pt>
                      <c:pt idx="5112">
                        <c:v>18.126459999999998</c:v>
                      </c:pt>
                      <c:pt idx="5113">
                        <c:v>17.707619999999999</c:v>
                      </c:pt>
                      <c:pt idx="5114">
                        <c:v>17.82498</c:v>
                      </c:pt>
                      <c:pt idx="5115">
                        <c:v>17.613099999999999</c:v>
                      </c:pt>
                      <c:pt idx="5116">
                        <c:v>17.804759999999998</c:v>
                      </c:pt>
                      <c:pt idx="5117">
                        <c:v>17.934259999999998</c:v>
                      </c:pt>
                      <c:pt idx="5118">
                        <c:v>18.566200000000002</c:v>
                      </c:pt>
                      <c:pt idx="5119">
                        <c:v>18.651139999999998</c:v>
                      </c:pt>
                      <c:pt idx="5120">
                        <c:v>18.813639999999999</c:v>
                      </c:pt>
                      <c:pt idx="5121">
                        <c:v>18.962499999999999</c:v>
                      </c:pt>
                      <c:pt idx="5122">
                        <c:v>18.95176</c:v>
                      </c:pt>
                      <c:pt idx="5123">
                        <c:v>19.28706</c:v>
                      </c:pt>
                      <c:pt idx="5124">
                        <c:v>19.4696</c:v>
                      </c:pt>
                      <c:pt idx="5125">
                        <c:v>19.187200000000001</c:v>
                      </c:pt>
                      <c:pt idx="5126">
                        <c:v>18.512619999999998</c:v>
                      </c:pt>
                      <c:pt idx="5127">
                        <c:v>18.689439999999998</c:v>
                      </c:pt>
                      <c:pt idx="5128">
                        <c:v>18.495279999999998</c:v>
                      </c:pt>
                      <c:pt idx="5129">
                        <c:v>18.664840000000002</c:v>
                      </c:pt>
                      <c:pt idx="5130">
                        <c:v>18.35492</c:v>
                      </c:pt>
                      <c:pt idx="5131">
                        <c:v>18.55104</c:v>
                      </c:pt>
                      <c:pt idx="5132">
                        <c:v>18.483340000000002</c:v>
                      </c:pt>
                      <c:pt idx="5133">
                        <c:v>17.945439999999998</c:v>
                      </c:pt>
                      <c:pt idx="5134">
                        <c:v>17.476839999999999</c:v>
                      </c:pt>
                      <c:pt idx="5135">
                        <c:v>16.85136</c:v>
                      </c:pt>
                      <c:pt idx="5136">
                        <c:v>17.296740000000003</c:v>
                      </c:pt>
                      <c:pt idx="5137">
                        <c:v>16.702720000000003</c:v>
                      </c:pt>
                      <c:pt idx="5138">
                        <c:v>16.348700000000001</c:v>
                      </c:pt>
                      <c:pt idx="5139">
                        <c:v>16.653279999999999</c:v>
                      </c:pt>
                      <c:pt idx="5140">
                        <c:v>16.736279999999997</c:v>
                      </c:pt>
                      <c:pt idx="5141">
                        <c:v>16.680599999999998</c:v>
                      </c:pt>
                      <c:pt idx="5142">
                        <c:v>16.670939999999998</c:v>
                      </c:pt>
                      <c:pt idx="5143">
                        <c:v>16.740839999999999</c:v>
                      </c:pt>
                      <c:pt idx="5144">
                        <c:v>16.680060000000001</c:v>
                      </c:pt>
                      <c:pt idx="5145">
                        <c:v>16.53678</c:v>
                      </c:pt>
                      <c:pt idx="5146">
                        <c:v>16.56222</c:v>
                      </c:pt>
                      <c:pt idx="5147">
                        <c:v>16.746320000000001</c:v>
                      </c:pt>
                      <c:pt idx="5148">
                        <c:v>17.01098</c:v>
                      </c:pt>
                      <c:pt idx="5149">
                        <c:v>16.781040000000001</c:v>
                      </c:pt>
                      <c:pt idx="5150">
                        <c:v>16.919360000000001</c:v>
                      </c:pt>
                      <c:pt idx="5151">
                        <c:v>16.514800000000001</c:v>
                      </c:pt>
                      <c:pt idx="5152">
                        <c:v>16.550619999999999</c:v>
                      </c:pt>
                      <c:pt idx="5153">
                        <c:v>16.224059999999998</c:v>
                      </c:pt>
                      <c:pt idx="5154">
                        <c:v>16.54984</c:v>
                      </c:pt>
                      <c:pt idx="5155">
                        <c:v>16.548179999999999</c:v>
                      </c:pt>
                      <c:pt idx="5156">
                        <c:v>16.849520000000002</c:v>
                      </c:pt>
                      <c:pt idx="5157">
                        <c:v>16.627479999999998</c:v>
                      </c:pt>
                      <c:pt idx="5158">
                        <c:v>16.632840000000002</c:v>
                      </c:pt>
                      <c:pt idx="5159">
                        <c:v>16.204799999999999</c:v>
                      </c:pt>
                      <c:pt idx="5160">
                        <c:v>16.006740000000001</c:v>
                      </c:pt>
                      <c:pt idx="5161">
                        <c:v>16.074739999999998</c:v>
                      </c:pt>
                      <c:pt idx="5162">
                        <c:v>15.788879999999999</c:v>
                      </c:pt>
                      <c:pt idx="5163">
                        <c:v>15.658899999999999</c:v>
                      </c:pt>
                      <c:pt idx="5164">
                        <c:v>15.661520000000001</c:v>
                      </c:pt>
                      <c:pt idx="5165">
                        <c:v>15.60416</c:v>
                      </c:pt>
                      <c:pt idx="5166">
                        <c:v>15.51628</c:v>
                      </c:pt>
                      <c:pt idx="5167">
                        <c:v>14.949260000000001</c:v>
                      </c:pt>
                      <c:pt idx="5168">
                        <c:v>14.953520000000001</c:v>
                      </c:pt>
                      <c:pt idx="5169">
                        <c:v>15.88058</c:v>
                      </c:pt>
                      <c:pt idx="5170">
                        <c:v>16.197520000000001</c:v>
                      </c:pt>
                      <c:pt idx="5171">
                        <c:v>16.164259999999999</c:v>
                      </c:pt>
                      <c:pt idx="5172">
                        <c:v>16.1127</c:v>
                      </c:pt>
                      <c:pt idx="5173">
                        <c:v>15.783160000000001</c:v>
                      </c:pt>
                      <c:pt idx="5174">
                        <c:v>15.919280000000001</c:v>
                      </c:pt>
                      <c:pt idx="5175">
                        <c:v>15.878579999999999</c:v>
                      </c:pt>
                      <c:pt idx="5176">
                        <c:v>15.8499</c:v>
                      </c:pt>
                      <c:pt idx="5177">
                        <c:v>15.940940000000001</c:v>
                      </c:pt>
                      <c:pt idx="5178">
                        <c:v>15.953340000000001</c:v>
                      </c:pt>
                      <c:pt idx="5179">
                        <c:v>16.072780000000002</c:v>
                      </c:pt>
                      <c:pt idx="5180">
                        <c:v>17.092839999999999</c:v>
                      </c:pt>
                      <c:pt idx="5181">
                        <c:v>17.05912</c:v>
                      </c:pt>
                      <c:pt idx="5182">
                        <c:v>16.729040000000001</c:v>
                      </c:pt>
                      <c:pt idx="5183">
                        <c:v>17.049099999999999</c:v>
                      </c:pt>
                      <c:pt idx="5184">
                        <c:v>17.052700000000002</c:v>
                      </c:pt>
                      <c:pt idx="5185">
                        <c:v>17.056480000000001</c:v>
                      </c:pt>
                      <c:pt idx="5186">
                        <c:v>17.081199999999999</c:v>
                      </c:pt>
                      <c:pt idx="5187">
                        <c:v>17.087340000000001</c:v>
                      </c:pt>
                      <c:pt idx="5188">
                        <c:v>17.6023</c:v>
                      </c:pt>
                      <c:pt idx="5189">
                        <c:v>17.972459999999998</c:v>
                      </c:pt>
                      <c:pt idx="5190">
                        <c:v>18.251720000000002</c:v>
                      </c:pt>
                      <c:pt idx="5191">
                        <c:v>18.820740000000001</c:v>
                      </c:pt>
                      <c:pt idx="5192">
                        <c:v>18.740020000000001</c:v>
                      </c:pt>
                      <c:pt idx="5193">
                        <c:v>18.796959999999999</c:v>
                      </c:pt>
                      <c:pt idx="5194">
                        <c:v>19.11702</c:v>
                      </c:pt>
                      <c:pt idx="5195">
                        <c:v>19.003880000000002</c:v>
                      </c:pt>
                      <c:pt idx="5196">
                        <c:v>19.030419999999999</c:v>
                      </c:pt>
                      <c:pt idx="5197">
                        <c:v>18.828419999999998</c:v>
                      </c:pt>
                      <c:pt idx="5198">
                        <c:v>18.7576</c:v>
                      </c:pt>
                      <c:pt idx="5199">
                        <c:v>18.717860000000002</c:v>
                      </c:pt>
                      <c:pt idx="5200">
                        <c:v>18.33522</c:v>
                      </c:pt>
                      <c:pt idx="5201">
                        <c:v>18.408300000000001</c:v>
                      </c:pt>
                      <c:pt idx="5202">
                        <c:v>17.54278</c:v>
                      </c:pt>
                      <c:pt idx="5203">
                        <c:v>17.65626</c:v>
                      </c:pt>
                      <c:pt idx="5204">
                        <c:v>17.857860000000002</c:v>
                      </c:pt>
                      <c:pt idx="5205">
                        <c:v>18.2456</c:v>
                      </c:pt>
                      <c:pt idx="5206">
                        <c:v>17.96576</c:v>
                      </c:pt>
                      <c:pt idx="5207">
                        <c:v>17.784980000000001</c:v>
                      </c:pt>
                      <c:pt idx="5208">
                        <c:v>17.692599999999999</c:v>
                      </c:pt>
                      <c:pt idx="5209">
                        <c:v>17.597000000000001</c:v>
                      </c:pt>
                      <c:pt idx="5210">
                        <c:v>17.39668</c:v>
                      </c:pt>
                      <c:pt idx="5211">
                        <c:v>17.690720000000002</c:v>
                      </c:pt>
                      <c:pt idx="5212">
                        <c:v>17.723520000000001</c:v>
                      </c:pt>
                      <c:pt idx="5213">
                        <c:v>18.067580000000003</c:v>
                      </c:pt>
                      <c:pt idx="5214">
                        <c:v>17.58586</c:v>
                      </c:pt>
                      <c:pt idx="5215">
                        <c:v>17.730740000000001</c:v>
                      </c:pt>
                      <c:pt idx="5216">
                        <c:v>18.002659999999999</c:v>
                      </c:pt>
                      <c:pt idx="5217">
                        <c:v>18.31626</c:v>
                      </c:pt>
                      <c:pt idx="5218">
                        <c:v>17.720759999999999</c:v>
                      </c:pt>
                      <c:pt idx="5219">
                        <c:v>19.147459999999999</c:v>
                      </c:pt>
                      <c:pt idx="5220">
                        <c:v>19.418759999999999</c:v>
                      </c:pt>
                      <c:pt idx="5221">
                        <c:v>20.22636</c:v>
                      </c:pt>
                      <c:pt idx="5222">
                        <c:v>20.606480000000001</c:v>
                      </c:pt>
                      <c:pt idx="5223">
                        <c:v>19.726140000000001</c:v>
                      </c:pt>
                      <c:pt idx="5224">
                        <c:v>19.323820000000001</c:v>
                      </c:pt>
                      <c:pt idx="5225">
                        <c:v>19.366240000000001</c:v>
                      </c:pt>
                      <c:pt idx="5226">
                        <c:v>18.851900000000001</c:v>
                      </c:pt>
                      <c:pt idx="5227">
                        <c:v>18.848200000000002</c:v>
                      </c:pt>
                      <c:pt idx="5228">
                        <c:v>18.910520000000002</c:v>
                      </c:pt>
                      <c:pt idx="5229">
                        <c:v>18.80302</c:v>
                      </c:pt>
                      <c:pt idx="5230">
                        <c:v>18.483240000000002</c:v>
                      </c:pt>
                      <c:pt idx="5231">
                        <c:v>18.519839999999999</c:v>
                      </c:pt>
                      <c:pt idx="5232">
                        <c:v>18.115740000000002</c:v>
                      </c:pt>
                      <c:pt idx="5233">
                        <c:v>17.700759999999999</c:v>
                      </c:pt>
                      <c:pt idx="5234">
                        <c:v>17.59094</c:v>
                      </c:pt>
                      <c:pt idx="5235">
                        <c:v>16.991700000000002</c:v>
                      </c:pt>
                      <c:pt idx="5236">
                        <c:v>16.877479999999998</c:v>
                      </c:pt>
                      <c:pt idx="5237">
                        <c:v>17.231759999999998</c:v>
                      </c:pt>
                      <c:pt idx="5238">
                        <c:v>17.520019999999999</c:v>
                      </c:pt>
                      <c:pt idx="5239">
                        <c:v>18.31062</c:v>
                      </c:pt>
                      <c:pt idx="5240">
                        <c:v>18.361279999999997</c:v>
                      </c:pt>
                      <c:pt idx="5241">
                        <c:v>19.234259999999999</c:v>
                      </c:pt>
                      <c:pt idx="5242">
                        <c:v>19.32178</c:v>
                      </c:pt>
                      <c:pt idx="5243">
                        <c:v>19.597339999999999</c:v>
                      </c:pt>
                      <c:pt idx="5244">
                        <c:v>19.653299999999998</c:v>
                      </c:pt>
                      <c:pt idx="5245">
                        <c:v>19.877040000000001</c:v>
                      </c:pt>
                      <c:pt idx="5246">
                        <c:v>19.459979999999998</c:v>
                      </c:pt>
                      <c:pt idx="5247">
                        <c:v>19.423939999999998</c:v>
                      </c:pt>
                      <c:pt idx="5248">
                        <c:v>19.120740000000001</c:v>
                      </c:pt>
                      <c:pt idx="5249">
                        <c:v>19.107779999999998</c:v>
                      </c:pt>
                      <c:pt idx="5250">
                        <c:v>18.828299999999999</c:v>
                      </c:pt>
                      <c:pt idx="5251">
                        <c:v>18.6081</c:v>
                      </c:pt>
                      <c:pt idx="5252">
                        <c:v>19.021619999999999</c:v>
                      </c:pt>
                      <c:pt idx="5253">
                        <c:v>18.55762</c:v>
                      </c:pt>
                      <c:pt idx="5254">
                        <c:v>18.35482</c:v>
                      </c:pt>
                      <c:pt idx="5255">
                        <c:v>18.007819999999999</c:v>
                      </c:pt>
                      <c:pt idx="5256">
                        <c:v>18.682119999999998</c:v>
                      </c:pt>
                      <c:pt idx="5257">
                        <c:v>18.396979999999999</c:v>
                      </c:pt>
                      <c:pt idx="5258">
                        <c:v>18.13034</c:v>
                      </c:pt>
                      <c:pt idx="5259">
                        <c:v>18.221259999999997</c:v>
                      </c:pt>
                      <c:pt idx="5260">
                        <c:v>18.671479999999999</c:v>
                      </c:pt>
                      <c:pt idx="5261">
                        <c:v>19.0059</c:v>
                      </c:pt>
                      <c:pt idx="5262">
                        <c:v>19.082279999999997</c:v>
                      </c:pt>
                      <c:pt idx="5263">
                        <c:v>19.564779999999999</c:v>
                      </c:pt>
                      <c:pt idx="5264">
                        <c:v>18.880520000000001</c:v>
                      </c:pt>
                      <c:pt idx="5265">
                        <c:v>19.44106</c:v>
                      </c:pt>
                      <c:pt idx="5266">
                        <c:v>18.888080000000002</c:v>
                      </c:pt>
                      <c:pt idx="5267">
                        <c:v>18.967020000000002</c:v>
                      </c:pt>
                      <c:pt idx="5268">
                        <c:v>19.096019999999999</c:v>
                      </c:pt>
                      <c:pt idx="5269">
                        <c:v>19.365759999999998</c:v>
                      </c:pt>
                      <c:pt idx="5270">
                        <c:v>19.574780000000001</c:v>
                      </c:pt>
                      <c:pt idx="5271">
                        <c:v>19.924139999999998</c:v>
                      </c:pt>
                      <c:pt idx="5272">
                        <c:v>19.324120000000001</c:v>
                      </c:pt>
                      <c:pt idx="5273">
                        <c:v>18.804179999999999</c:v>
                      </c:pt>
                      <c:pt idx="5274">
                        <c:v>18.32752</c:v>
                      </c:pt>
                      <c:pt idx="5275">
                        <c:v>18.564439999999998</c:v>
                      </c:pt>
                      <c:pt idx="5276">
                        <c:v>18.650839999999999</c:v>
                      </c:pt>
                      <c:pt idx="5277">
                        <c:v>18.42764</c:v>
                      </c:pt>
                      <c:pt idx="5278">
                        <c:v>18.462900000000001</c:v>
                      </c:pt>
                      <c:pt idx="5279">
                        <c:v>18.193159999999999</c:v>
                      </c:pt>
                      <c:pt idx="5280">
                        <c:v>18.105460000000001</c:v>
                      </c:pt>
                      <c:pt idx="5281">
                        <c:v>18.203299999999999</c:v>
                      </c:pt>
                      <c:pt idx="5282">
                        <c:v>18.225200000000001</c:v>
                      </c:pt>
                      <c:pt idx="5283">
                        <c:v>18.389220000000002</c:v>
                      </c:pt>
                      <c:pt idx="5284">
                        <c:v>18.973779999999998</c:v>
                      </c:pt>
                      <c:pt idx="5285">
                        <c:v>19.674759999999999</c:v>
                      </c:pt>
                      <c:pt idx="5286">
                        <c:v>20.165419999999997</c:v>
                      </c:pt>
                      <c:pt idx="5287">
                        <c:v>20.548659999999998</c:v>
                      </c:pt>
                      <c:pt idx="5288">
                        <c:v>20.865200000000002</c:v>
                      </c:pt>
                      <c:pt idx="5289">
                        <c:v>20.398240000000001</c:v>
                      </c:pt>
                      <c:pt idx="5290">
                        <c:v>20.979020000000002</c:v>
                      </c:pt>
                      <c:pt idx="5291">
                        <c:v>20.53068</c:v>
                      </c:pt>
                      <c:pt idx="5292">
                        <c:v>20.655900000000003</c:v>
                      </c:pt>
                      <c:pt idx="5293">
                        <c:v>20.025939999999999</c:v>
                      </c:pt>
                      <c:pt idx="5294">
                        <c:v>20.108160000000002</c:v>
                      </c:pt>
                      <c:pt idx="5295">
                        <c:v>19.710720000000002</c:v>
                      </c:pt>
                      <c:pt idx="5296">
                        <c:v>19.493819999999999</c:v>
                      </c:pt>
                      <c:pt idx="5297">
                        <c:v>19.2302</c:v>
                      </c:pt>
                      <c:pt idx="5298">
                        <c:v>19.028680000000001</c:v>
                      </c:pt>
                      <c:pt idx="5299">
                        <c:v>18.940919999999998</c:v>
                      </c:pt>
                      <c:pt idx="5300">
                        <c:v>18.95534</c:v>
                      </c:pt>
                      <c:pt idx="5301">
                        <c:v>18.033919999999998</c:v>
                      </c:pt>
                      <c:pt idx="5302">
                        <c:v>17.794259999999998</c:v>
                      </c:pt>
                      <c:pt idx="5303">
                        <c:v>17.516240000000003</c:v>
                      </c:pt>
                      <c:pt idx="5304">
                        <c:v>17.42022</c:v>
                      </c:pt>
                      <c:pt idx="5305">
                        <c:v>17.226220000000001</c:v>
                      </c:pt>
                      <c:pt idx="5306">
                        <c:v>17.205400000000001</c:v>
                      </c:pt>
                      <c:pt idx="5307">
                        <c:v>17.18224</c:v>
                      </c:pt>
                      <c:pt idx="5308">
                        <c:v>17.382639999999999</c:v>
                      </c:pt>
                      <c:pt idx="5309">
                        <c:v>17.421900000000001</c:v>
                      </c:pt>
                      <c:pt idx="5310">
                        <c:v>17.32714</c:v>
                      </c:pt>
                      <c:pt idx="5311">
                        <c:v>17.431380000000001</c:v>
                      </c:pt>
                      <c:pt idx="5312">
                        <c:v>17.534220000000001</c:v>
                      </c:pt>
                      <c:pt idx="5313">
                        <c:v>17.382080000000002</c:v>
                      </c:pt>
                      <c:pt idx="5314">
                        <c:v>17.298580000000001</c:v>
                      </c:pt>
                      <c:pt idx="5315">
                        <c:v>17.425840000000001</c:v>
                      </c:pt>
                      <c:pt idx="5316">
                        <c:v>17.492159999999998</c:v>
                      </c:pt>
                      <c:pt idx="5317">
                        <c:v>17.263680000000001</c:v>
                      </c:pt>
                      <c:pt idx="5318">
                        <c:v>17.179419999999997</c:v>
                      </c:pt>
                      <c:pt idx="5319">
                        <c:v>17.20656</c:v>
                      </c:pt>
                      <c:pt idx="5320">
                        <c:v>17.167540000000002</c:v>
                      </c:pt>
                      <c:pt idx="5321">
                        <c:v>17.012180000000001</c:v>
                      </c:pt>
                      <c:pt idx="5322">
                        <c:v>16.511340000000001</c:v>
                      </c:pt>
                      <c:pt idx="5323">
                        <c:v>16.628119999999999</c:v>
                      </c:pt>
                      <c:pt idx="5324">
                        <c:v>16.775179999999999</c:v>
                      </c:pt>
                      <c:pt idx="5325">
                        <c:v>16.709499999999998</c:v>
                      </c:pt>
                      <c:pt idx="5326">
                        <c:v>16.754339999999999</c:v>
                      </c:pt>
                      <c:pt idx="5327">
                        <c:v>16.608580000000003</c:v>
                      </c:pt>
                      <c:pt idx="5328">
                        <c:v>16.59188</c:v>
                      </c:pt>
                      <c:pt idx="5329">
                        <c:v>16.023</c:v>
                      </c:pt>
                      <c:pt idx="5330">
                        <c:v>16.024080000000001</c:v>
                      </c:pt>
                      <c:pt idx="5331">
                        <c:v>16.039739999999998</c:v>
                      </c:pt>
                      <c:pt idx="5332">
                        <c:v>16.346540000000001</c:v>
                      </c:pt>
                      <c:pt idx="5333">
                        <c:v>16.503580000000003</c:v>
                      </c:pt>
                      <c:pt idx="5334">
                        <c:v>16.544560000000001</c:v>
                      </c:pt>
                      <c:pt idx="5335">
                        <c:v>16.906880000000001</c:v>
                      </c:pt>
                      <c:pt idx="5336">
                        <c:v>17.060659999999999</c:v>
                      </c:pt>
                      <c:pt idx="5337">
                        <c:v>17.146900000000002</c:v>
                      </c:pt>
                      <c:pt idx="5338">
                        <c:v>17.325680000000002</c:v>
                      </c:pt>
                      <c:pt idx="5339">
                        <c:v>17.258740000000003</c:v>
                      </c:pt>
                      <c:pt idx="5340">
                        <c:v>17.09768</c:v>
                      </c:pt>
                      <c:pt idx="5341">
                        <c:v>16.74202</c:v>
                      </c:pt>
                      <c:pt idx="5342">
                        <c:v>16.64838</c:v>
                      </c:pt>
                      <c:pt idx="5343">
                        <c:v>16.781140000000001</c:v>
                      </c:pt>
                      <c:pt idx="5344">
                        <c:v>16.910060000000001</c:v>
                      </c:pt>
                      <c:pt idx="5345">
                        <c:v>17.03116</c:v>
                      </c:pt>
                      <c:pt idx="5346">
                        <c:v>16.941040000000001</c:v>
                      </c:pt>
                      <c:pt idx="5347">
                        <c:v>16.0152</c:v>
                      </c:pt>
                      <c:pt idx="5348">
                        <c:v>16.167280000000002</c:v>
                      </c:pt>
                      <c:pt idx="5349">
                        <c:v>17.716740000000001</c:v>
                      </c:pt>
                      <c:pt idx="5350">
                        <c:v>17.799379999999999</c:v>
                      </c:pt>
                      <c:pt idx="5351">
                        <c:v>17.7363</c:v>
                      </c:pt>
                      <c:pt idx="5352">
                        <c:v>17.89152</c:v>
                      </c:pt>
                      <c:pt idx="5353">
                        <c:v>17.86448</c:v>
                      </c:pt>
                      <c:pt idx="5354">
                        <c:v>18.020619999999997</c:v>
                      </c:pt>
                      <c:pt idx="5355">
                        <c:v>17.985659999999999</c:v>
                      </c:pt>
                      <c:pt idx="5356">
                        <c:v>18.595839999999999</c:v>
                      </c:pt>
                      <c:pt idx="5357">
                        <c:v>19.03096</c:v>
                      </c:pt>
                      <c:pt idx="5358">
                        <c:v>19.116779999999999</c:v>
                      </c:pt>
                      <c:pt idx="5359">
                        <c:v>19.500959999999999</c:v>
                      </c:pt>
                      <c:pt idx="5360">
                        <c:v>20.130740000000003</c:v>
                      </c:pt>
                      <c:pt idx="5361">
                        <c:v>21.070779999999999</c:v>
                      </c:pt>
                      <c:pt idx="5362">
                        <c:v>20.980900000000002</c:v>
                      </c:pt>
                      <c:pt idx="5363">
                        <c:v>21.123900000000003</c:v>
                      </c:pt>
                      <c:pt idx="5364">
                        <c:v>21.162980000000001</c:v>
                      </c:pt>
                      <c:pt idx="5365">
                        <c:v>21.607320000000001</c:v>
                      </c:pt>
                      <c:pt idx="5366">
                        <c:v>20.945400000000003</c:v>
                      </c:pt>
                      <c:pt idx="5367">
                        <c:v>20.341180000000001</c:v>
                      </c:pt>
                      <c:pt idx="5368">
                        <c:v>20.22326</c:v>
                      </c:pt>
                      <c:pt idx="5369">
                        <c:v>20.107580000000002</c:v>
                      </c:pt>
                      <c:pt idx="5370">
                        <c:v>19.565099999999997</c:v>
                      </c:pt>
                      <c:pt idx="5371">
                        <c:v>19.154979999999998</c:v>
                      </c:pt>
                      <c:pt idx="5372">
                        <c:v>19.306159999999998</c:v>
                      </c:pt>
                      <c:pt idx="5373">
                        <c:v>19.472339999999999</c:v>
                      </c:pt>
                      <c:pt idx="5374">
                        <c:v>19.020720000000001</c:v>
                      </c:pt>
                      <c:pt idx="5375">
                        <c:v>19.171880000000002</c:v>
                      </c:pt>
                      <c:pt idx="5376">
                        <c:v>19.1587</c:v>
                      </c:pt>
                      <c:pt idx="5377">
                        <c:v>18.918959999999998</c:v>
                      </c:pt>
                      <c:pt idx="5378">
                        <c:v>18.957060000000002</c:v>
                      </c:pt>
                      <c:pt idx="5379">
                        <c:v>18.465580000000003</c:v>
                      </c:pt>
                      <c:pt idx="5380">
                        <c:v>19.061619999999998</c:v>
                      </c:pt>
                      <c:pt idx="5381">
                        <c:v>19.7224</c:v>
                      </c:pt>
                      <c:pt idx="5382">
                        <c:v>19.793980000000001</c:v>
                      </c:pt>
                      <c:pt idx="5383">
                        <c:v>20.863700000000001</c:v>
                      </c:pt>
                      <c:pt idx="5384">
                        <c:v>20.8948</c:v>
                      </c:pt>
                      <c:pt idx="5385">
                        <c:v>21.306740000000001</c:v>
                      </c:pt>
                      <c:pt idx="5386">
                        <c:v>21.040620000000001</c:v>
                      </c:pt>
                      <c:pt idx="5387">
                        <c:v>21.047099999999997</c:v>
                      </c:pt>
                      <c:pt idx="5388">
                        <c:v>21.278419999999997</c:v>
                      </c:pt>
                      <c:pt idx="5389">
                        <c:v>21.418419999999998</c:v>
                      </c:pt>
                      <c:pt idx="5390">
                        <c:v>21.09074</c:v>
                      </c:pt>
                      <c:pt idx="5391">
                        <c:v>20.619900000000001</c:v>
                      </c:pt>
                      <c:pt idx="5392">
                        <c:v>20.055439999999997</c:v>
                      </c:pt>
                      <c:pt idx="5393">
                        <c:v>19.591900000000003</c:v>
                      </c:pt>
                      <c:pt idx="5394">
                        <c:v>19.196439999999999</c:v>
                      </c:pt>
                      <c:pt idx="5395">
                        <c:v>18.951779999999999</c:v>
                      </c:pt>
                      <c:pt idx="5396">
                        <c:v>18.689520000000002</c:v>
                      </c:pt>
                      <c:pt idx="5397">
                        <c:v>17.770099999999999</c:v>
                      </c:pt>
                      <c:pt idx="5398">
                        <c:v>17.682700000000001</c:v>
                      </c:pt>
                      <c:pt idx="5399">
                        <c:v>17.038439999999998</c:v>
                      </c:pt>
                      <c:pt idx="5400">
                        <c:v>17.528500000000001</c:v>
                      </c:pt>
                      <c:pt idx="5401">
                        <c:v>17.22784</c:v>
                      </c:pt>
                      <c:pt idx="5402">
                        <c:v>17.172319999999999</c:v>
                      </c:pt>
                      <c:pt idx="5403">
                        <c:v>17.174779999999998</c:v>
                      </c:pt>
                      <c:pt idx="5404">
                        <c:v>16.983720000000002</c:v>
                      </c:pt>
                      <c:pt idx="5405">
                        <c:v>17.406479999999998</c:v>
                      </c:pt>
                      <c:pt idx="5406">
                        <c:v>17.712599999999998</c:v>
                      </c:pt>
                      <c:pt idx="5407">
                        <c:v>18.644560000000002</c:v>
                      </c:pt>
                      <c:pt idx="5408">
                        <c:v>18.250060000000001</c:v>
                      </c:pt>
                      <c:pt idx="5409">
                        <c:v>17.910080000000001</c:v>
                      </c:pt>
                      <c:pt idx="5410">
                        <c:v>18.703419999999998</c:v>
                      </c:pt>
                      <c:pt idx="5411">
                        <c:v>18.43374</c:v>
                      </c:pt>
                      <c:pt idx="5412">
                        <c:v>18.610099999999999</c:v>
                      </c:pt>
                      <c:pt idx="5413">
                        <c:v>19.077779999999997</c:v>
                      </c:pt>
                      <c:pt idx="5414">
                        <c:v>18.782599999999999</c:v>
                      </c:pt>
                      <c:pt idx="5415">
                        <c:v>18.91864</c:v>
                      </c:pt>
                      <c:pt idx="5416">
                        <c:v>18.225660000000001</c:v>
                      </c:pt>
                      <c:pt idx="5417">
                        <c:v>18.663740000000001</c:v>
                      </c:pt>
                      <c:pt idx="5418">
                        <c:v>17.90746</c:v>
                      </c:pt>
                      <c:pt idx="5419">
                        <c:v>18.137880000000003</c:v>
                      </c:pt>
                      <c:pt idx="5420">
                        <c:v>18.256720000000001</c:v>
                      </c:pt>
                      <c:pt idx="5421">
                        <c:v>18.169139999999999</c:v>
                      </c:pt>
                      <c:pt idx="5422">
                        <c:v>17.8324</c:v>
                      </c:pt>
                      <c:pt idx="5423">
                        <c:v>17.69266</c:v>
                      </c:pt>
                      <c:pt idx="5424">
                        <c:v>17.1738</c:v>
                      </c:pt>
                      <c:pt idx="5425">
                        <c:v>17.469660000000001</c:v>
                      </c:pt>
                      <c:pt idx="5426">
                        <c:v>17.140499999999999</c:v>
                      </c:pt>
                      <c:pt idx="5427">
                        <c:v>17.041580000000003</c:v>
                      </c:pt>
                      <c:pt idx="5428">
                        <c:v>17.59554</c:v>
                      </c:pt>
                      <c:pt idx="5429">
                        <c:v>17.838919999999998</c:v>
                      </c:pt>
                      <c:pt idx="5430">
                        <c:v>18.225919999999999</c:v>
                      </c:pt>
                      <c:pt idx="5431">
                        <c:v>18.703959999999999</c:v>
                      </c:pt>
                      <c:pt idx="5432">
                        <c:v>17.721700000000002</c:v>
                      </c:pt>
                      <c:pt idx="5433">
                        <c:v>18.308220000000002</c:v>
                      </c:pt>
                      <c:pt idx="5434">
                        <c:v>18.510099999999998</c:v>
                      </c:pt>
                      <c:pt idx="5435">
                        <c:v>19.218900000000001</c:v>
                      </c:pt>
                      <c:pt idx="5436">
                        <c:v>19.552119999999999</c:v>
                      </c:pt>
                      <c:pt idx="5437">
                        <c:v>19.955580000000001</c:v>
                      </c:pt>
                      <c:pt idx="5438">
                        <c:v>20.156939999999999</c:v>
                      </c:pt>
                      <c:pt idx="5439">
                        <c:v>19.52544</c:v>
                      </c:pt>
                      <c:pt idx="5440">
                        <c:v>19.596520000000002</c:v>
                      </c:pt>
                      <c:pt idx="5441">
                        <c:v>17.616400000000002</c:v>
                      </c:pt>
                      <c:pt idx="5442">
                        <c:v>18.239139999999999</c:v>
                      </c:pt>
                      <c:pt idx="5443">
                        <c:v>17.725519999999999</c:v>
                      </c:pt>
                      <c:pt idx="5444">
                        <c:v>17.919040000000003</c:v>
                      </c:pt>
                      <c:pt idx="5445">
                        <c:v>17.493020000000001</c:v>
                      </c:pt>
                      <c:pt idx="5446">
                        <c:v>17.613379999999999</c:v>
                      </c:pt>
                      <c:pt idx="5447">
                        <c:v>17.521459999999998</c:v>
                      </c:pt>
                      <c:pt idx="5448">
                        <c:v>17.234720000000003</c:v>
                      </c:pt>
                      <c:pt idx="5449">
                        <c:v>17.151199999999999</c:v>
                      </c:pt>
                      <c:pt idx="5450">
                        <c:v>17.14762</c:v>
                      </c:pt>
                      <c:pt idx="5451">
                        <c:v>17.042720000000003</c:v>
                      </c:pt>
                      <c:pt idx="5452">
                        <c:v>17.386700000000001</c:v>
                      </c:pt>
                      <c:pt idx="5453">
                        <c:v>17.5398</c:v>
                      </c:pt>
                      <c:pt idx="5454">
                        <c:v>18.18084</c:v>
                      </c:pt>
                      <c:pt idx="5455">
                        <c:v>18.522080000000003</c:v>
                      </c:pt>
                      <c:pt idx="5456">
                        <c:v>19.26266</c:v>
                      </c:pt>
                      <c:pt idx="5457">
                        <c:v>18.641459999999999</c:v>
                      </c:pt>
                      <c:pt idx="5458">
                        <c:v>19.558199999999999</c:v>
                      </c:pt>
                      <c:pt idx="5459">
                        <c:v>18.961479999999998</c:v>
                      </c:pt>
                      <c:pt idx="5460">
                        <c:v>19.082439999999998</c:v>
                      </c:pt>
                      <c:pt idx="5461">
                        <c:v>19.7423</c:v>
                      </c:pt>
                      <c:pt idx="5462">
                        <c:v>19.61138</c:v>
                      </c:pt>
                      <c:pt idx="5463">
                        <c:v>19.012799999999999</c:v>
                      </c:pt>
                      <c:pt idx="5464">
                        <c:v>18.842939999999999</c:v>
                      </c:pt>
                      <c:pt idx="5465">
                        <c:v>18.598839999999999</c:v>
                      </c:pt>
                      <c:pt idx="5466">
                        <c:v>18.166580000000003</c:v>
                      </c:pt>
                      <c:pt idx="5467">
                        <c:v>18.337919999999997</c:v>
                      </c:pt>
                      <c:pt idx="5468">
                        <c:v>18.628820000000001</c:v>
                      </c:pt>
                      <c:pt idx="5469">
                        <c:v>17.806900000000002</c:v>
                      </c:pt>
                      <c:pt idx="5470">
                        <c:v>17.571560000000002</c:v>
                      </c:pt>
                      <c:pt idx="5471">
                        <c:v>17.113599999999998</c:v>
                      </c:pt>
                      <c:pt idx="5472">
                        <c:v>16.997199999999999</c:v>
                      </c:pt>
                      <c:pt idx="5473">
                        <c:v>16.5977</c:v>
                      </c:pt>
                      <c:pt idx="5474">
                        <c:v>16.541640000000001</c:v>
                      </c:pt>
                      <c:pt idx="5475">
                        <c:v>16.14132</c:v>
                      </c:pt>
                      <c:pt idx="5476">
                        <c:v>16.5366</c:v>
                      </c:pt>
                      <c:pt idx="5477">
                        <c:v>16.807359999999999</c:v>
                      </c:pt>
                      <c:pt idx="5478">
                        <c:v>16.736740000000001</c:v>
                      </c:pt>
                      <c:pt idx="5479">
                        <c:v>16.50722</c:v>
                      </c:pt>
                      <c:pt idx="5480">
                        <c:v>16.92962</c:v>
                      </c:pt>
                      <c:pt idx="5481">
                        <c:v>17.23836</c:v>
                      </c:pt>
                      <c:pt idx="5482">
                        <c:v>17.283840000000001</c:v>
                      </c:pt>
                      <c:pt idx="5483">
                        <c:v>17.489039999999999</c:v>
                      </c:pt>
                      <c:pt idx="5484">
                        <c:v>17.573040000000002</c:v>
                      </c:pt>
                      <c:pt idx="5485">
                        <c:v>17.662500000000001</c:v>
                      </c:pt>
                      <c:pt idx="5486">
                        <c:v>17.620999999999999</c:v>
                      </c:pt>
                      <c:pt idx="5487">
                        <c:v>17.433439999999997</c:v>
                      </c:pt>
                      <c:pt idx="5488">
                        <c:v>17.575560000000003</c:v>
                      </c:pt>
                      <c:pt idx="5489">
                        <c:v>17.010639999999999</c:v>
                      </c:pt>
                      <c:pt idx="5490">
                        <c:v>16.99804</c:v>
                      </c:pt>
                      <c:pt idx="5491">
                        <c:v>16.910880000000002</c:v>
                      </c:pt>
                      <c:pt idx="5492">
                        <c:v>17.12358</c:v>
                      </c:pt>
                      <c:pt idx="5493">
                        <c:v>16.488619999999997</c:v>
                      </c:pt>
                      <c:pt idx="5494">
                        <c:v>16.559480000000001</c:v>
                      </c:pt>
                      <c:pt idx="5495">
                        <c:v>16.252980000000001</c:v>
                      </c:pt>
                      <c:pt idx="5496">
                        <c:v>16.36524</c:v>
                      </c:pt>
                      <c:pt idx="5497">
                        <c:v>16.036580000000001</c:v>
                      </c:pt>
                      <c:pt idx="5498">
                        <c:v>15.92184</c:v>
                      </c:pt>
                      <c:pt idx="5499">
                        <c:v>15.567</c:v>
                      </c:pt>
                      <c:pt idx="5500">
                        <c:v>15.854620000000001</c:v>
                      </c:pt>
                      <c:pt idx="5501">
                        <c:v>15.832240000000001</c:v>
                      </c:pt>
                      <c:pt idx="5502">
                        <c:v>15.70332</c:v>
                      </c:pt>
                      <c:pt idx="5503">
                        <c:v>15.9802</c:v>
                      </c:pt>
                      <c:pt idx="5504">
                        <c:v>16.15634</c:v>
                      </c:pt>
                      <c:pt idx="5505">
                        <c:v>16.271360000000001</c:v>
                      </c:pt>
                      <c:pt idx="5506">
                        <c:v>16.60352</c:v>
                      </c:pt>
                      <c:pt idx="5507">
                        <c:v>16.484720000000003</c:v>
                      </c:pt>
                      <c:pt idx="5508">
                        <c:v>16.617419999999999</c:v>
                      </c:pt>
                      <c:pt idx="5509">
                        <c:v>16.6326</c:v>
                      </c:pt>
                      <c:pt idx="5510">
                        <c:v>16.878820000000001</c:v>
                      </c:pt>
                      <c:pt idx="5511">
                        <c:v>16.48198</c:v>
                      </c:pt>
                      <c:pt idx="5512">
                        <c:v>16.664740000000002</c:v>
                      </c:pt>
                      <c:pt idx="5513">
                        <c:v>17.0228</c:v>
                      </c:pt>
                      <c:pt idx="5514">
                        <c:v>16.905540000000002</c:v>
                      </c:pt>
                      <c:pt idx="5515">
                        <c:v>17.111459999999997</c:v>
                      </c:pt>
                      <c:pt idx="5516">
                        <c:v>17.710159999999998</c:v>
                      </c:pt>
                      <c:pt idx="5517">
                        <c:v>17.744679999999999</c:v>
                      </c:pt>
                      <c:pt idx="5518">
                        <c:v>17.68928</c:v>
                      </c:pt>
                      <c:pt idx="5519">
                        <c:v>17.65776</c:v>
                      </c:pt>
                      <c:pt idx="5520">
                        <c:v>17.5534</c:v>
                      </c:pt>
                      <c:pt idx="5521">
                        <c:v>17.869299999999999</c:v>
                      </c:pt>
                      <c:pt idx="5522">
                        <c:v>17.89396</c:v>
                      </c:pt>
                      <c:pt idx="5523">
                        <c:v>17.923580000000001</c:v>
                      </c:pt>
                      <c:pt idx="5524">
                        <c:v>18.577779999999997</c:v>
                      </c:pt>
                      <c:pt idx="5525">
                        <c:v>19.218499999999999</c:v>
                      </c:pt>
                      <c:pt idx="5526">
                        <c:v>19.625220000000002</c:v>
                      </c:pt>
                      <c:pt idx="5527">
                        <c:v>20.402939999999997</c:v>
                      </c:pt>
                      <c:pt idx="5528">
                        <c:v>20.54974</c:v>
                      </c:pt>
                      <c:pt idx="5529">
                        <c:v>20.744499999999999</c:v>
                      </c:pt>
                      <c:pt idx="5530">
                        <c:v>21.216619999999999</c:v>
                      </c:pt>
                      <c:pt idx="5531">
                        <c:v>20.768319999999999</c:v>
                      </c:pt>
                      <c:pt idx="5532">
                        <c:v>20.612740000000002</c:v>
                      </c:pt>
                      <c:pt idx="5533">
                        <c:v>21.035919999999997</c:v>
                      </c:pt>
                      <c:pt idx="5534">
                        <c:v>20.720320000000001</c:v>
                      </c:pt>
                      <c:pt idx="5535">
                        <c:v>20.493740000000003</c:v>
                      </c:pt>
                      <c:pt idx="5536">
                        <c:v>20.143099999999997</c:v>
                      </c:pt>
                      <c:pt idx="5537">
                        <c:v>19.477520000000002</c:v>
                      </c:pt>
                      <c:pt idx="5538">
                        <c:v>19.221779999999999</c:v>
                      </c:pt>
                      <c:pt idx="5539">
                        <c:v>19.289660000000001</c:v>
                      </c:pt>
                      <c:pt idx="5540">
                        <c:v>19.166779999999999</c:v>
                      </c:pt>
                      <c:pt idx="5541">
                        <c:v>18.991540000000001</c:v>
                      </c:pt>
                      <c:pt idx="5542">
                        <c:v>18.653459999999999</c:v>
                      </c:pt>
                      <c:pt idx="5543">
                        <c:v>18.231099999999998</c:v>
                      </c:pt>
                      <c:pt idx="5544">
                        <c:v>18.117279999999997</c:v>
                      </c:pt>
                      <c:pt idx="5545">
                        <c:v>17.689959999999999</c:v>
                      </c:pt>
                      <c:pt idx="5546">
                        <c:v>18.169</c:v>
                      </c:pt>
                      <c:pt idx="5547">
                        <c:v>18.328720000000001</c:v>
                      </c:pt>
                      <c:pt idx="5548">
                        <c:v>18.657979999999998</c:v>
                      </c:pt>
                      <c:pt idx="5549">
                        <c:v>18.979220000000002</c:v>
                      </c:pt>
                      <c:pt idx="5550">
                        <c:v>19.39264</c:v>
                      </c:pt>
                      <c:pt idx="5551">
                        <c:v>20.303380000000001</c:v>
                      </c:pt>
                      <c:pt idx="5552">
                        <c:v>20.789020000000001</c:v>
                      </c:pt>
                      <c:pt idx="5553">
                        <c:v>20.697099999999999</c:v>
                      </c:pt>
                      <c:pt idx="5554">
                        <c:v>20.54598</c:v>
                      </c:pt>
                      <c:pt idx="5555">
                        <c:v>19.970459999999999</c:v>
                      </c:pt>
                      <c:pt idx="5556">
                        <c:v>20.42164</c:v>
                      </c:pt>
                      <c:pt idx="5557">
                        <c:v>20.49286</c:v>
                      </c:pt>
                      <c:pt idx="5558">
                        <c:v>20.775839999999999</c:v>
                      </c:pt>
                      <c:pt idx="5559">
                        <c:v>20.36684</c:v>
                      </c:pt>
                      <c:pt idx="5560">
                        <c:v>19.928279999999997</c:v>
                      </c:pt>
                      <c:pt idx="5561">
                        <c:v>19.867519999999999</c:v>
                      </c:pt>
                      <c:pt idx="5562">
                        <c:v>19.680060000000001</c:v>
                      </c:pt>
                      <c:pt idx="5563">
                        <c:v>19.484759999999998</c:v>
                      </c:pt>
                      <c:pt idx="5564">
                        <c:v>19.297759999999997</c:v>
                      </c:pt>
                      <c:pt idx="5565">
                        <c:v>19.172279999999997</c:v>
                      </c:pt>
                      <c:pt idx="5566">
                        <c:v>18.99118</c:v>
                      </c:pt>
                      <c:pt idx="5567">
                        <c:v>18.832139999999999</c:v>
                      </c:pt>
                      <c:pt idx="5568">
                        <c:v>18.827939999999998</c:v>
                      </c:pt>
                      <c:pt idx="5569">
                        <c:v>18.587700000000002</c:v>
                      </c:pt>
                      <c:pt idx="5570">
                        <c:v>18.14724</c:v>
                      </c:pt>
                      <c:pt idx="5571">
                        <c:v>18.269099999999998</c:v>
                      </c:pt>
                      <c:pt idx="5572">
                        <c:v>18.591259999999998</c:v>
                      </c:pt>
                      <c:pt idx="5573">
                        <c:v>19.195520000000002</c:v>
                      </c:pt>
                      <c:pt idx="5574">
                        <c:v>19.706900000000001</c:v>
                      </c:pt>
                      <c:pt idx="5575">
                        <c:v>20.284020000000002</c:v>
                      </c:pt>
                      <c:pt idx="5576">
                        <c:v>19.950419999999998</c:v>
                      </c:pt>
                      <c:pt idx="5577">
                        <c:v>19.758939999999999</c:v>
                      </c:pt>
                      <c:pt idx="5578">
                        <c:v>18.870139999999999</c:v>
                      </c:pt>
                      <c:pt idx="5579">
                        <c:v>19.136800000000001</c:v>
                      </c:pt>
                      <c:pt idx="5580">
                        <c:v>19.769560000000002</c:v>
                      </c:pt>
                      <c:pt idx="5581">
                        <c:v>19.635080000000002</c:v>
                      </c:pt>
                      <c:pt idx="5582">
                        <c:v>20.316860000000002</c:v>
                      </c:pt>
                      <c:pt idx="5583">
                        <c:v>20.161240000000003</c:v>
                      </c:pt>
                      <c:pt idx="5584">
                        <c:v>20.180099999999999</c:v>
                      </c:pt>
                      <c:pt idx="5585">
                        <c:v>18.95186</c:v>
                      </c:pt>
                      <c:pt idx="5586">
                        <c:v>18.876819999999999</c:v>
                      </c:pt>
                      <c:pt idx="5587">
                        <c:v>18.732279999999999</c:v>
                      </c:pt>
                      <c:pt idx="5588">
                        <c:v>18.883700000000001</c:v>
                      </c:pt>
                      <c:pt idx="5589">
                        <c:v>18.91938</c:v>
                      </c:pt>
                      <c:pt idx="5590">
                        <c:v>18.729599999999998</c:v>
                      </c:pt>
                      <c:pt idx="5591">
                        <c:v>18.385999999999999</c:v>
                      </c:pt>
                      <c:pt idx="5592">
                        <c:v>18.270160000000001</c:v>
                      </c:pt>
                      <c:pt idx="5593">
                        <c:v>18.444880000000001</c:v>
                      </c:pt>
                      <c:pt idx="5594">
                        <c:v>18.202999999999999</c:v>
                      </c:pt>
                      <c:pt idx="5595">
                        <c:v>18.358840000000001</c:v>
                      </c:pt>
                      <c:pt idx="5596">
                        <c:v>18.91264</c:v>
                      </c:pt>
                      <c:pt idx="5597">
                        <c:v>19.502400000000002</c:v>
                      </c:pt>
                      <c:pt idx="5598">
                        <c:v>20.036519999999999</c:v>
                      </c:pt>
                      <c:pt idx="5599">
                        <c:v>20.339860000000002</c:v>
                      </c:pt>
                      <c:pt idx="5600">
                        <c:v>20.312099999999997</c:v>
                      </c:pt>
                      <c:pt idx="5601">
                        <c:v>19.8872</c:v>
                      </c:pt>
                      <c:pt idx="5602">
                        <c:v>19.873240000000003</c:v>
                      </c:pt>
                      <c:pt idx="5603">
                        <c:v>21.216519999999999</c:v>
                      </c:pt>
                      <c:pt idx="5604">
                        <c:v>21.399699999999999</c:v>
                      </c:pt>
                      <c:pt idx="5605">
                        <c:v>21.41938</c:v>
                      </c:pt>
                      <c:pt idx="5606">
                        <c:v>20.814419999999998</c:v>
                      </c:pt>
                      <c:pt idx="5607">
                        <c:v>20.77298</c:v>
                      </c:pt>
                      <c:pt idx="5608">
                        <c:v>20.243939999999998</c:v>
                      </c:pt>
                      <c:pt idx="5609">
                        <c:v>19.155459999999998</c:v>
                      </c:pt>
                      <c:pt idx="5610">
                        <c:v>19.810400000000001</c:v>
                      </c:pt>
                      <c:pt idx="5611">
                        <c:v>20.168119999999998</c:v>
                      </c:pt>
                      <c:pt idx="5612">
                        <c:v>20.002380000000002</c:v>
                      </c:pt>
                      <c:pt idx="5613">
                        <c:v>19.820820000000001</c:v>
                      </c:pt>
                      <c:pt idx="5614">
                        <c:v>19.312900000000003</c:v>
                      </c:pt>
                      <c:pt idx="5615">
                        <c:v>19.168860000000002</c:v>
                      </c:pt>
                      <c:pt idx="5616">
                        <c:v>19.336040000000001</c:v>
                      </c:pt>
                      <c:pt idx="5617">
                        <c:v>19.027000000000001</c:v>
                      </c:pt>
                      <c:pt idx="5618">
                        <c:v>19.084580000000003</c:v>
                      </c:pt>
                      <c:pt idx="5619">
                        <c:v>18.929860000000001</c:v>
                      </c:pt>
                      <c:pt idx="5620">
                        <c:v>19.447380000000003</c:v>
                      </c:pt>
                      <c:pt idx="5621">
                        <c:v>19.889080000000003</c:v>
                      </c:pt>
                      <c:pt idx="5622">
                        <c:v>20.053979999999999</c:v>
                      </c:pt>
                      <c:pt idx="5623">
                        <c:v>20.678279999999997</c:v>
                      </c:pt>
                      <c:pt idx="5624">
                        <c:v>21.052720000000001</c:v>
                      </c:pt>
                      <c:pt idx="5625">
                        <c:v>21.265979999999999</c:v>
                      </c:pt>
                      <c:pt idx="5626">
                        <c:v>20.921220000000002</c:v>
                      </c:pt>
                      <c:pt idx="5627">
                        <c:v>21.305619999999998</c:v>
                      </c:pt>
                      <c:pt idx="5628">
                        <c:v>21.580560000000002</c:v>
                      </c:pt>
                      <c:pt idx="5629">
                        <c:v>21.421320000000001</c:v>
                      </c:pt>
                      <c:pt idx="5630">
                        <c:v>21.32066</c:v>
                      </c:pt>
                      <c:pt idx="5631">
                        <c:v>20.99896</c:v>
                      </c:pt>
                      <c:pt idx="5632">
                        <c:v>20.3339</c:v>
                      </c:pt>
                      <c:pt idx="5633">
                        <c:v>20.005419999999997</c:v>
                      </c:pt>
                      <c:pt idx="5634">
                        <c:v>19.435200000000002</c:v>
                      </c:pt>
                      <c:pt idx="5635">
                        <c:v>19.361339999999998</c:v>
                      </c:pt>
                      <c:pt idx="5636">
                        <c:v>19.27196</c:v>
                      </c:pt>
                      <c:pt idx="5637">
                        <c:v>18.515799999999999</c:v>
                      </c:pt>
                      <c:pt idx="5638">
                        <c:v>18.059240000000003</c:v>
                      </c:pt>
                      <c:pt idx="5639">
                        <c:v>16.851400000000002</c:v>
                      </c:pt>
                      <c:pt idx="5640">
                        <c:v>16.868299999999998</c:v>
                      </c:pt>
                      <c:pt idx="5641">
                        <c:v>16.244959999999999</c:v>
                      </c:pt>
                      <c:pt idx="5642">
                        <c:v>16.352520000000002</c:v>
                      </c:pt>
                      <c:pt idx="5643">
                        <c:v>15.822760000000001</c:v>
                      </c:pt>
                      <c:pt idx="5644">
                        <c:v>16.210979999999999</c:v>
                      </c:pt>
                      <c:pt idx="5645">
                        <c:v>16.04092</c:v>
                      </c:pt>
                      <c:pt idx="5646">
                        <c:v>16.30256</c:v>
                      </c:pt>
                      <c:pt idx="5647">
                        <c:v>16.402540000000002</c:v>
                      </c:pt>
                      <c:pt idx="5648">
                        <c:v>16.883900000000001</c:v>
                      </c:pt>
                      <c:pt idx="5649">
                        <c:v>16.99136</c:v>
                      </c:pt>
                      <c:pt idx="5650">
                        <c:v>17.28594</c:v>
                      </c:pt>
                      <c:pt idx="5651">
                        <c:v>17.306759999999997</c:v>
                      </c:pt>
                      <c:pt idx="5652">
                        <c:v>17.416779999999999</c:v>
                      </c:pt>
                      <c:pt idx="5653">
                        <c:v>17.37424</c:v>
                      </c:pt>
                      <c:pt idx="5654">
                        <c:v>17.619700000000002</c:v>
                      </c:pt>
                      <c:pt idx="5655">
                        <c:v>17.430060000000001</c:v>
                      </c:pt>
                      <c:pt idx="5656">
                        <c:v>17.686400000000003</c:v>
                      </c:pt>
                      <c:pt idx="5657">
                        <c:v>17.363299999999999</c:v>
                      </c:pt>
                      <c:pt idx="5658">
                        <c:v>17.281040000000001</c:v>
                      </c:pt>
                      <c:pt idx="5659">
                        <c:v>17.102779999999999</c:v>
                      </c:pt>
                      <c:pt idx="5660">
                        <c:v>17.402560000000001</c:v>
                      </c:pt>
                      <c:pt idx="5661">
                        <c:v>17.037680000000002</c:v>
                      </c:pt>
                      <c:pt idx="5662">
                        <c:v>17.099240000000002</c:v>
                      </c:pt>
                      <c:pt idx="5663">
                        <c:v>16.95214</c:v>
                      </c:pt>
                      <c:pt idx="5664">
                        <c:v>16.922599999999999</c:v>
                      </c:pt>
                      <c:pt idx="5665">
                        <c:v>16.708259999999999</c:v>
                      </c:pt>
                      <c:pt idx="5666">
                        <c:v>16.49802</c:v>
                      </c:pt>
                      <c:pt idx="5667">
                        <c:v>16.582180000000001</c:v>
                      </c:pt>
                      <c:pt idx="5668">
                        <c:v>15.81878</c:v>
                      </c:pt>
                      <c:pt idx="5669">
                        <c:v>15.565440000000001</c:v>
                      </c:pt>
                      <c:pt idx="5670">
                        <c:v>16.315639999999998</c:v>
                      </c:pt>
                      <c:pt idx="5671">
                        <c:v>15.69858</c:v>
                      </c:pt>
                      <c:pt idx="5672">
                        <c:v>16.930240000000001</c:v>
                      </c:pt>
                      <c:pt idx="5673">
                        <c:v>17.29448</c:v>
                      </c:pt>
                      <c:pt idx="5674">
                        <c:v>17.043959999999998</c:v>
                      </c:pt>
                      <c:pt idx="5675">
                        <c:v>16.72794</c:v>
                      </c:pt>
                      <c:pt idx="5676">
                        <c:v>17.053039999999999</c:v>
                      </c:pt>
                      <c:pt idx="5677">
                        <c:v>17.092020000000002</c:v>
                      </c:pt>
                      <c:pt idx="5678">
                        <c:v>17.125259999999997</c:v>
                      </c:pt>
                      <c:pt idx="5679">
                        <c:v>16.917759999999998</c:v>
                      </c:pt>
                      <c:pt idx="5680">
                        <c:v>17.041679999999999</c:v>
                      </c:pt>
                      <c:pt idx="5681">
                        <c:v>16.705380000000002</c:v>
                      </c:pt>
                      <c:pt idx="5682">
                        <c:v>16.454759999999997</c:v>
                      </c:pt>
                      <c:pt idx="5683">
                        <c:v>16.2728</c:v>
                      </c:pt>
                      <c:pt idx="5684">
                        <c:v>17.501840000000001</c:v>
                      </c:pt>
                      <c:pt idx="5685">
                        <c:v>17.4466</c:v>
                      </c:pt>
                      <c:pt idx="5686">
                        <c:v>17.492139999999999</c:v>
                      </c:pt>
                      <c:pt idx="5687">
                        <c:v>17.508900000000001</c:v>
                      </c:pt>
                      <c:pt idx="5688">
                        <c:v>17.74034</c:v>
                      </c:pt>
                      <c:pt idx="5689">
                        <c:v>17.3933</c:v>
                      </c:pt>
                      <c:pt idx="5690">
                        <c:v>17.383939999999999</c:v>
                      </c:pt>
                      <c:pt idx="5691">
                        <c:v>17.14002</c:v>
                      </c:pt>
                      <c:pt idx="5692">
                        <c:v>18.230259999999998</c:v>
                      </c:pt>
                      <c:pt idx="5693">
                        <c:v>18.563220000000001</c:v>
                      </c:pt>
                      <c:pt idx="5694">
                        <c:v>18.908240000000003</c:v>
                      </c:pt>
                      <c:pt idx="5695">
                        <c:v>19.518439999999998</c:v>
                      </c:pt>
                      <c:pt idx="5696">
                        <c:v>19.96602</c:v>
                      </c:pt>
                      <c:pt idx="5697">
                        <c:v>20.434799999999999</c:v>
                      </c:pt>
                      <c:pt idx="5698">
                        <c:v>20.810220000000001</c:v>
                      </c:pt>
                      <c:pt idx="5699">
                        <c:v>21.203799999999998</c:v>
                      </c:pt>
                      <c:pt idx="5700">
                        <c:v>21.574240000000003</c:v>
                      </c:pt>
                      <c:pt idx="5701">
                        <c:v>21.307459999999999</c:v>
                      </c:pt>
                      <c:pt idx="5702">
                        <c:v>20.683139999999998</c:v>
                      </c:pt>
                      <c:pt idx="5703">
                        <c:v>20.785</c:v>
                      </c:pt>
                      <c:pt idx="5704">
                        <c:v>20.9605</c:v>
                      </c:pt>
                      <c:pt idx="5705">
                        <c:v>20.041400000000003</c:v>
                      </c:pt>
                      <c:pt idx="5706">
                        <c:v>20.0413</c:v>
                      </c:pt>
                      <c:pt idx="5707">
                        <c:v>19.932419999999997</c:v>
                      </c:pt>
                      <c:pt idx="5708">
                        <c:v>20.328259999999997</c:v>
                      </c:pt>
                      <c:pt idx="5709">
                        <c:v>19.927979999999998</c:v>
                      </c:pt>
                      <c:pt idx="5710">
                        <c:v>19.6965</c:v>
                      </c:pt>
                      <c:pt idx="5711">
                        <c:v>19.545480000000001</c:v>
                      </c:pt>
                      <c:pt idx="5712">
                        <c:v>19.22194</c:v>
                      </c:pt>
                      <c:pt idx="5713">
                        <c:v>18.994720000000001</c:v>
                      </c:pt>
                      <c:pt idx="5714">
                        <c:v>19.064319999999999</c:v>
                      </c:pt>
                      <c:pt idx="5715">
                        <c:v>18.391759999999998</c:v>
                      </c:pt>
                      <c:pt idx="5716">
                        <c:v>18.418200000000002</c:v>
                      </c:pt>
                      <c:pt idx="5717">
                        <c:v>19.313680000000002</c:v>
                      </c:pt>
                      <c:pt idx="5718">
                        <c:v>20.42868</c:v>
                      </c:pt>
                      <c:pt idx="5719">
                        <c:v>21.398540000000001</c:v>
                      </c:pt>
                      <c:pt idx="5720">
                        <c:v>21.958860000000001</c:v>
                      </c:pt>
                      <c:pt idx="5721">
                        <c:v>21.893219999999999</c:v>
                      </c:pt>
                      <c:pt idx="5722">
                        <c:v>21.69642</c:v>
                      </c:pt>
                      <c:pt idx="5723">
                        <c:v>21.92906</c:v>
                      </c:pt>
                      <c:pt idx="5724">
                        <c:v>22.071200000000001</c:v>
                      </c:pt>
                      <c:pt idx="5725">
                        <c:v>22.02882</c:v>
                      </c:pt>
                      <c:pt idx="5726">
                        <c:v>22.11598</c:v>
                      </c:pt>
                      <c:pt idx="5727">
                        <c:v>21.672360000000001</c:v>
                      </c:pt>
                      <c:pt idx="5728">
                        <c:v>22.069240000000001</c:v>
                      </c:pt>
                      <c:pt idx="5729">
                        <c:v>21.508620000000001</c:v>
                      </c:pt>
                      <c:pt idx="5730">
                        <c:v>21.723740000000003</c:v>
                      </c:pt>
                      <c:pt idx="5731">
                        <c:v>20.992419999999999</c:v>
                      </c:pt>
                      <c:pt idx="5732">
                        <c:v>20.911999999999999</c:v>
                      </c:pt>
                      <c:pt idx="5733">
                        <c:v>20.045939999999998</c:v>
                      </c:pt>
                      <c:pt idx="5734">
                        <c:v>20.068380000000001</c:v>
                      </c:pt>
                      <c:pt idx="5735">
                        <c:v>19.814880000000002</c:v>
                      </c:pt>
                      <c:pt idx="5736">
                        <c:v>19.525459999999999</c:v>
                      </c:pt>
                      <c:pt idx="5737">
                        <c:v>18.965499999999999</c:v>
                      </c:pt>
                      <c:pt idx="5738">
                        <c:v>18.660060000000001</c:v>
                      </c:pt>
                      <c:pt idx="5739">
                        <c:v>18.599820000000001</c:v>
                      </c:pt>
                      <c:pt idx="5740">
                        <c:v>19.648679999999999</c:v>
                      </c:pt>
                      <c:pt idx="5741">
                        <c:v>19.776040000000002</c:v>
                      </c:pt>
                      <c:pt idx="5742">
                        <c:v>20.8583</c:v>
                      </c:pt>
                      <c:pt idx="5743">
                        <c:v>20.76596</c:v>
                      </c:pt>
                      <c:pt idx="5744">
                        <c:v>20.565999999999999</c:v>
                      </c:pt>
                      <c:pt idx="5745">
                        <c:v>20.452500000000001</c:v>
                      </c:pt>
                      <c:pt idx="5746">
                        <c:v>21.008959999999998</c:v>
                      </c:pt>
                      <c:pt idx="5747">
                        <c:v>21.341519999999999</c:v>
                      </c:pt>
                      <c:pt idx="5748">
                        <c:v>22.238720000000001</c:v>
                      </c:pt>
                      <c:pt idx="5749">
                        <c:v>21.419139999999999</c:v>
                      </c:pt>
                      <c:pt idx="5750">
                        <c:v>21.038679999999999</c:v>
                      </c:pt>
                      <c:pt idx="5751">
                        <c:v>21.610880000000002</c:v>
                      </c:pt>
                      <c:pt idx="5752">
                        <c:v>21.949560000000002</c:v>
                      </c:pt>
                      <c:pt idx="5753">
                        <c:v>20.738340000000001</c:v>
                      </c:pt>
                      <c:pt idx="5754">
                        <c:v>20.71716</c:v>
                      </c:pt>
                      <c:pt idx="5755">
                        <c:v>20.69556</c:v>
                      </c:pt>
                      <c:pt idx="5756">
                        <c:v>20.639659999999999</c:v>
                      </c:pt>
                      <c:pt idx="5757">
                        <c:v>20.126819999999999</c:v>
                      </c:pt>
                      <c:pt idx="5758">
                        <c:v>19.9072</c:v>
                      </c:pt>
                      <c:pt idx="5759">
                        <c:v>19.51754</c:v>
                      </c:pt>
                      <c:pt idx="5760">
                        <c:v>19.257999999999999</c:v>
                      </c:pt>
                      <c:pt idx="5761">
                        <c:v>19.110900000000001</c:v>
                      </c:pt>
                      <c:pt idx="5762">
                        <c:v>18.811199999999999</c:v>
                      </c:pt>
                      <c:pt idx="5763">
                        <c:v>18.750979999999998</c:v>
                      </c:pt>
                      <c:pt idx="5764">
                        <c:v>19.078700000000001</c:v>
                      </c:pt>
                      <c:pt idx="5765">
                        <c:v>19.4527</c:v>
                      </c:pt>
                      <c:pt idx="5766">
                        <c:v>20.008020000000002</c:v>
                      </c:pt>
                      <c:pt idx="5767">
                        <c:v>19.95684</c:v>
                      </c:pt>
                      <c:pt idx="5768">
                        <c:v>20.61928</c:v>
                      </c:pt>
                      <c:pt idx="5769">
                        <c:v>20.981580000000001</c:v>
                      </c:pt>
                      <c:pt idx="5770">
                        <c:v>20.781700000000001</c:v>
                      </c:pt>
                      <c:pt idx="5771">
                        <c:v>20.989979999999999</c:v>
                      </c:pt>
                      <c:pt idx="5772">
                        <c:v>21.031380000000002</c:v>
                      </c:pt>
                      <c:pt idx="5773">
                        <c:v>20.7943</c:v>
                      </c:pt>
                      <c:pt idx="5774">
                        <c:v>20.560919999999999</c:v>
                      </c:pt>
                      <c:pt idx="5775">
                        <c:v>20.225960000000001</c:v>
                      </c:pt>
                      <c:pt idx="5776">
                        <c:v>19.968700000000002</c:v>
                      </c:pt>
                      <c:pt idx="5777">
                        <c:v>19.671919999999997</c:v>
                      </c:pt>
                      <c:pt idx="5778">
                        <c:v>19.789759999999998</c:v>
                      </c:pt>
                      <c:pt idx="5779">
                        <c:v>20.12322</c:v>
                      </c:pt>
                      <c:pt idx="5780">
                        <c:v>20.104119999999998</c:v>
                      </c:pt>
                      <c:pt idx="5781">
                        <c:v>19.56954</c:v>
                      </c:pt>
                      <c:pt idx="5782">
                        <c:v>19.53688</c:v>
                      </c:pt>
                      <c:pt idx="5783">
                        <c:v>18.715040000000002</c:v>
                      </c:pt>
                      <c:pt idx="5784">
                        <c:v>18.408360000000002</c:v>
                      </c:pt>
                      <c:pt idx="5785">
                        <c:v>18.492939999999997</c:v>
                      </c:pt>
                      <c:pt idx="5786">
                        <c:v>18.553979999999999</c:v>
                      </c:pt>
                      <c:pt idx="5787">
                        <c:v>18.444200000000002</c:v>
                      </c:pt>
                      <c:pt idx="5788">
                        <c:v>18.682119999999998</c:v>
                      </c:pt>
                      <c:pt idx="5789">
                        <c:v>19.018360000000001</c:v>
                      </c:pt>
                      <c:pt idx="5790">
                        <c:v>19.670580000000001</c:v>
                      </c:pt>
                      <c:pt idx="5791">
                        <c:v>20.00468</c:v>
                      </c:pt>
                      <c:pt idx="5792">
                        <c:v>20.438880000000001</c:v>
                      </c:pt>
                      <c:pt idx="5793">
                        <c:v>20.524999999999999</c:v>
                      </c:pt>
                      <c:pt idx="5794">
                        <c:v>20.560500000000001</c:v>
                      </c:pt>
                      <c:pt idx="5795">
                        <c:v>20.977160000000001</c:v>
                      </c:pt>
                      <c:pt idx="5796">
                        <c:v>20.834779999999999</c:v>
                      </c:pt>
                      <c:pt idx="5797">
                        <c:v>20.846019999999999</c:v>
                      </c:pt>
                      <c:pt idx="5798">
                        <c:v>20.791419999999999</c:v>
                      </c:pt>
                      <c:pt idx="5799">
                        <c:v>20.438700000000001</c:v>
                      </c:pt>
                      <c:pt idx="5800">
                        <c:v>20.76802</c:v>
                      </c:pt>
                      <c:pt idx="5801">
                        <c:v>20.144479999999998</c:v>
                      </c:pt>
                      <c:pt idx="5802">
                        <c:v>19.792660000000001</c:v>
                      </c:pt>
                      <c:pt idx="5803">
                        <c:v>19.66666</c:v>
                      </c:pt>
                      <c:pt idx="5804">
                        <c:v>19.16328</c:v>
                      </c:pt>
                      <c:pt idx="5805">
                        <c:v>18.382560000000002</c:v>
                      </c:pt>
                      <c:pt idx="5806">
                        <c:v>18.1935</c:v>
                      </c:pt>
                      <c:pt idx="5807">
                        <c:v>18.172279999999997</c:v>
                      </c:pt>
                      <c:pt idx="5808">
                        <c:v>17.9419</c:v>
                      </c:pt>
                      <c:pt idx="5809">
                        <c:v>17.74934</c:v>
                      </c:pt>
                      <c:pt idx="5810">
                        <c:v>17.471139999999998</c:v>
                      </c:pt>
                      <c:pt idx="5811">
                        <c:v>17.437999999999999</c:v>
                      </c:pt>
                      <c:pt idx="5812">
                        <c:v>17.368099999999998</c:v>
                      </c:pt>
                      <c:pt idx="5813">
                        <c:v>17.197479999999999</c:v>
                      </c:pt>
                      <c:pt idx="5814">
                        <c:v>18.0183</c:v>
                      </c:pt>
                      <c:pt idx="5815">
                        <c:v>17.608540000000001</c:v>
                      </c:pt>
                      <c:pt idx="5816">
                        <c:v>17.882680000000001</c:v>
                      </c:pt>
                      <c:pt idx="5817">
                        <c:v>18.42484</c:v>
                      </c:pt>
                      <c:pt idx="5818">
                        <c:v>18.418279999999999</c:v>
                      </c:pt>
                      <c:pt idx="5819">
                        <c:v>18.719799999999999</c:v>
                      </c:pt>
                      <c:pt idx="5820">
                        <c:v>19.00544</c:v>
                      </c:pt>
                      <c:pt idx="5821">
                        <c:v>18.434459999999998</c:v>
                      </c:pt>
                      <c:pt idx="5822">
                        <c:v>19.204459999999997</c:v>
                      </c:pt>
                      <c:pt idx="5823">
                        <c:v>18.436900000000001</c:v>
                      </c:pt>
                      <c:pt idx="5824">
                        <c:v>18.19772</c:v>
                      </c:pt>
                      <c:pt idx="5825">
                        <c:v>18.213000000000001</c:v>
                      </c:pt>
                      <c:pt idx="5826">
                        <c:v>18.081</c:v>
                      </c:pt>
                      <c:pt idx="5827">
                        <c:v>17.38946</c:v>
                      </c:pt>
                      <c:pt idx="5828">
                        <c:v>18.039680000000001</c:v>
                      </c:pt>
                      <c:pt idx="5829">
                        <c:v>17.859720000000003</c:v>
                      </c:pt>
                      <c:pt idx="5830">
                        <c:v>17.891860000000001</c:v>
                      </c:pt>
                      <c:pt idx="5831">
                        <c:v>18.172279999999997</c:v>
                      </c:pt>
                      <c:pt idx="5832">
                        <c:v>17.604220000000002</c:v>
                      </c:pt>
                      <c:pt idx="5833">
                        <c:v>17.208819999999999</c:v>
                      </c:pt>
                      <c:pt idx="5834">
                        <c:v>17.057359999999999</c:v>
                      </c:pt>
                      <c:pt idx="5835">
                        <c:v>16.895340000000001</c:v>
                      </c:pt>
                      <c:pt idx="5836">
                        <c:v>16.962400000000002</c:v>
                      </c:pt>
                      <c:pt idx="5837">
                        <c:v>16.70514</c:v>
                      </c:pt>
                      <c:pt idx="5838">
                        <c:v>16.868419999999997</c:v>
                      </c:pt>
                      <c:pt idx="5839">
                        <c:v>16.443560000000002</c:v>
                      </c:pt>
                      <c:pt idx="5840">
                        <c:v>16.622619999999998</c:v>
                      </c:pt>
                      <c:pt idx="5841">
                        <c:v>16.422139999999999</c:v>
                      </c:pt>
                      <c:pt idx="5842">
                        <c:v>16.7072</c:v>
                      </c:pt>
                      <c:pt idx="5843">
                        <c:v>17.003679999999999</c:v>
                      </c:pt>
                      <c:pt idx="5844">
                        <c:v>16.62116</c:v>
                      </c:pt>
                      <c:pt idx="5845">
                        <c:v>16.856919999999999</c:v>
                      </c:pt>
                      <c:pt idx="5846">
                        <c:v>17.22064</c:v>
                      </c:pt>
                      <c:pt idx="5847">
                        <c:v>17.296880000000002</c:v>
                      </c:pt>
                      <c:pt idx="5848">
                        <c:v>17.398479999999999</c:v>
                      </c:pt>
                      <c:pt idx="5849">
                        <c:v>17.3231</c:v>
                      </c:pt>
                      <c:pt idx="5850">
                        <c:v>17.359740000000002</c:v>
                      </c:pt>
                      <c:pt idx="5851">
                        <c:v>17.451580000000003</c:v>
                      </c:pt>
                      <c:pt idx="5852">
                        <c:v>17.25226</c:v>
                      </c:pt>
                      <c:pt idx="5853">
                        <c:v>16.970980000000001</c:v>
                      </c:pt>
                      <c:pt idx="5854">
                        <c:v>16.779220000000002</c:v>
                      </c:pt>
                      <c:pt idx="5855">
                        <c:v>16.620740000000001</c:v>
                      </c:pt>
                      <c:pt idx="5856">
                        <c:v>16.6145</c:v>
                      </c:pt>
                      <c:pt idx="5857">
                        <c:v>16.60014</c:v>
                      </c:pt>
                      <c:pt idx="5858">
                        <c:v>16.4648</c:v>
                      </c:pt>
                      <c:pt idx="5859">
                        <c:v>16.58024</c:v>
                      </c:pt>
                      <c:pt idx="5860">
                        <c:v>16.794080000000001</c:v>
                      </c:pt>
                      <c:pt idx="5861">
                        <c:v>17.145779999999998</c:v>
                      </c:pt>
                      <c:pt idx="5862">
                        <c:v>17.181699999999999</c:v>
                      </c:pt>
                      <c:pt idx="5863">
                        <c:v>17.200380000000003</c:v>
                      </c:pt>
                      <c:pt idx="5864">
                        <c:v>17.298439999999999</c:v>
                      </c:pt>
                      <c:pt idx="5865">
                        <c:v>17.29176</c:v>
                      </c:pt>
                      <c:pt idx="5866">
                        <c:v>17.460939999999997</c:v>
                      </c:pt>
                      <c:pt idx="5867">
                        <c:v>17.708119999999997</c:v>
                      </c:pt>
                      <c:pt idx="5868">
                        <c:v>17.900419999999997</c:v>
                      </c:pt>
                      <c:pt idx="5869">
                        <c:v>17.77806</c:v>
                      </c:pt>
                      <c:pt idx="5870">
                        <c:v>17.7818</c:v>
                      </c:pt>
                      <c:pt idx="5871">
                        <c:v>17.632080000000002</c:v>
                      </c:pt>
                      <c:pt idx="5872">
                        <c:v>17.527080000000002</c:v>
                      </c:pt>
                      <c:pt idx="5873">
                        <c:v>17.212619999999998</c:v>
                      </c:pt>
                      <c:pt idx="5874">
                        <c:v>17.060279999999999</c:v>
                      </c:pt>
                      <c:pt idx="5875">
                        <c:v>17.02384</c:v>
                      </c:pt>
                      <c:pt idx="5876">
                        <c:v>17.196259999999999</c:v>
                      </c:pt>
                      <c:pt idx="5877">
                        <c:v>17.3553</c:v>
                      </c:pt>
                      <c:pt idx="5878">
                        <c:v>17.308499999999999</c:v>
                      </c:pt>
                      <c:pt idx="5879">
                        <c:v>16.839419999999997</c:v>
                      </c:pt>
                      <c:pt idx="5880">
                        <c:v>16.488799999999998</c:v>
                      </c:pt>
                      <c:pt idx="5881">
                        <c:v>16.54382</c:v>
                      </c:pt>
                      <c:pt idx="5882">
                        <c:v>16.461099999999998</c:v>
                      </c:pt>
                      <c:pt idx="5883">
                        <c:v>16.436499999999999</c:v>
                      </c:pt>
                      <c:pt idx="5884">
                        <c:v>16.05106</c:v>
                      </c:pt>
                      <c:pt idx="5885">
                        <c:v>17.30254</c:v>
                      </c:pt>
                      <c:pt idx="5886">
                        <c:v>18.294560000000001</c:v>
                      </c:pt>
                      <c:pt idx="5887">
                        <c:v>18.853259999999999</c:v>
                      </c:pt>
                      <c:pt idx="5888">
                        <c:v>18.532900000000001</c:v>
                      </c:pt>
                      <c:pt idx="5889">
                        <c:v>18.738919999999997</c:v>
                      </c:pt>
                      <c:pt idx="5890">
                        <c:v>19.521039999999999</c:v>
                      </c:pt>
                      <c:pt idx="5891">
                        <c:v>18.69698</c:v>
                      </c:pt>
                      <c:pt idx="5892">
                        <c:v>19.485599999999998</c:v>
                      </c:pt>
                      <c:pt idx="5893">
                        <c:v>19.05564</c:v>
                      </c:pt>
                      <c:pt idx="5894">
                        <c:v>18.805099999999999</c:v>
                      </c:pt>
                      <c:pt idx="5895">
                        <c:v>18.470980000000001</c:v>
                      </c:pt>
                      <c:pt idx="5896">
                        <c:v>18.544400000000003</c:v>
                      </c:pt>
                      <c:pt idx="5897">
                        <c:v>17.983740000000001</c:v>
                      </c:pt>
                      <c:pt idx="5898">
                        <c:v>18.134419999999999</c:v>
                      </c:pt>
                      <c:pt idx="5899">
                        <c:v>17.944459999999999</c:v>
                      </c:pt>
                      <c:pt idx="5900">
                        <c:v>18.028119999999998</c:v>
                      </c:pt>
                      <c:pt idx="5901">
                        <c:v>17.674160000000001</c:v>
                      </c:pt>
                      <c:pt idx="5902">
                        <c:v>17.494240000000001</c:v>
                      </c:pt>
                      <c:pt idx="5903">
                        <c:v>17.477599999999999</c:v>
                      </c:pt>
                      <c:pt idx="5904">
                        <c:v>17.214919999999999</c:v>
                      </c:pt>
                      <c:pt idx="5905">
                        <c:v>16.85812</c:v>
                      </c:pt>
                      <c:pt idx="5906">
                        <c:v>16.649259999999998</c:v>
                      </c:pt>
                      <c:pt idx="5907">
                        <c:v>16.069399999999998</c:v>
                      </c:pt>
                      <c:pt idx="5908">
                        <c:v>15.966959999999998</c:v>
                      </c:pt>
                      <c:pt idx="5909">
                        <c:v>16.546880000000002</c:v>
                      </c:pt>
                      <c:pt idx="5910">
                        <c:v>17.592500000000001</c:v>
                      </c:pt>
                      <c:pt idx="5911">
                        <c:v>17.96808</c:v>
                      </c:pt>
                      <c:pt idx="5912">
                        <c:v>17.540700000000001</c:v>
                      </c:pt>
                      <c:pt idx="5913">
                        <c:v>17.75826</c:v>
                      </c:pt>
                      <c:pt idx="5914">
                        <c:v>18.147759999999998</c:v>
                      </c:pt>
                      <c:pt idx="5915">
                        <c:v>16.543040000000001</c:v>
                      </c:pt>
                      <c:pt idx="5916">
                        <c:v>18.682380000000002</c:v>
                      </c:pt>
                      <c:pt idx="5917">
                        <c:v>19.528500000000001</c:v>
                      </c:pt>
                      <c:pt idx="5918">
                        <c:v>19.72776</c:v>
                      </c:pt>
                      <c:pt idx="5919">
                        <c:v>19.27824</c:v>
                      </c:pt>
                      <c:pt idx="5920">
                        <c:v>19.822580000000002</c:v>
                      </c:pt>
                      <c:pt idx="5921">
                        <c:v>19.180299999999999</c:v>
                      </c:pt>
                      <c:pt idx="5922">
                        <c:v>18.89002</c:v>
                      </c:pt>
                      <c:pt idx="5923">
                        <c:v>18.75966</c:v>
                      </c:pt>
                      <c:pt idx="5924">
                        <c:v>18.5885</c:v>
                      </c:pt>
                      <c:pt idx="5925">
                        <c:v>18.021060000000002</c:v>
                      </c:pt>
                      <c:pt idx="5926">
                        <c:v>17.188320000000001</c:v>
                      </c:pt>
                      <c:pt idx="5927">
                        <c:v>16.92878</c:v>
                      </c:pt>
                      <c:pt idx="5928">
                        <c:v>17.012580000000003</c:v>
                      </c:pt>
                      <c:pt idx="5929">
                        <c:v>16.738900000000001</c:v>
                      </c:pt>
                      <c:pt idx="5930">
                        <c:v>17.146699999999999</c:v>
                      </c:pt>
                      <c:pt idx="5931">
                        <c:v>17.35398</c:v>
                      </c:pt>
                      <c:pt idx="5932">
                        <c:v>17.73094</c:v>
                      </c:pt>
                      <c:pt idx="5933">
                        <c:v>17.679080000000003</c:v>
                      </c:pt>
                      <c:pt idx="5934">
                        <c:v>18.333220000000001</c:v>
                      </c:pt>
                      <c:pt idx="5935">
                        <c:v>18.866099999999999</c:v>
                      </c:pt>
                      <c:pt idx="5936">
                        <c:v>19.48854</c:v>
                      </c:pt>
                      <c:pt idx="5937">
                        <c:v>19.653919999999999</c:v>
                      </c:pt>
                      <c:pt idx="5938">
                        <c:v>20.15326</c:v>
                      </c:pt>
                      <c:pt idx="5939">
                        <c:v>21.210720000000002</c:v>
                      </c:pt>
                      <c:pt idx="5940">
                        <c:v>20.782040000000002</c:v>
                      </c:pt>
                      <c:pt idx="5941">
                        <c:v>20.59374</c:v>
                      </c:pt>
                      <c:pt idx="5942">
                        <c:v>20.396840000000001</c:v>
                      </c:pt>
                      <c:pt idx="5943">
                        <c:v>19.867919999999998</c:v>
                      </c:pt>
                      <c:pt idx="5944">
                        <c:v>19.499639999999999</c:v>
                      </c:pt>
                      <c:pt idx="5945">
                        <c:v>19.302520000000001</c:v>
                      </c:pt>
                      <c:pt idx="5946">
                        <c:v>18.77936</c:v>
                      </c:pt>
                      <c:pt idx="5947">
                        <c:v>18.708200000000001</c:v>
                      </c:pt>
                      <c:pt idx="5948">
                        <c:v>18.351560000000003</c:v>
                      </c:pt>
                      <c:pt idx="5949">
                        <c:v>18.127400000000002</c:v>
                      </c:pt>
                      <c:pt idx="5950">
                        <c:v>17.880800000000001</c:v>
                      </c:pt>
                      <c:pt idx="5951">
                        <c:v>17.949580000000001</c:v>
                      </c:pt>
                      <c:pt idx="5952">
                        <c:v>17.62058</c:v>
                      </c:pt>
                      <c:pt idx="5953">
                        <c:v>17.59918</c:v>
                      </c:pt>
                      <c:pt idx="5954">
                        <c:v>17.533300000000001</c:v>
                      </c:pt>
                      <c:pt idx="5955">
                        <c:v>17.54514</c:v>
                      </c:pt>
                      <c:pt idx="5956">
                        <c:v>17.418980000000001</c:v>
                      </c:pt>
                      <c:pt idx="5957">
                        <c:v>17.537299999999998</c:v>
                      </c:pt>
                      <c:pt idx="5958">
                        <c:v>18.570599999999999</c:v>
                      </c:pt>
                      <c:pt idx="5959">
                        <c:v>18.573799999999999</c:v>
                      </c:pt>
                      <c:pt idx="5960">
                        <c:v>18.054919999999999</c:v>
                      </c:pt>
                      <c:pt idx="5961">
                        <c:v>19.306180000000001</c:v>
                      </c:pt>
                      <c:pt idx="5962">
                        <c:v>19.839179999999999</c:v>
                      </c:pt>
                      <c:pt idx="5963">
                        <c:v>20.251240000000003</c:v>
                      </c:pt>
                      <c:pt idx="5964">
                        <c:v>20.09712</c:v>
                      </c:pt>
                      <c:pt idx="5965">
                        <c:v>20.620060000000002</c:v>
                      </c:pt>
                      <c:pt idx="5966">
                        <c:v>20.20148</c:v>
                      </c:pt>
                      <c:pt idx="5967">
                        <c:v>19.917380000000001</c:v>
                      </c:pt>
                      <c:pt idx="5968">
                        <c:v>19.228660000000001</c:v>
                      </c:pt>
                      <c:pt idx="5969">
                        <c:v>19.168040000000001</c:v>
                      </c:pt>
                      <c:pt idx="5970">
                        <c:v>19.033459999999998</c:v>
                      </c:pt>
                      <c:pt idx="5971">
                        <c:v>19.143900000000002</c:v>
                      </c:pt>
                      <c:pt idx="5972">
                        <c:v>18.359459999999999</c:v>
                      </c:pt>
                      <c:pt idx="5973">
                        <c:v>18.00488</c:v>
                      </c:pt>
                      <c:pt idx="5974">
                        <c:v>17.2456</c:v>
                      </c:pt>
                      <c:pt idx="5975">
                        <c:v>17.131499999999999</c:v>
                      </c:pt>
                      <c:pt idx="5976">
                        <c:v>17.31072</c:v>
                      </c:pt>
                      <c:pt idx="5977">
                        <c:v>17.170740000000002</c:v>
                      </c:pt>
                      <c:pt idx="5978">
                        <c:v>17.21012</c:v>
                      </c:pt>
                      <c:pt idx="5979">
                        <c:v>17.20506</c:v>
                      </c:pt>
                      <c:pt idx="5980">
                        <c:v>17.209319999999998</c:v>
                      </c:pt>
                      <c:pt idx="5981">
                        <c:v>17.809799999999999</c:v>
                      </c:pt>
                      <c:pt idx="5982">
                        <c:v>17.717080000000003</c:v>
                      </c:pt>
                      <c:pt idx="5983">
                        <c:v>17.985900000000001</c:v>
                      </c:pt>
                      <c:pt idx="5984">
                        <c:v>17.685939999999999</c:v>
                      </c:pt>
                      <c:pt idx="5985">
                        <c:v>18.083179999999999</c:v>
                      </c:pt>
                      <c:pt idx="5986">
                        <c:v>17.77946</c:v>
                      </c:pt>
                      <c:pt idx="5987">
                        <c:v>18.484419999999997</c:v>
                      </c:pt>
                      <c:pt idx="5988">
                        <c:v>18.774240000000002</c:v>
                      </c:pt>
                      <c:pt idx="5989">
                        <c:v>19.0871</c:v>
                      </c:pt>
                      <c:pt idx="5990">
                        <c:v>18.59554</c:v>
                      </c:pt>
                      <c:pt idx="5991">
                        <c:v>18.749220000000001</c:v>
                      </c:pt>
                      <c:pt idx="5992">
                        <c:v>18.422279999999997</c:v>
                      </c:pt>
                      <c:pt idx="5993">
                        <c:v>18.322520000000001</c:v>
                      </c:pt>
                      <c:pt idx="5994">
                        <c:v>17.959959999999999</c:v>
                      </c:pt>
                      <c:pt idx="5995">
                        <c:v>18.770060000000001</c:v>
                      </c:pt>
                      <c:pt idx="5996">
                        <c:v>18.318740000000002</c:v>
                      </c:pt>
                      <c:pt idx="5997">
                        <c:v>17.975060000000003</c:v>
                      </c:pt>
                      <c:pt idx="5998">
                        <c:v>17.495099999999997</c:v>
                      </c:pt>
                      <c:pt idx="5999">
                        <c:v>17.213939999999997</c:v>
                      </c:pt>
                      <c:pt idx="6000">
                        <c:v>17.003880000000002</c:v>
                      </c:pt>
                      <c:pt idx="6001">
                        <c:v>17.064979999999998</c:v>
                      </c:pt>
                      <c:pt idx="6002">
                        <c:v>17.140979999999999</c:v>
                      </c:pt>
                      <c:pt idx="6003">
                        <c:v>16.937279999999998</c:v>
                      </c:pt>
                      <c:pt idx="6004">
                        <c:v>16.942959999999999</c:v>
                      </c:pt>
                      <c:pt idx="6005">
                        <c:v>16.983319999999999</c:v>
                      </c:pt>
                      <c:pt idx="6006">
                        <c:v>16.93948</c:v>
                      </c:pt>
                      <c:pt idx="6007">
                        <c:v>16.831040000000002</c:v>
                      </c:pt>
                      <c:pt idx="6008">
                        <c:v>16.93826</c:v>
                      </c:pt>
                      <c:pt idx="6009">
                        <c:v>17.0258</c:v>
                      </c:pt>
                      <c:pt idx="6010">
                        <c:v>17.364279999999997</c:v>
                      </c:pt>
                      <c:pt idx="6011">
                        <c:v>17.398700000000002</c:v>
                      </c:pt>
                      <c:pt idx="6012">
                        <c:v>17.330560000000002</c:v>
                      </c:pt>
                      <c:pt idx="6013">
                        <c:v>17.110580000000002</c:v>
                      </c:pt>
                      <c:pt idx="6014">
                        <c:v>17.25628</c:v>
                      </c:pt>
                      <c:pt idx="6015">
                        <c:v>17.282019999999999</c:v>
                      </c:pt>
                      <c:pt idx="6016">
                        <c:v>17.391819999999999</c:v>
                      </c:pt>
                      <c:pt idx="6017">
                        <c:v>17.504860000000001</c:v>
                      </c:pt>
                      <c:pt idx="6018">
                        <c:v>17.438099999999999</c:v>
                      </c:pt>
                      <c:pt idx="6019">
                        <c:v>17.469939999999998</c:v>
                      </c:pt>
                      <c:pt idx="6020">
                        <c:v>17.804179999999999</c:v>
                      </c:pt>
                      <c:pt idx="6021">
                        <c:v>18.35812</c:v>
                      </c:pt>
                      <c:pt idx="6022">
                        <c:v>18.013860000000001</c:v>
                      </c:pt>
                      <c:pt idx="6023">
                        <c:v>18.0625</c:v>
                      </c:pt>
                      <c:pt idx="6024">
                        <c:v>18.111360000000001</c:v>
                      </c:pt>
                      <c:pt idx="6025">
                        <c:v>17.948040000000002</c:v>
                      </c:pt>
                      <c:pt idx="6026">
                        <c:v>18.062759999999997</c:v>
                      </c:pt>
                      <c:pt idx="6027">
                        <c:v>18.021759999999997</c:v>
                      </c:pt>
                      <c:pt idx="6028">
                        <c:v>18.294240000000002</c:v>
                      </c:pt>
                      <c:pt idx="6029">
                        <c:v>18.55396</c:v>
                      </c:pt>
                      <c:pt idx="6030">
                        <c:v>19.43526</c:v>
                      </c:pt>
                      <c:pt idx="6031">
                        <c:v>19.79702</c:v>
                      </c:pt>
                      <c:pt idx="6032">
                        <c:v>20.141999999999999</c:v>
                      </c:pt>
                      <c:pt idx="6033">
                        <c:v>20.6188</c:v>
                      </c:pt>
                      <c:pt idx="6034">
                        <c:v>21.26746</c:v>
                      </c:pt>
                      <c:pt idx="6035">
                        <c:v>21.015180000000001</c:v>
                      </c:pt>
                      <c:pt idx="6036">
                        <c:v>21.756619999999998</c:v>
                      </c:pt>
                      <c:pt idx="6037">
                        <c:v>21.420759999999998</c:v>
                      </c:pt>
                      <c:pt idx="6038">
                        <c:v>20.94416</c:v>
                      </c:pt>
                      <c:pt idx="6039">
                        <c:v>20.593319999999999</c:v>
                      </c:pt>
                      <c:pt idx="6040">
                        <c:v>21.095700000000001</c:v>
                      </c:pt>
                      <c:pt idx="6041">
                        <c:v>20.457999999999998</c:v>
                      </c:pt>
                      <c:pt idx="6042">
                        <c:v>20.909980000000001</c:v>
                      </c:pt>
                      <c:pt idx="6043">
                        <c:v>19.421599999999998</c:v>
                      </c:pt>
                      <c:pt idx="6044">
                        <c:v>19.65316</c:v>
                      </c:pt>
                      <c:pt idx="6045">
                        <c:v>19.204720000000002</c:v>
                      </c:pt>
                      <c:pt idx="6046">
                        <c:v>19.224</c:v>
                      </c:pt>
                      <c:pt idx="6047">
                        <c:v>18.362759999999998</c:v>
                      </c:pt>
                      <c:pt idx="6048">
                        <c:v>17.484360000000002</c:v>
                      </c:pt>
                      <c:pt idx="6049">
                        <c:v>17.961779999999997</c:v>
                      </c:pt>
                      <c:pt idx="6050">
                        <c:v>18.12398</c:v>
                      </c:pt>
                      <c:pt idx="6051">
                        <c:v>18.456299999999999</c:v>
                      </c:pt>
                      <c:pt idx="6052">
                        <c:v>18.897639999999999</c:v>
                      </c:pt>
                      <c:pt idx="6053">
                        <c:v>19.69576</c:v>
                      </c:pt>
                      <c:pt idx="6054">
                        <c:v>19.73582</c:v>
                      </c:pt>
                      <c:pt idx="6055">
                        <c:v>20.632840000000002</c:v>
                      </c:pt>
                      <c:pt idx="6056">
                        <c:v>20.490380000000002</c:v>
                      </c:pt>
                      <c:pt idx="6057">
                        <c:v>21.070139999999999</c:v>
                      </c:pt>
                      <c:pt idx="6058">
                        <c:v>21.252279999999999</c:v>
                      </c:pt>
                      <c:pt idx="6059">
                        <c:v>21.460519999999999</c:v>
                      </c:pt>
                      <c:pt idx="6060">
                        <c:v>21.198439999999998</c:v>
                      </c:pt>
                      <c:pt idx="6061">
                        <c:v>21.969639999999998</c:v>
                      </c:pt>
                      <c:pt idx="6062">
                        <c:v>21.73254</c:v>
                      </c:pt>
                      <c:pt idx="6063">
                        <c:v>20.488599999999998</c:v>
                      </c:pt>
                      <c:pt idx="6064">
                        <c:v>20.18046</c:v>
                      </c:pt>
                      <c:pt idx="6065">
                        <c:v>19.65418</c:v>
                      </c:pt>
                      <c:pt idx="6066">
                        <c:v>19.764759999999999</c:v>
                      </c:pt>
                      <c:pt idx="6067">
                        <c:v>18.775299999999998</c:v>
                      </c:pt>
                      <c:pt idx="6068">
                        <c:v>19.270419999999998</c:v>
                      </c:pt>
                      <c:pt idx="6069">
                        <c:v>20.3309</c:v>
                      </c:pt>
                      <c:pt idx="6070">
                        <c:v>20.222860000000001</c:v>
                      </c:pt>
                      <c:pt idx="6071">
                        <c:v>19.999939999999999</c:v>
                      </c:pt>
                      <c:pt idx="6072">
                        <c:v>19.6021</c:v>
                      </c:pt>
                      <c:pt idx="6073">
                        <c:v>19.46574</c:v>
                      </c:pt>
                      <c:pt idx="6074">
                        <c:v>19.034279999999999</c:v>
                      </c:pt>
                      <c:pt idx="6075">
                        <c:v>17.99174</c:v>
                      </c:pt>
                      <c:pt idx="6076">
                        <c:v>19.892979999999998</c:v>
                      </c:pt>
                      <c:pt idx="6077">
                        <c:v>20.174599999999998</c:v>
                      </c:pt>
                      <c:pt idx="6078">
                        <c:v>20.779580000000003</c:v>
                      </c:pt>
                      <c:pt idx="6079">
                        <c:v>21.21088</c:v>
                      </c:pt>
                      <c:pt idx="6080">
                        <c:v>22.116040000000002</c:v>
                      </c:pt>
                      <c:pt idx="6081">
                        <c:v>22.046759999999999</c:v>
                      </c:pt>
                      <c:pt idx="6082">
                        <c:v>22.149240000000002</c:v>
                      </c:pt>
                      <c:pt idx="6083">
                        <c:v>21.187279999999998</c:v>
                      </c:pt>
                      <c:pt idx="6084">
                        <c:v>19.4739</c:v>
                      </c:pt>
                      <c:pt idx="6085">
                        <c:v>17.495519999999999</c:v>
                      </c:pt>
                      <c:pt idx="6086">
                        <c:v>17.387220000000003</c:v>
                      </c:pt>
                      <c:pt idx="6087">
                        <c:v>17.031659999999999</c:v>
                      </c:pt>
                      <c:pt idx="6088">
                        <c:v>17.050060000000002</c:v>
                      </c:pt>
                      <c:pt idx="6089">
                        <c:v>16.187540000000002</c:v>
                      </c:pt>
                      <c:pt idx="6090">
                        <c:v>16.431259999999998</c:v>
                      </c:pt>
                      <c:pt idx="6091">
                        <c:v>18.5932</c:v>
                      </c:pt>
                      <c:pt idx="6092">
                        <c:v>19.38166</c:v>
                      </c:pt>
                      <c:pt idx="6093">
                        <c:v>19.384439999999998</c:v>
                      </c:pt>
                      <c:pt idx="6094">
                        <c:v>19.607520000000001</c:v>
                      </c:pt>
                      <c:pt idx="6095">
                        <c:v>19.503160000000001</c:v>
                      </c:pt>
                      <c:pt idx="6096">
                        <c:v>19.160160000000001</c:v>
                      </c:pt>
                      <c:pt idx="6097">
                        <c:v>18.749839999999999</c:v>
                      </c:pt>
                      <c:pt idx="6098">
                        <c:v>18.607560000000003</c:v>
                      </c:pt>
                      <c:pt idx="6099">
                        <c:v>18.75572</c:v>
                      </c:pt>
                      <c:pt idx="6100">
                        <c:v>19.906680000000001</c:v>
                      </c:pt>
                      <c:pt idx="6101">
                        <c:v>19.558880000000002</c:v>
                      </c:pt>
                      <c:pt idx="6102">
                        <c:v>19.88214</c:v>
                      </c:pt>
                      <c:pt idx="6103">
                        <c:v>20.260900000000003</c:v>
                      </c:pt>
                      <c:pt idx="6104">
                        <c:v>20.93496</c:v>
                      </c:pt>
                      <c:pt idx="6105">
                        <c:v>20.657319999999999</c:v>
                      </c:pt>
                      <c:pt idx="6106">
                        <c:v>20.84788</c:v>
                      </c:pt>
                      <c:pt idx="6107">
                        <c:v>20.35838</c:v>
                      </c:pt>
                      <c:pt idx="6108">
                        <c:v>20.802779999999998</c:v>
                      </c:pt>
                      <c:pt idx="6109">
                        <c:v>20.556840000000001</c:v>
                      </c:pt>
                      <c:pt idx="6110">
                        <c:v>19.930900000000001</c:v>
                      </c:pt>
                      <c:pt idx="6111">
                        <c:v>19.89246</c:v>
                      </c:pt>
                      <c:pt idx="6112">
                        <c:v>20.186299999999999</c:v>
                      </c:pt>
                      <c:pt idx="6113">
                        <c:v>18.901340000000001</c:v>
                      </c:pt>
                      <c:pt idx="6114">
                        <c:v>18.45402</c:v>
                      </c:pt>
                      <c:pt idx="6115">
                        <c:v>18.650299999999998</c:v>
                      </c:pt>
                      <c:pt idx="6116">
                        <c:v>18.64358</c:v>
                      </c:pt>
                      <c:pt idx="6117">
                        <c:v>18.330419999999997</c:v>
                      </c:pt>
                      <c:pt idx="6118">
                        <c:v>17.542380000000001</c:v>
                      </c:pt>
                      <c:pt idx="6119">
                        <c:v>17.253160000000001</c:v>
                      </c:pt>
                      <c:pt idx="6120">
                        <c:v>16.817460000000001</c:v>
                      </c:pt>
                      <c:pt idx="6121">
                        <c:v>16.091139999999999</c:v>
                      </c:pt>
                      <c:pt idx="6122">
                        <c:v>16.016400000000001</c:v>
                      </c:pt>
                      <c:pt idx="6123">
                        <c:v>15.89434</c:v>
                      </c:pt>
                      <c:pt idx="6124">
                        <c:v>16.632860000000001</c:v>
                      </c:pt>
                      <c:pt idx="6125">
                        <c:v>17.591639999999998</c:v>
                      </c:pt>
                      <c:pt idx="6126">
                        <c:v>17.987500000000001</c:v>
                      </c:pt>
                      <c:pt idx="6127">
                        <c:v>18.422939999999997</c:v>
                      </c:pt>
                      <c:pt idx="6128">
                        <c:v>17.562439999999999</c:v>
                      </c:pt>
                      <c:pt idx="6129">
                        <c:v>18.52356</c:v>
                      </c:pt>
                      <c:pt idx="6130">
                        <c:v>17.769119999999997</c:v>
                      </c:pt>
                      <c:pt idx="6131">
                        <c:v>17.26146</c:v>
                      </c:pt>
                      <c:pt idx="6132">
                        <c:v>18.00468</c:v>
                      </c:pt>
                      <c:pt idx="6133">
                        <c:v>17.75742</c:v>
                      </c:pt>
                      <c:pt idx="6134">
                        <c:v>17.22748</c:v>
                      </c:pt>
                      <c:pt idx="6135">
                        <c:v>16.763680000000001</c:v>
                      </c:pt>
                      <c:pt idx="6136">
                        <c:v>16.802379999999999</c:v>
                      </c:pt>
                      <c:pt idx="6137">
                        <c:v>16.779779999999999</c:v>
                      </c:pt>
                      <c:pt idx="6138">
                        <c:v>16.616919999999997</c:v>
                      </c:pt>
                      <c:pt idx="6139">
                        <c:v>16.777740000000001</c:v>
                      </c:pt>
                      <c:pt idx="6140">
                        <c:v>16.60886</c:v>
                      </c:pt>
                      <c:pt idx="6141">
                        <c:v>15.737200000000001</c:v>
                      </c:pt>
                      <c:pt idx="6142">
                        <c:v>15.326540000000001</c:v>
                      </c:pt>
                      <c:pt idx="6143">
                        <c:v>15.07652</c:v>
                      </c:pt>
                      <c:pt idx="6144">
                        <c:v>14.905559999999999</c:v>
                      </c:pt>
                      <c:pt idx="6145">
                        <c:v>14.983040000000001</c:v>
                      </c:pt>
                      <c:pt idx="6146">
                        <c:v>14.958920000000001</c:v>
                      </c:pt>
                      <c:pt idx="6147">
                        <c:v>14.99776</c:v>
                      </c:pt>
                      <c:pt idx="6148">
                        <c:v>14.842600000000001</c:v>
                      </c:pt>
                      <c:pt idx="6149">
                        <c:v>14.84132</c:v>
                      </c:pt>
                      <c:pt idx="6150">
                        <c:v>14.635339999999999</c:v>
                      </c:pt>
                      <c:pt idx="6151">
                        <c:v>14.78674</c:v>
                      </c:pt>
                      <c:pt idx="6152">
                        <c:v>14.91122</c:v>
                      </c:pt>
                      <c:pt idx="6153">
                        <c:v>15.090479999999999</c:v>
                      </c:pt>
                      <c:pt idx="6154">
                        <c:v>15.098319999999999</c:v>
                      </c:pt>
                      <c:pt idx="6155">
                        <c:v>15.264700000000001</c:v>
                      </c:pt>
                      <c:pt idx="6156">
                        <c:v>15.13716</c:v>
                      </c:pt>
                      <c:pt idx="6157">
                        <c:v>14.92464</c:v>
                      </c:pt>
                      <c:pt idx="6158">
                        <c:v>14.812959999999999</c:v>
                      </c:pt>
                      <c:pt idx="6159">
                        <c:v>15.134639999999999</c:v>
                      </c:pt>
                      <c:pt idx="6160">
                        <c:v>15.383379999999999</c:v>
                      </c:pt>
                      <c:pt idx="6161">
                        <c:v>15.39236</c:v>
                      </c:pt>
                      <c:pt idx="6162">
                        <c:v>15.29848</c:v>
                      </c:pt>
                      <c:pt idx="6163">
                        <c:v>15.416780000000001</c:v>
                      </c:pt>
                      <c:pt idx="6164">
                        <c:v>15.163080000000001</c:v>
                      </c:pt>
                      <c:pt idx="6165">
                        <c:v>14.98198</c:v>
                      </c:pt>
                      <c:pt idx="6166">
                        <c:v>14.94398</c:v>
                      </c:pt>
                      <c:pt idx="6167">
                        <c:v>14.599399999999999</c:v>
                      </c:pt>
                      <c:pt idx="6168">
                        <c:v>14.390139999999999</c:v>
                      </c:pt>
                      <c:pt idx="6169">
                        <c:v>14.474459999999999</c:v>
                      </c:pt>
                      <c:pt idx="6170">
                        <c:v>14.35754</c:v>
                      </c:pt>
                      <c:pt idx="6171">
                        <c:v>14.357839999999999</c:v>
                      </c:pt>
                      <c:pt idx="6172">
                        <c:v>14.3009</c:v>
                      </c:pt>
                      <c:pt idx="6173">
                        <c:v>14.306520000000001</c:v>
                      </c:pt>
                      <c:pt idx="6174">
                        <c:v>14.080080000000001</c:v>
                      </c:pt>
                      <c:pt idx="6175">
                        <c:v>14.118819999999999</c:v>
                      </c:pt>
                      <c:pt idx="6176">
                        <c:v>14.28308</c:v>
                      </c:pt>
                      <c:pt idx="6177">
                        <c:v>14.417620000000001</c:v>
                      </c:pt>
                      <c:pt idx="6178">
                        <c:v>14.45748</c:v>
                      </c:pt>
                      <c:pt idx="6179">
                        <c:v>14.517059999999999</c:v>
                      </c:pt>
                      <c:pt idx="6180">
                        <c:v>14.5481</c:v>
                      </c:pt>
                      <c:pt idx="6181">
                        <c:v>15.430639999999999</c:v>
                      </c:pt>
                      <c:pt idx="6182">
                        <c:v>15.430860000000001</c:v>
                      </c:pt>
                      <c:pt idx="6183">
                        <c:v>14.89096</c:v>
                      </c:pt>
                      <c:pt idx="6184">
                        <c:v>15.1426</c:v>
                      </c:pt>
                      <c:pt idx="6185">
                        <c:v>14.86056</c:v>
                      </c:pt>
                      <c:pt idx="6186">
                        <c:v>15.370620000000001</c:v>
                      </c:pt>
                      <c:pt idx="6187">
                        <c:v>15.14814</c:v>
                      </c:pt>
                      <c:pt idx="6188">
                        <c:v>15.683159999999999</c:v>
                      </c:pt>
                      <c:pt idx="6189">
                        <c:v>15.7225</c:v>
                      </c:pt>
                      <c:pt idx="6190">
                        <c:v>15.64034</c:v>
                      </c:pt>
                      <c:pt idx="6191">
                        <c:v>15.926540000000001</c:v>
                      </c:pt>
                      <c:pt idx="6192">
                        <c:v>16.03424</c:v>
                      </c:pt>
                      <c:pt idx="6193">
                        <c:v>16.166920000000001</c:v>
                      </c:pt>
                      <c:pt idx="6194">
                        <c:v>16.076899999999998</c:v>
                      </c:pt>
                      <c:pt idx="6195">
                        <c:v>16.374559999999999</c:v>
                      </c:pt>
                      <c:pt idx="6196">
                        <c:v>16.514560000000003</c:v>
                      </c:pt>
                      <c:pt idx="6197">
                        <c:v>17.147259999999999</c:v>
                      </c:pt>
                      <c:pt idx="6198">
                        <c:v>18.3309</c:v>
                      </c:pt>
                      <c:pt idx="6199">
                        <c:v>18.266299999999998</c:v>
                      </c:pt>
                      <c:pt idx="6200">
                        <c:v>18.602060000000002</c:v>
                      </c:pt>
                      <c:pt idx="6201">
                        <c:v>18.63522</c:v>
                      </c:pt>
                      <c:pt idx="6202">
                        <c:v>18.824120000000001</c:v>
                      </c:pt>
                      <c:pt idx="6203">
                        <c:v>18.740359999999999</c:v>
                      </c:pt>
                      <c:pt idx="6204">
                        <c:v>18.71818</c:v>
                      </c:pt>
                      <c:pt idx="6205">
                        <c:v>18.83352</c:v>
                      </c:pt>
                      <c:pt idx="6206">
                        <c:v>18.658279999999998</c:v>
                      </c:pt>
                      <c:pt idx="6207">
                        <c:v>18.25028</c:v>
                      </c:pt>
                      <c:pt idx="6208">
                        <c:v>18.06832</c:v>
                      </c:pt>
                      <c:pt idx="6209">
                        <c:v>17.922400000000003</c:v>
                      </c:pt>
                      <c:pt idx="6210">
                        <c:v>17.686019999999999</c:v>
                      </c:pt>
                      <c:pt idx="6211">
                        <c:v>17.778740000000003</c:v>
                      </c:pt>
                      <c:pt idx="6212">
                        <c:v>17.60228</c:v>
                      </c:pt>
                      <c:pt idx="6213">
                        <c:v>17.190660000000001</c:v>
                      </c:pt>
                      <c:pt idx="6214">
                        <c:v>16.88156</c:v>
                      </c:pt>
                      <c:pt idx="6215">
                        <c:v>16.49868</c:v>
                      </c:pt>
                      <c:pt idx="6216">
                        <c:v>16.529820000000001</c:v>
                      </c:pt>
                      <c:pt idx="6217">
                        <c:v>16.654580000000003</c:v>
                      </c:pt>
                      <c:pt idx="6218">
                        <c:v>16.406140000000001</c:v>
                      </c:pt>
                      <c:pt idx="6219">
                        <c:v>16.215679999999999</c:v>
                      </c:pt>
                      <c:pt idx="6220">
                        <c:v>16.59402</c:v>
                      </c:pt>
                      <c:pt idx="6221">
                        <c:v>17.255179999999999</c:v>
                      </c:pt>
                      <c:pt idx="6222">
                        <c:v>18.069700000000001</c:v>
                      </c:pt>
                      <c:pt idx="6223">
                        <c:v>17.881580000000003</c:v>
                      </c:pt>
                      <c:pt idx="6224">
                        <c:v>18.078599999999998</c:v>
                      </c:pt>
                      <c:pt idx="6225">
                        <c:v>18.806759999999997</c:v>
                      </c:pt>
                      <c:pt idx="6226">
                        <c:v>19.20346</c:v>
                      </c:pt>
                      <c:pt idx="6227">
                        <c:v>19.138720000000003</c:v>
                      </c:pt>
                      <c:pt idx="6228">
                        <c:v>19.563659999999999</c:v>
                      </c:pt>
                      <c:pt idx="6229">
                        <c:v>19.24484</c:v>
                      </c:pt>
                      <c:pt idx="6230">
                        <c:v>19.193259999999999</c:v>
                      </c:pt>
                      <c:pt idx="6231">
                        <c:v>18.72466</c:v>
                      </c:pt>
                      <c:pt idx="6232">
                        <c:v>18.604620000000001</c:v>
                      </c:pt>
                      <c:pt idx="6233">
                        <c:v>18.460999999999999</c:v>
                      </c:pt>
                      <c:pt idx="6234">
                        <c:v>18.0611</c:v>
                      </c:pt>
                      <c:pt idx="6235">
                        <c:v>17.736159999999998</c:v>
                      </c:pt>
                      <c:pt idx="6236">
                        <c:v>17.742699999999999</c:v>
                      </c:pt>
                      <c:pt idx="6237">
                        <c:v>17.400939999999999</c:v>
                      </c:pt>
                      <c:pt idx="6238">
                        <c:v>17.409779999999998</c:v>
                      </c:pt>
                      <c:pt idx="6239">
                        <c:v>16.512460000000001</c:v>
                      </c:pt>
                      <c:pt idx="6240">
                        <c:v>16.866880000000002</c:v>
                      </c:pt>
                      <c:pt idx="6241">
                        <c:v>16.871860000000002</c:v>
                      </c:pt>
                      <c:pt idx="6242">
                        <c:v>16.580659999999998</c:v>
                      </c:pt>
                      <c:pt idx="6243">
                        <c:v>16.802479999999999</c:v>
                      </c:pt>
                      <c:pt idx="6244">
                        <c:v>16.75572</c:v>
                      </c:pt>
                      <c:pt idx="6245">
                        <c:v>17.622979999999998</c:v>
                      </c:pt>
                      <c:pt idx="6246">
                        <c:v>17.65494</c:v>
                      </c:pt>
                      <c:pt idx="6247">
                        <c:v>18.357759999999999</c:v>
                      </c:pt>
                      <c:pt idx="6248">
                        <c:v>18.69454</c:v>
                      </c:pt>
                      <c:pt idx="6249">
                        <c:v>18.953119999999998</c:v>
                      </c:pt>
                      <c:pt idx="6250">
                        <c:v>19.095560000000003</c:v>
                      </c:pt>
                      <c:pt idx="6251">
                        <c:v>19.178180000000001</c:v>
                      </c:pt>
                      <c:pt idx="6252">
                        <c:v>19.54618</c:v>
                      </c:pt>
                      <c:pt idx="6253">
                        <c:v>19.7883</c:v>
                      </c:pt>
                      <c:pt idx="6254">
                        <c:v>19.496279999999999</c:v>
                      </c:pt>
                      <c:pt idx="6255">
                        <c:v>19.44378</c:v>
                      </c:pt>
                      <c:pt idx="6256">
                        <c:v>19.295560000000002</c:v>
                      </c:pt>
                      <c:pt idx="6257">
                        <c:v>18.9864</c:v>
                      </c:pt>
                      <c:pt idx="6258">
                        <c:v>18.756820000000001</c:v>
                      </c:pt>
                      <c:pt idx="6259">
                        <c:v>18.081160000000001</c:v>
                      </c:pt>
                      <c:pt idx="6260">
                        <c:v>18.37482</c:v>
                      </c:pt>
                      <c:pt idx="6261">
                        <c:v>18.158720000000002</c:v>
                      </c:pt>
                      <c:pt idx="6262">
                        <c:v>16.179659999999998</c:v>
                      </c:pt>
                      <c:pt idx="6263">
                        <c:v>17.60004</c:v>
                      </c:pt>
                      <c:pt idx="6264">
                        <c:v>17.509540000000001</c:v>
                      </c:pt>
                      <c:pt idx="6265">
                        <c:v>15.83994</c:v>
                      </c:pt>
                      <c:pt idx="6266">
                        <c:v>17.489380000000001</c:v>
                      </c:pt>
                      <c:pt idx="6267">
                        <c:v>17.368779999999997</c:v>
                      </c:pt>
                      <c:pt idx="6268">
                        <c:v>17.776299999999999</c:v>
                      </c:pt>
                      <c:pt idx="6269">
                        <c:v>16.999580000000002</c:v>
                      </c:pt>
                      <c:pt idx="6270">
                        <c:v>19.538460000000001</c:v>
                      </c:pt>
                      <c:pt idx="6271">
                        <c:v>18.491900000000001</c:v>
                      </c:pt>
                      <c:pt idx="6272">
                        <c:v>18.168880000000001</c:v>
                      </c:pt>
                      <c:pt idx="6273">
                        <c:v>18.893419999999999</c:v>
                      </c:pt>
                      <c:pt idx="6274">
                        <c:v>19.018900000000002</c:v>
                      </c:pt>
                      <c:pt idx="6275">
                        <c:v>18.942080000000001</c:v>
                      </c:pt>
                      <c:pt idx="6276">
                        <c:v>18.864080000000001</c:v>
                      </c:pt>
                      <c:pt idx="6277">
                        <c:v>19.135999999999999</c:v>
                      </c:pt>
                      <c:pt idx="6278">
                        <c:v>18.612939999999998</c:v>
                      </c:pt>
                      <c:pt idx="6279">
                        <c:v>19.134340000000002</c:v>
                      </c:pt>
                      <c:pt idx="6280">
                        <c:v>19.87642</c:v>
                      </c:pt>
                      <c:pt idx="6281">
                        <c:v>19.452580000000001</c:v>
                      </c:pt>
                      <c:pt idx="6282">
                        <c:v>19.305720000000001</c:v>
                      </c:pt>
                      <c:pt idx="6283">
                        <c:v>19.130560000000003</c:v>
                      </c:pt>
                      <c:pt idx="6284">
                        <c:v>18.221599999999999</c:v>
                      </c:pt>
                      <c:pt idx="6285">
                        <c:v>18.598759999999999</c:v>
                      </c:pt>
                      <c:pt idx="6286">
                        <c:v>18.48714</c:v>
                      </c:pt>
                      <c:pt idx="6287">
                        <c:v>18.19746</c:v>
                      </c:pt>
                      <c:pt idx="6288">
                        <c:v>18.054639999999999</c:v>
                      </c:pt>
                      <c:pt idx="6289">
                        <c:v>17.95804</c:v>
                      </c:pt>
                      <c:pt idx="6290">
                        <c:v>17.846040000000002</c:v>
                      </c:pt>
                      <c:pt idx="6291">
                        <c:v>17.757459999999998</c:v>
                      </c:pt>
                      <c:pt idx="6292">
                        <c:v>18.11862</c:v>
                      </c:pt>
                      <c:pt idx="6293">
                        <c:v>18.450880000000002</c:v>
                      </c:pt>
                      <c:pt idx="6294">
                        <c:v>19.481459999999998</c:v>
                      </c:pt>
                      <c:pt idx="6295">
                        <c:v>19.800219999999999</c:v>
                      </c:pt>
                      <c:pt idx="6296">
                        <c:v>20.187099999999997</c:v>
                      </c:pt>
                      <c:pt idx="6297">
                        <c:v>20.272779999999997</c:v>
                      </c:pt>
                      <c:pt idx="6298">
                        <c:v>20.664960000000001</c:v>
                      </c:pt>
                      <c:pt idx="6299">
                        <c:v>20.562480000000001</c:v>
                      </c:pt>
                      <c:pt idx="6300">
                        <c:v>20.65288</c:v>
                      </c:pt>
                      <c:pt idx="6301">
                        <c:v>20.911939999999998</c:v>
                      </c:pt>
                      <c:pt idx="6302">
                        <c:v>20.273959999999999</c:v>
                      </c:pt>
                      <c:pt idx="6303">
                        <c:v>19.930340000000001</c:v>
                      </c:pt>
                      <c:pt idx="6304">
                        <c:v>20.562939999999998</c:v>
                      </c:pt>
                      <c:pt idx="6305">
                        <c:v>18.978900000000003</c:v>
                      </c:pt>
                      <c:pt idx="6306">
                        <c:v>18.868200000000002</c:v>
                      </c:pt>
                      <c:pt idx="6307">
                        <c:v>18.129099999999998</c:v>
                      </c:pt>
                      <c:pt idx="6308">
                        <c:v>17.59468</c:v>
                      </c:pt>
                      <c:pt idx="6309">
                        <c:v>17.621939999999999</c:v>
                      </c:pt>
                      <c:pt idx="6310">
                        <c:v>18.122160000000001</c:v>
                      </c:pt>
                      <c:pt idx="6311">
                        <c:v>17.611319999999999</c:v>
                      </c:pt>
                      <c:pt idx="6312">
                        <c:v>17.622199999999999</c:v>
                      </c:pt>
                      <c:pt idx="6313">
                        <c:v>17.4255</c:v>
                      </c:pt>
                      <c:pt idx="6314">
                        <c:v>17.04598</c:v>
                      </c:pt>
                      <c:pt idx="6315">
                        <c:v>17.203279999999999</c:v>
                      </c:pt>
                      <c:pt idx="6316">
                        <c:v>17.28556</c:v>
                      </c:pt>
                      <c:pt idx="6317">
                        <c:v>17.50712</c:v>
                      </c:pt>
                      <c:pt idx="6318">
                        <c:v>17.466459999999998</c:v>
                      </c:pt>
                      <c:pt idx="6319">
                        <c:v>17.199900000000003</c:v>
                      </c:pt>
                      <c:pt idx="6320">
                        <c:v>17.403680000000001</c:v>
                      </c:pt>
                      <c:pt idx="6321">
                        <c:v>17.0566</c:v>
                      </c:pt>
                      <c:pt idx="6322">
                        <c:v>16.165520000000001</c:v>
                      </c:pt>
                      <c:pt idx="6323">
                        <c:v>13.351280000000001</c:v>
                      </c:pt>
                      <c:pt idx="6324">
                        <c:v>13.324920000000001</c:v>
                      </c:pt>
                      <c:pt idx="6325">
                        <c:v>12.77984</c:v>
                      </c:pt>
                      <c:pt idx="6326">
                        <c:v>12.55246</c:v>
                      </c:pt>
                      <c:pt idx="6327">
                        <c:v>12.6303</c:v>
                      </c:pt>
                      <c:pt idx="6328">
                        <c:v>12.704879999999999</c:v>
                      </c:pt>
                      <c:pt idx="6329">
                        <c:v>12.571719999999999</c:v>
                      </c:pt>
                      <c:pt idx="6330">
                        <c:v>12.44176</c:v>
                      </c:pt>
                      <c:pt idx="6331">
                        <c:v>12.429020000000001</c:v>
                      </c:pt>
                      <c:pt idx="6332">
                        <c:v>12.43872</c:v>
                      </c:pt>
                      <c:pt idx="6333">
                        <c:v>12.119299999999999</c:v>
                      </c:pt>
                      <c:pt idx="6334">
                        <c:v>12.02656</c:v>
                      </c:pt>
                      <c:pt idx="6335">
                        <c:v>11.76102</c:v>
                      </c:pt>
                      <c:pt idx="6336">
                        <c:v>11.571579999999999</c:v>
                      </c:pt>
                      <c:pt idx="6337">
                        <c:v>11.53956</c:v>
                      </c:pt>
                      <c:pt idx="6338">
                        <c:v>12.022959999999999</c:v>
                      </c:pt>
                      <c:pt idx="6339">
                        <c:v>11.975520000000001</c:v>
                      </c:pt>
                      <c:pt idx="6340">
                        <c:v>12.0807</c:v>
                      </c:pt>
                      <c:pt idx="6341">
                        <c:v>12.0939</c:v>
                      </c:pt>
                      <c:pt idx="6342">
                        <c:v>12.25684</c:v>
                      </c:pt>
                      <c:pt idx="6343">
                        <c:v>12.05198</c:v>
                      </c:pt>
                      <c:pt idx="6344">
                        <c:v>12.38172</c:v>
                      </c:pt>
                      <c:pt idx="6345">
                        <c:v>12.80584</c:v>
                      </c:pt>
                      <c:pt idx="6346">
                        <c:v>13.104520000000001</c:v>
                      </c:pt>
                      <c:pt idx="6347">
                        <c:v>13.0991</c:v>
                      </c:pt>
                      <c:pt idx="6348">
                        <c:v>13.364739999999999</c:v>
                      </c:pt>
                      <c:pt idx="6349">
                        <c:v>13.55744</c:v>
                      </c:pt>
                      <c:pt idx="6350">
                        <c:v>13.818239999999999</c:v>
                      </c:pt>
                      <c:pt idx="6351">
                        <c:v>13.95692</c:v>
                      </c:pt>
                      <c:pt idx="6352">
                        <c:v>14.30062</c:v>
                      </c:pt>
                      <c:pt idx="6353">
                        <c:v>14.55068</c:v>
                      </c:pt>
                      <c:pt idx="6354">
                        <c:v>13.80654</c:v>
                      </c:pt>
                      <c:pt idx="6355">
                        <c:v>14.259979999999999</c:v>
                      </c:pt>
                      <c:pt idx="6356">
                        <c:v>15.21536</c:v>
                      </c:pt>
                      <c:pt idx="6357">
                        <c:v>15.529299999999999</c:v>
                      </c:pt>
                      <c:pt idx="6358">
                        <c:v>14.621559999999999</c:v>
                      </c:pt>
                      <c:pt idx="6359">
                        <c:v>14.494459999999998</c:v>
                      </c:pt>
                      <c:pt idx="6360">
                        <c:v>14.629659999999999</c:v>
                      </c:pt>
                      <c:pt idx="6361">
                        <c:v>14.54766</c:v>
                      </c:pt>
                      <c:pt idx="6362">
                        <c:v>15.209620000000001</c:v>
                      </c:pt>
                      <c:pt idx="6363">
                        <c:v>14.78528</c:v>
                      </c:pt>
                      <c:pt idx="6364">
                        <c:v>15.421239999999999</c:v>
                      </c:pt>
                      <c:pt idx="6365">
                        <c:v>16.418419999999998</c:v>
                      </c:pt>
                      <c:pt idx="6366">
                        <c:v>17.348020000000002</c:v>
                      </c:pt>
                      <c:pt idx="6367">
                        <c:v>17.668959999999998</c:v>
                      </c:pt>
                      <c:pt idx="6368">
                        <c:v>17.5258</c:v>
                      </c:pt>
                      <c:pt idx="6369">
                        <c:v>17.479040000000001</c:v>
                      </c:pt>
                      <c:pt idx="6370">
                        <c:v>18.01688</c:v>
                      </c:pt>
                      <c:pt idx="6371">
                        <c:v>17.488160000000001</c:v>
                      </c:pt>
                      <c:pt idx="6372">
                        <c:v>17.164360000000002</c:v>
                      </c:pt>
                      <c:pt idx="6373">
                        <c:v>17.457619999999999</c:v>
                      </c:pt>
                      <c:pt idx="6374">
                        <c:v>17.76332</c:v>
                      </c:pt>
                      <c:pt idx="6375">
                        <c:v>17.81034</c:v>
                      </c:pt>
                      <c:pt idx="6376">
                        <c:v>17.519080000000002</c:v>
                      </c:pt>
                      <c:pt idx="6377">
                        <c:v>17.251200000000001</c:v>
                      </c:pt>
                      <c:pt idx="6378">
                        <c:v>16.967740000000003</c:v>
                      </c:pt>
                      <c:pt idx="6379">
                        <c:v>17.102240000000002</c:v>
                      </c:pt>
                      <c:pt idx="6380">
                        <c:v>16.642379999999999</c:v>
                      </c:pt>
                      <c:pt idx="6381">
                        <c:v>17.081979999999998</c:v>
                      </c:pt>
                      <c:pt idx="6382">
                        <c:v>16.004439999999999</c:v>
                      </c:pt>
                      <c:pt idx="6383">
                        <c:v>15.860580000000001</c:v>
                      </c:pt>
                      <c:pt idx="6384">
                        <c:v>15.65802</c:v>
                      </c:pt>
                      <c:pt idx="6385">
                        <c:v>15.49944</c:v>
                      </c:pt>
                      <c:pt idx="6386">
                        <c:v>16.082519999999999</c:v>
                      </c:pt>
                      <c:pt idx="6387">
                        <c:v>16.087520000000001</c:v>
                      </c:pt>
                      <c:pt idx="6388">
                        <c:v>16.005500000000001</c:v>
                      </c:pt>
                      <c:pt idx="6389">
                        <c:v>16.583459999999999</c:v>
                      </c:pt>
                      <c:pt idx="6390">
                        <c:v>17.737860000000001</c:v>
                      </c:pt>
                      <c:pt idx="6391">
                        <c:v>16.454319999999999</c:v>
                      </c:pt>
                      <c:pt idx="6392">
                        <c:v>14.95824</c:v>
                      </c:pt>
                      <c:pt idx="6393">
                        <c:v>15.339559999999999</c:v>
                      </c:pt>
                      <c:pt idx="6394">
                        <c:v>16.7302</c:v>
                      </c:pt>
                      <c:pt idx="6395">
                        <c:v>18.04214</c:v>
                      </c:pt>
                      <c:pt idx="6396">
                        <c:v>17.83756</c:v>
                      </c:pt>
                      <c:pt idx="6397">
                        <c:v>18.5974</c:v>
                      </c:pt>
                      <c:pt idx="6398">
                        <c:v>18.09196</c:v>
                      </c:pt>
                      <c:pt idx="6399">
                        <c:v>18.454219999999999</c:v>
                      </c:pt>
                      <c:pt idx="6400">
                        <c:v>18.080400000000001</c:v>
                      </c:pt>
                      <c:pt idx="6401">
                        <c:v>18.109779999999997</c:v>
                      </c:pt>
                      <c:pt idx="6402">
                        <c:v>18.18188</c:v>
                      </c:pt>
                      <c:pt idx="6403">
                        <c:v>18.0505</c:v>
                      </c:pt>
                      <c:pt idx="6404">
                        <c:v>17.364099999999997</c:v>
                      </c:pt>
                      <c:pt idx="6405">
                        <c:v>16.992699999999999</c:v>
                      </c:pt>
                      <c:pt idx="6406">
                        <c:v>16.687240000000003</c:v>
                      </c:pt>
                      <c:pt idx="6407">
                        <c:v>16.192399999999999</c:v>
                      </c:pt>
                      <c:pt idx="6408">
                        <c:v>16.347439999999999</c:v>
                      </c:pt>
                      <c:pt idx="6409">
                        <c:v>16.325520000000001</c:v>
                      </c:pt>
                      <c:pt idx="6410">
                        <c:v>15.973459999999999</c:v>
                      </c:pt>
                      <c:pt idx="6411">
                        <c:v>15.54116</c:v>
                      </c:pt>
                      <c:pt idx="6412">
                        <c:v>16.141819999999999</c:v>
                      </c:pt>
                      <c:pt idx="6413">
                        <c:v>16.608360000000001</c:v>
                      </c:pt>
                      <c:pt idx="6414">
                        <c:v>17.872679999999999</c:v>
                      </c:pt>
                      <c:pt idx="6415">
                        <c:v>17.763939999999998</c:v>
                      </c:pt>
                      <c:pt idx="6416">
                        <c:v>17.870459999999998</c:v>
                      </c:pt>
                      <c:pt idx="6417">
                        <c:v>17.818819999999999</c:v>
                      </c:pt>
                      <c:pt idx="6418">
                        <c:v>18.490839999999999</c:v>
                      </c:pt>
                      <c:pt idx="6419">
                        <c:v>17.439319999999999</c:v>
                      </c:pt>
                      <c:pt idx="6420">
                        <c:v>18.28012</c:v>
                      </c:pt>
                      <c:pt idx="6421">
                        <c:v>18.374639999999999</c:v>
                      </c:pt>
                      <c:pt idx="6422">
                        <c:v>18.332900000000002</c:v>
                      </c:pt>
                      <c:pt idx="6423">
                        <c:v>18.39986</c:v>
                      </c:pt>
                      <c:pt idx="6424">
                        <c:v>17.965199999999999</c:v>
                      </c:pt>
                      <c:pt idx="6425">
                        <c:v>17.494720000000001</c:v>
                      </c:pt>
                      <c:pt idx="6426">
                        <c:v>17.78012</c:v>
                      </c:pt>
                      <c:pt idx="6427">
                        <c:v>17.605979999999999</c:v>
                      </c:pt>
                      <c:pt idx="6428">
                        <c:v>17.76426</c:v>
                      </c:pt>
                      <c:pt idx="6429">
                        <c:v>17.369799999999998</c:v>
                      </c:pt>
                      <c:pt idx="6430">
                        <c:v>17.069860000000002</c:v>
                      </c:pt>
                      <c:pt idx="6431">
                        <c:v>16.750640000000001</c:v>
                      </c:pt>
                      <c:pt idx="6432">
                        <c:v>16.45148</c:v>
                      </c:pt>
                      <c:pt idx="6433">
                        <c:v>16.543060000000001</c:v>
                      </c:pt>
                      <c:pt idx="6434">
                        <c:v>15.831040000000002</c:v>
                      </c:pt>
                      <c:pt idx="6435">
                        <c:v>15.453760000000001</c:v>
                      </c:pt>
                      <c:pt idx="6436">
                        <c:v>15.92568</c:v>
                      </c:pt>
                      <c:pt idx="6437">
                        <c:v>16.606480000000001</c:v>
                      </c:pt>
                      <c:pt idx="6438">
                        <c:v>18.192520000000002</c:v>
                      </c:pt>
                      <c:pt idx="6439">
                        <c:v>18.274099999999997</c:v>
                      </c:pt>
                      <c:pt idx="6440">
                        <c:v>18.973939999999999</c:v>
                      </c:pt>
                      <c:pt idx="6441">
                        <c:v>18.97486</c:v>
                      </c:pt>
                      <c:pt idx="6442">
                        <c:v>19.531639999999999</c:v>
                      </c:pt>
                      <c:pt idx="6443">
                        <c:v>19.44314</c:v>
                      </c:pt>
                      <c:pt idx="6444">
                        <c:v>19.575740000000003</c:v>
                      </c:pt>
                      <c:pt idx="6445">
                        <c:v>19.615159999999999</c:v>
                      </c:pt>
                      <c:pt idx="6446">
                        <c:v>19.78482</c:v>
                      </c:pt>
                      <c:pt idx="6447">
                        <c:v>18.863679999999999</c:v>
                      </c:pt>
                      <c:pt idx="6448">
                        <c:v>19.056759999999997</c:v>
                      </c:pt>
                      <c:pt idx="6449">
                        <c:v>18.191320000000001</c:v>
                      </c:pt>
                      <c:pt idx="6450">
                        <c:v>17.963840000000001</c:v>
                      </c:pt>
                      <c:pt idx="6451">
                        <c:v>17.885099999999998</c:v>
                      </c:pt>
                      <c:pt idx="6452">
                        <c:v>17.501200000000001</c:v>
                      </c:pt>
                      <c:pt idx="6453">
                        <c:v>17.410040000000002</c:v>
                      </c:pt>
                      <c:pt idx="6454">
                        <c:v>17.148540000000001</c:v>
                      </c:pt>
                      <c:pt idx="6455">
                        <c:v>16.568240000000003</c:v>
                      </c:pt>
                      <c:pt idx="6456">
                        <c:v>16.51848</c:v>
                      </c:pt>
                      <c:pt idx="6457">
                        <c:v>16.53462</c:v>
                      </c:pt>
                      <c:pt idx="6458">
                        <c:v>16.464119999999998</c:v>
                      </c:pt>
                      <c:pt idx="6459">
                        <c:v>16.21564</c:v>
                      </c:pt>
                      <c:pt idx="6460">
                        <c:v>16.325200000000002</c:v>
                      </c:pt>
                      <c:pt idx="6461">
                        <c:v>17.0319</c:v>
                      </c:pt>
                      <c:pt idx="6462">
                        <c:v>18.050319999999999</c:v>
                      </c:pt>
                      <c:pt idx="6463">
                        <c:v>18.151</c:v>
                      </c:pt>
                      <c:pt idx="6464">
                        <c:v>18.583539999999999</c:v>
                      </c:pt>
                      <c:pt idx="6465">
                        <c:v>18.15842</c:v>
                      </c:pt>
                      <c:pt idx="6466">
                        <c:v>18.627599999999997</c:v>
                      </c:pt>
                      <c:pt idx="6467">
                        <c:v>18.956259999999997</c:v>
                      </c:pt>
                      <c:pt idx="6468">
                        <c:v>19.155380000000001</c:v>
                      </c:pt>
                      <c:pt idx="6469">
                        <c:v>18.896099999999997</c:v>
                      </c:pt>
                      <c:pt idx="6470">
                        <c:v>19.093319999999999</c:v>
                      </c:pt>
                      <c:pt idx="6471">
                        <c:v>18.397259999999999</c:v>
                      </c:pt>
                      <c:pt idx="6472">
                        <c:v>18.204840000000001</c:v>
                      </c:pt>
                      <c:pt idx="6473">
                        <c:v>17.929259999999999</c:v>
                      </c:pt>
                      <c:pt idx="6474">
                        <c:v>18.033180000000002</c:v>
                      </c:pt>
                      <c:pt idx="6475">
                        <c:v>17.599460000000001</c:v>
                      </c:pt>
                      <c:pt idx="6476">
                        <c:v>17.204560000000001</c:v>
                      </c:pt>
                      <c:pt idx="6477">
                        <c:v>16.832099999999997</c:v>
                      </c:pt>
                      <c:pt idx="6478">
                        <c:v>16.441419999999997</c:v>
                      </c:pt>
                      <c:pt idx="6479">
                        <c:v>16.059200000000001</c:v>
                      </c:pt>
                      <c:pt idx="6480">
                        <c:v>15.979520000000001</c:v>
                      </c:pt>
                      <c:pt idx="6481">
                        <c:v>15.759079999999999</c:v>
                      </c:pt>
                      <c:pt idx="6482">
                        <c:v>15.637259999999999</c:v>
                      </c:pt>
                      <c:pt idx="6483">
                        <c:v>15.3963</c:v>
                      </c:pt>
                      <c:pt idx="6484">
                        <c:v>15.229059999999999</c:v>
                      </c:pt>
                      <c:pt idx="6485">
                        <c:v>15.11342</c:v>
                      </c:pt>
                      <c:pt idx="6486">
                        <c:v>15.038680000000001</c:v>
                      </c:pt>
                      <c:pt idx="6487">
                        <c:v>14.80982</c:v>
                      </c:pt>
                      <c:pt idx="6488">
                        <c:v>15.04874</c:v>
                      </c:pt>
                      <c:pt idx="6489">
                        <c:v>15.490780000000001</c:v>
                      </c:pt>
                      <c:pt idx="6490">
                        <c:v>15.980739999999999</c:v>
                      </c:pt>
                      <c:pt idx="6491">
                        <c:v>16.143380000000001</c:v>
                      </c:pt>
                      <c:pt idx="6492">
                        <c:v>16.23488</c:v>
                      </c:pt>
                      <c:pt idx="6493">
                        <c:v>16.26558</c:v>
                      </c:pt>
                      <c:pt idx="6494">
                        <c:v>16.466639999999998</c:v>
                      </c:pt>
                      <c:pt idx="6495">
                        <c:v>16.500040000000002</c:v>
                      </c:pt>
                      <c:pt idx="6496">
                        <c:v>16.503439999999998</c:v>
                      </c:pt>
                      <c:pt idx="6497">
                        <c:v>15.88954</c:v>
                      </c:pt>
                      <c:pt idx="6498">
                        <c:v>16.24156</c:v>
                      </c:pt>
                      <c:pt idx="6499">
                        <c:v>16.29082</c:v>
                      </c:pt>
                      <c:pt idx="6500">
                        <c:v>16.22006</c:v>
                      </c:pt>
                      <c:pt idx="6501">
                        <c:v>16.1341</c:v>
                      </c:pt>
                      <c:pt idx="6502">
                        <c:v>15.991100000000001</c:v>
                      </c:pt>
                      <c:pt idx="6503">
                        <c:v>15.69914</c:v>
                      </c:pt>
                      <c:pt idx="6504">
                        <c:v>14.6935</c:v>
                      </c:pt>
                      <c:pt idx="6505">
                        <c:v>15.496840000000001</c:v>
                      </c:pt>
                      <c:pt idx="6506">
                        <c:v>15.4717</c:v>
                      </c:pt>
                      <c:pt idx="6507">
                        <c:v>15.39542</c:v>
                      </c:pt>
                      <c:pt idx="6508">
                        <c:v>15.292200000000001</c:v>
                      </c:pt>
                      <c:pt idx="6509">
                        <c:v>15.57316</c:v>
                      </c:pt>
                      <c:pt idx="6510">
                        <c:v>14.998799999999999</c:v>
                      </c:pt>
                      <c:pt idx="6511">
                        <c:v>15.282260000000001</c:v>
                      </c:pt>
                      <c:pt idx="6512">
                        <c:v>15.72024</c:v>
                      </c:pt>
                      <c:pt idx="6513">
                        <c:v>15.889659999999999</c:v>
                      </c:pt>
                      <c:pt idx="6514">
                        <c:v>15.96214</c:v>
                      </c:pt>
                      <c:pt idx="6515">
                        <c:v>16.140040000000003</c:v>
                      </c:pt>
                      <c:pt idx="6516">
                        <c:v>15.15268</c:v>
                      </c:pt>
                      <c:pt idx="6517">
                        <c:v>14.6853</c:v>
                      </c:pt>
                      <c:pt idx="6518">
                        <c:v>14.54832</c:v>
                      </c:pt>
                      <c:pt idx="6519">
                        <c:v>14.349360000000001</c:v>
                      </c:pt>
                      <c:pt idx="6520">
                        <c:v>14.20326</c:v>
                      </c:pt>
                      <c:pt idx="6521">
                        <c:v>14.41358</c:v>
                      </c:pt>
                      <c:pt idx="6522">
                        <c:v>15.31664</c:v>
                      </c:pt>
                      <c:pt idx="6523">
                        <c:v>15.36614</c:v>
                      </c:pt>
                      <c:pt idx="6524">
                        <c:v>16.26398</c:v>
                      </c:pt>
                      <c:pt idx="6525">
                        <c:v>16.586380000000002</c:v>
                      </c:pt>
                      <c:pt idx="6526">
                        <c:v>16.665680000000002</c:v>
                      </c:pt>
                      <c:pt idx="6527">
                        <c:v>16.313559999999999</c:v>
                      </c:pt>
                      <c:pt idx="6528">
                        <c:v>15.0746</c:v>
                      </c:pt>
                      <c:pt idx="6529">
                        <c:v>15.438940000000001</c:v>
                      </c:pt>
                      <c:pt idx="6530">
                        <c:v>16.32038</c:v>
                      </c:pt>
                      <c:pt idx="6531">
                        <c:v>16.70618</c:v>
                      </c:pt>
                      <c:pt idx="6532">
                        <c:v>16.819880000000001</c:v>
                      </c:pt>
                      <c:pt idx="6533">
                        <c:v>17.834160000000001</c:v>
                      </c:pt>
                      <c:pt idx="6534">
                        <c:v>18.80538</c:v>
                      </c:pt>
                      <c:pt idx="6535">
                        <c:v>18.803319999999999</c:v>
                      </c:pt>
                      <c:pt idx="6536">
                        <c:v>19.090599999999998</c:v>
                      </c:pt>
                      <c:pt idx="6537">
                        <c:v>19.645880000000002</c:v>
                      </c:pt>
                      <c:pt idx="6538">
                        <c:v>20.054299999999998</c:v>
                      </c:pt>
                      <c:pt idx="6539">
                        <c:v>19.658660000000001</c:v>
                      </c:pt>
                      <c:pt idx="6540">
                        <c:v>20.286960000000001</c:v>
                      </c:pt>
                      <c:pt idx="6541">
                        <c:v>19.52966</c:v>
                      </c:pt>
                      <c:pt idx="6542">
                        <c:v>19.465959999999999</c:v>
                      </c:pt>
                      <c:pt idx="6543">
                        <c:v>18.999639999999999</c:v>
                      </c:pt>
                      <c:pt idx="6544">
                        <c:v>18.962919999999997</c:v>
                      </c:pt>
                      <c:pt idx="6545">
                        <c:v>18.23828</c:v>
                      </c:pt>
                      <c:pt idx="6546">
                        <c:v>18.283360000000002</c:v>
                      </c:pt>
                      <c:pt idx="6547">
                        <c:v>18.333659999999998</c:v>
                      </c:pt>
                      <c:pt idx="6548">
                        <c:v>18.288139999999999</c:v>
                      </c:pt>
                      <c:pt idx="6549">
                        <c:v>17.8385</c:v>
                      </c:pt>
                      <c:pt idx="6550">
                        <c:v>18.12</c:v>
                      </c:pt>
                      <c:pt idx="6551">
                        <c:v>16.313559999999999</c:v>
                      </c:pt>
                      <c:pt idx="6552">
                        <c:v>16.973659999999999</c:v>
                      </c:pt>
                      <c:pt idx="6553">
                        <c:v>16.714200000000002</c:v>
                      </c:pt>
                      <c:pt idx="6554">
                        <c:v>16.681439999999998</c:v>
                      </c:pt>
                      <c:pt idx="6555">
                        <c:v>16.601140000000001</c:v>
                      </c:pt>
                      <c:pt idx="6556">
                        <c:v>16.67952</c:v>
                      </c:pt>
                      <c:pt idx="6557">
                        <c:v>17.569020000000002</c:v>
                      </c:pt>
                      <c:pt idx="6558">
                        <c:v>18.64864</c:v>
                      </c:pt>
                      <c:pt idx="6559">
                        <c:v>18.81316</c:v>
                      </c:pt>
                      <c:pt idx="6560">
                        <c:v>19.020119999999999</c:v>
                      </c:pt>
                      <c:pt idx="6561">
                        <c:v>19.469099999999997</c:v>
                      </c:pt>
                      <c:pt idx="6562">
                        <c:v>19.778599999999997</c:v>
                      </c:pt>
                      <c:pt idx="6563">
                        <c:v>19.33372</c:v>
                      </c:pt>
                      <c:pt idx="6564">
                        <c:v>19.80208</c:v>
                      </c:pt>
                      <c:pt idx="6565">
                        <c:v>19.66798</c:v>
                      </c:pt>
                      <c:pt idx="6566">
                        <c:v>19.853020000000001</c:v>
                      </c:pt>
                      <c:pt idx="6567">
                        <c:v>18.970179999999999</c:v>
                      </c:pt>
                      <c:pt idx="6568">
                        <c:v>19.59768</c:v>
                      </c:pt>
                      <c:pt idx="6569">
                        <c:v>18.914279999999998</c:v>
                      </c:pt>
                      <c:pt idx="6570">
                        <c:v>18.991599999999998</c:v>
                      </c:pt>
                      <c:pt idx="6571">
                        <c:v>18.450680000000002</c:v>
                      </c:pt>
                      <c:pt idx="6572">
                        <c:v>18.340499999999999</c:v>
                      </c:pt>
                      <c:pt idx="6573">
                        <c:v>17.522020000000001</c:v>
                      </c:pt>
                      <c:pt idx="6574">
                        <c:v>17.384820000000001</c:v>
                      </c:pt>
                      <c:pt idx="6575">
                        <c:v>17.449900000000003</c:v>
                      </c:pt>
                      <c:pt idx="6576">
                        <c:v>17.409959999999998</c:v>
                      </c:pt>
                      <c:pt idx="6577">
                        <c:v>17.201520000000002</c:v>
                      </c:pt>
                      <c:pt idx="6578">
                        <c:v>17.090139999999998</c:v>
                      </c:pt>
                      <c:pt idx="6579">
                        <c:v>16.954519999999999</c:v>
                      </c:pt>
                      <c:pt idx="6580">
                        <c:v>16.617240000000002</c:v>
                      </c:pt>
                      <c:pt idx="6581">
                        <c:v>17.456479999999999</c:v>
                      </c:pt>
                      <c:pt idx="6582">
                        <c:v>19.089080000000003</c:v>
                      </c:pt>
                      <c:pt idx="6583">
                        <c:v>18.36966</c:v>
                      </c:pt>
                      <c:pt idx="6584">
                        <c:v>18.304400000000001</c:v>
                      </c:pt>
                      <c:pt idx="6585">
                        <c:v>18.681660000000001</c:v>
                      </c:pt>
                      <c:pt idx="6586">
                        <c:v>19.909839999999999</c:v>
                      </c:pt>
                      <c:pt idx="6587">
                        <c:v>19.69472</c:v>
                      </c:pt>
                      <c:pt idx="6588">
                        <c:v>19.69746</c:v>
                      </c:pt>
                      <c:pt idx="6589">
                        <c:v>19.90268</c:v>
                      </c:pt>
                      <c:pt idx="6590">
                        <c:v>19.710660000000001</c:v>
                      </c:pt>
                      <c:pt idx="6591">
                        <c:v>19.606560000000002</c:v>
                      </c:pt>
                      <c:pt idx="6592">
                        <c:v>19.753220000000002</c:v>
                      </c:pt>
                      <c:pt idx="6593">
                        <c:v>19.6524</c:v>
                      </c:pt>
                      <c:pt idx="6594">
                        <c:v>19.985700000000001</c:v>
                      </c:pt>
                      <c:pt idx="6595">
                        <c:v>19.82798</c:v>
                      </c:pt>
                      <c:pt idx="6596">
                        <c:v>19.831439999999997</c:v>
                      </c:pt>
                      <c:pt idx="6597">
                        <c:v>19.469900000000003</c:v>
                      </c:pt>
                      <c:pt idx="6598">
                        <c:v>17.9053</c:v>
                      </c:pt>
                      <c:pt idx="6599">
                        <c:v>16.98432</c:v>
                      </c:pt>
                      <c:pt idx="6600">
                        <c:v>16.533279999999998</c:v>
                      </c:pt>
                      <c:pt idx="6601">
                        <c:v>17.870060000000002</c:v>
                      </c:pt>
                      <c:pt idx="6602">
                        <c:v>18.011599999999998</c:v>
                      </c:pt>
                      <c:pt idx="6603">
                        <c:v>17.687580000000001</c:v>
                      </c:pt>
                      <c:pt idx="6604">
                        <c:v>18.246759999999998</c:v>
                      </c:pt>
                      <c:pt idx="6605">
                        <c:v>18.718400000000003</c:v>
                      </c:pt>
                      <c:pt idx="6606">
                        <c:v>18.923020000000001</c:v>
                      </c:pt>
                      <c:pt idx="6607">
                        <c:v>20.379939999999998</c:v>
                      </c:pt>
                      <c:pt idx="6608">
                        <c:v>20.30048</c:v>
                      </c:pt>
                      <c:pt idx="6609">
                        <c:v>20.65314</c:v>
                      </c:pt>
                      <c:pt idx="6610">
                        <c:v>20.540880000000001</c:v>
                      </c:pt>
                      <c:pt idx="6611">
                        <c:v>20.792259999999999</c:v>
                      </c:pt>
                      <c:pt idx="6612">
                        <c:v>20.339779999999998</c:v>
                      </c:pt>
                      <c:pt idx="6613">
                        <c:v>20.840019999999999</c:v>
                      </c:pt>
                      <c:pt idx="6614">
                        <c:v>20.706040000000002</c:v>
                      </c:pt>
                      <c:pt idx="6615">
                        <c:v>20.480499999999999</c:v>
                      </c:pt>
                      <c:pt idx="6616">
                        <c:v>19.82254</c:v>
                      </c:pt>
                      <c:pt idx="6617">
                        <c:v>20.0489</c:v>
                      </c:pt>
                      <c:pt idx="6618">
                        <c:v>19.924099999999999</c:v>
                      </c:pt>
                      <c:pt idx="6619">
                        <c:v>19.631580000000003</c:v>
                      </c:pt>
                      <c:pt idx="6620">
                        <c:v>19.235279999999999</c:v>
                      </c:pt>
                      <c:pt idx="6621">
                        <c:v>19.379459999999998</c:v>
                      </c:pt>
                      <c:pt idx="6622">
                        <c:v>19.036720000000003</c:v>
                      </c:pt>
                      <c:pt idx="6623">
                        <c:v>18.541979999999999</c:v>
                      </c:pt>
                      <c:pt idx="6624">
                        <c:v>18.299319999999998</c:v>
                      </c:pt>
                      <c:pt idx="6625">
                        <c:v>18.340479999999999</c:v>
                      </c:pt>
                      <c:pt idx="6626">
                        <c:v>17.955659999999998</c:v>
                      </c:pt>
                      <c:pt idx="6627">
                        <c:v>17.861720000000002</c:v>
                      </c:pt>
                      <c:pt idx="6628">
                        <c:v>18.066580000000002</c:v>
                      </c:pt>
                      <c:pt idx="6629">
                        <c:v>17.975660000000001</c:v>
                      </c:pt>
                      <c:pt idx="6630">
                        <c:v>19.590499999999999</c:v>
                      </c:pt>
                      <c:pt idx="6631">
                        <c:v>19.370939999999997</c:v>
                      </c:pt>
                      <c:pt idx="6632">
                        <c:v>20.1218</c:v>
                      </c:pt>
                      <c:pt idx="6633">
                        <c:v>20.043759999999999</c:v>
                      </c:pt>
                      <c:pt idx="6634">
                        <c:v>20.25722</c:v>
                      </c:pt>
                      <c:pt idx="6635">
                        <c:v>19.788240000000002</c:v>
                      </c:pt>
                      <c:pt idx="6636">
                        <c:v>20.103099999999998</c:v>
                      </c:pt>
                      <c:pt idx="6637">
                        <c:v>20.240639999999999</c:v>
                      </c:pt>
                      <c:pt idx="6638">
                        <c:v>20.734740000000002</c:v>
                      </c:pt>
                      <c:pt idx="6639">
                        <c:v>20.158339999999999</c:v>
                      </c:pt>
                      <c:pt idx="6640">
                        <c:v>19.970479999999998</c:v>
                      </c:pt>
                      <c:pt idx="6641">
                        <c:v>19.961560000000002</c:v>
                      </c:pt>
                      <c:pt idx="6642">
                        <c:v>19.55584</c:v>
                      </c:pt>
                      <c:pt idx="6643">
                        <c:v>19.848980000000001</c:v>
                      </c:pt>
                      <c:pt idx="6644">
                        <c:v>19.371560000000002</c:v>
                      </c:pt>
                      <c:pt idx="6645">
                        <c:v>18.578080000000003</c:v>
                      </c:pt>
                      <c:pt idx="6646">
                        <c:v>17.906179999999999</c:v>
                      </c:pt>
                      <c:pt idx="6647">
                        <c:v>17.42886</c:v>
                      </c:pt>
                      <c:pt idx="6648">
                        <c:v>17.27976</c:v>
                      </c:pt>
                      <c:pt idx="6649">
                        <c:v>17.02374</c:v>
                      </c:pt>
                      <c:pt idx="6650">
                        <c:v>16.52496</c:v>
                      </c:pt>
                      <c:pt idx="6651">
                        <c:v>16.279640000000001</c:v>
                      </c:pt>
                      <c:pt idx="6652">
                        <c:v>16.601580000000002</c:v>
                      </c:pt>
                      <c:pt idx="6653">
                        <c:v>15.728759999999999</c:v>
                      </c:pt>
                      <c:pt idx="6654">
                        <c:v>13.724</c:v>
                      </c:pt>
                      <c:pt idx="6655">
                        <c:v>13.456700000000001</c:v>
                      </c:pt>
                      <c:pt idx="6656">
                        <c:v>13.61862</c:v>
                      </c:pt>
                      <c:pt idx="6657">
                        <c:v>13.95912</c:v>
                      </c:pt>
                      <c:pt idx="6658">
                        <c:v>14.178840000000001</c:v>
                      </c:pt>
                      <c:pt idx="6659">
                        <c:v>14.33414</c:v>
                      </c:pt>
                      <c:pt idx="6660">
                        <c:v>14.505979999999999</c:v>
                      </c:pt>
                      <c:pt idx="6661">
                        <c:v>14.499420000000001</c:v>
                      </c:pt>
                      <c:pt idx="6662">
                        <c:v>14.52966</c:v>
                      </c:pt>
                      <c:pt idx="6663">
                        <c:v>14.507379999999999</c:v>
                      </c:pt>
                      <c:pt idx="6664">
                        <c:v>14.491879999999998</c:v>
                      </c:pt>
                      <c:pt idx="6665">
                        <c:v>14.2979</c:v>
                      </c:pt>
                      <c:pt idx="6666">
                        <c:v>14.294559999999999</c:v>
                      </c:pt>
                      <c:pt idx="6667">
                        <c:v>14.31498</c:v>
                      </c:pt>
                      <c:pt idx="6668">
                        <c:v>14.122479999999999</c:v>
                      </c:pt>
                      <c:pt idx="6669">
                        <c:v>14.15166</c:v>
                      </c:pt>
                      <c:pt idx="6670">
                        <c:v>14.278600000000001</c:v>
                      </c:pt>
                      <c:pt idx="6671">
                        <c:v>14.291840000000001</c:v>
                      </c:pt>
                      <c:pt idx="6672">
                        <c:v>14.076639999999999</c:v>
                      </c:pt>
                      <c:pt idx="6673">
                        <c:v>14.115080000000001</c:v>
                      </c:pt>
                      <c:pt idx="6674">
                        <c:v>14.369759999999999</c:v>
                      </c:pt>
                      <c:pt idx="6675">
                        <c:v>14.320200000000002</c:v>
                      </c:pt>
                      <c:pt idx="6676">
                        <c:v>14.17202</c:v>
                      </c:pt>
                      <c:pt idx="6677">
                        <c:v>14.281799999999999</c:v>
                      </c:pt>
                      <c:pt idx="6678">
                        <c:v>14.44064</c:v>
                      </c:pt>
                      <c:pt idx="6679">
                        <c:v>14.496420000000001</c:v>
                      </c:pt>
                      <c:pt idx="6680">
                        <c:v>14.587459999999998</c:v>
                      </c:pt>
                      <c:pt idx="6681">
                        <c:v>15.178739999999999</c:v>
                      </c:pt>
                      <c:pt idx="6682">
                        <c:v>14.983979999999999</c:v>
                      </c:pt>
                      <c:pt idx="6683">
                        <c:v>15.33414</c:v>
                      </c:pt>
                      <c:pt idx="6684">
                        <c:v>15.548999999999999</c:v>
                      </c:pt>
                      <c:pt idx="6685">
                        <c:v>15.934419999999999</c:v>
                      </c:pt>
                      <c:pt idx="6686">
                        <c:v>15.882999999999999</c:v>
                      </c:pt>
                      <c:pt idx="6687">
                        <c:v>16.044840000000001</c:v>
                      </c:pt>
                      <c:pt idx="6688">
                        <c:v>16.231180000000002</c:v>
                      </c:pt>
                      <c:pt idx="6689">
                        <c:v>16.314620000000001</c:v>
                      </c:pt>
                      <c:pt idx="6690">
                        <c:v>16.445520000000002</c:v>
                      </c:pt>
                      <c:pt idx="6691">
                        <c:v>16.145040000000002</c:v>
                      </c:pt>
                      <c:pt idx="6692">
                        <c:v>16.49934</c:v>
                      </c:pt>
                      <c:pt idx="6693">
                        <c:v>16.605180000000001</c:v>
                      </c:pt>
                      <c:pt idx="6694">
                        <c:v>16.17154</c:v>
                      </c:pt>
                      <c:pt idx="6695">
                        <c:v>16.254840000000002</c:v>
                      </c:pt>
                      <c:pt idx="6696">
                        <c:v>16.468640000000001</c:v>
                      </c:pt>
                      <c:pt idx="6697">
                        <c:v>16.350619999999999</c:v>
                      </c:pt>
                      <c:pt idx="6698">
                        <c:v>16.787279999999999</c:v>
                      </c:pt>
                      <c:pt idx="6699">
                        <c:v>16.37546</c:v>
                      </c:pt>
                      <c:pt idx="6700">
                        <c:v>16.993500000000001</c:v>
                      </c:pt>
                      <c:pt idx="6701">
                        <c:v>17.265000000000001</c:v>
                      </c:pt>
                      <c:pt idx="6702">
                        <c:v>17.824060000000003</c:v>
                      </c:pt>
                      <c:pt idx="6703">
                        <c:v>18.265080000000001</c:v>
                      </c:pt>
                      <c:pt idx="6704">
                        <c:v>18.046320000000001</c:v>
                      </c:pt>
                      <c:pt idx="6705">
                        <c:v>18.324939999999998</c:v>
                      </c:pt>
                      <c:pt idx="6706">
                        <c:v>17.80686</c:v>
                      </c:pt>
                      <c:pt idx="6707">
                        <c:v>18.427659999999999</c:v>
                      </c:pt>
                      <c:pt idx="6708">
                        <c:v>18.856639999999999</c:v>
                      </c:pt>
                      <c:pt idx="6709">
                        <c:v>18.853759999999998</c:v>
                      </c:pt>
                      <c:pt idx="6710">
                        <c:v>19.104560000000003</c:v>
                      </c:pt>
                      <c:pt idx="6711">
                        <c:v>18.229040000000001</c:v>
                      </c:pt>
                      <c:pt idx="6712">
                        <c:v>18.93872</c:v>
                      </c:pt>
                      <c:pt idx="6713">
                        <c:v>18.395419999999998</c:v>
                      </c:pt>
                      <c:pt idx="6714">
                        <c:v>18.20852</c:v>
                      </c:pt>
                      <c:pt idx="6715">
                        <c:v>17.484560000000002</c:v>
                      </c:pt>
                      <c:pt idx="6716">
                        <c:v>17.62088</c:v>
                      </c:pt>
                      <c:pt idx="6717">
                        <c:v>17.397479999999998</c:v>
                      </c:pt>
                      <c:pt idx="6718">
                        <c:v>17.379259999999999</c:v>
                      </c:pt>
                      <c:pt idx="6719">
                        <c:v>16.9483</c:v>
                      </c:pt>
                      <c:pt idx="6720">
                        <c:v>17.06344</c:v>
                      </c:pt>
                      <c:pt idx="6721">
                        <c:v>16.69162</c:v>
                      </c:pt>
                      <c:pt idx="6722">
                        <c:v>16.563459999999999</c:v>
                      </c:pt>
                      <c:pt idx="6723">
                        <c:v>16.424619999999997</c:v>
                      </c:pt>
                      <c:pt idx="6724">
                        <c:v>16.770379999999999</c:v>
                      </c:pt>
                      <c:pt idx="6725">
                        <c:v>17.232320000000001</c:v>
                      </c:pt>
                      <c:pt idx="6726">
                        <c:v>18.39996</c:v>
                      </c:pt>
                      <c:pt idx="6727">
                        <c:v>18.198540000000001</c:v>
                      </c:pt>
                      <c:pt idx="6728">
                        <c:v>18.0075</c:v>
                      </c:pt>
                      <c:pt idx="6729">
                        <c:v>18.2653</c:v>
                      </c:pt>
                      <c:pt idx="6730">
                        <c:v>18.584160000000001</c:v>
                      </c:pt>
                      <c:pt idx="6731">
                        <c:v>18.582279999999997</c:v>
                      </c:pt>
                      <c:pt idx="6732">
                        <c:v>18.619199999999999</c:v>
                      </c:pt>
                      <c:pt idx="6733">
                        <c:v>18.670400000000001</c:v>
                      </c:pt>
                      <c:pt idx="6734">
                        <c:v>19.032540000000001</c:v>
                      </c:pt>
                      <c:pt idx="6735">
                        <c:v>17.896000000000001</c:v>
                      </c:pt>
                      <c:pt idx="6736">
                        <c:v>18.01454</c:v>
                      </c:pt>
                      <c:pt idx="6737">
                        <c:v>17.428279999999997</c:v>
                      </c:pt>
                      <c:pt idx="6738">
                        <c:v>17.612580000000001</c:v>
                      </c:pt>
                      <c:pt idx="6739">
                        <c:v>17.567959999999999</c:v>
                      </c:pt>
                      <c:pt idx="6740">
                        <c:v>17.689080000000001</c:v>
                      </c:pt>
                      <c:pt idx="6741">
                        <c:v>16.998000000000001</c:v>
                      </c:pt>
                      <c:pt idx="6742">
                        <c:v>16.934259999999998</c:v>
                      </c:pt>
                      <c:pt idx="6743">
                        <c:v>16.150280000000002</c:v>
                      </c:pt>
                      <c:pt idx="6744">
                        <c:v>16.3964</c:v>
                      </c:pt>
                      <c:pt idx="6745">
                        <c:v>16.121420000000001</c:v>
                      </c:pt>
                      <c:pt idx="6746">
                        <c:v>15.09876</c:v>
                      </c:pt>
                      <c:pt idx="6747">
                        <c:v>15.980799999999999</c:v>
                      </c:pt>
                      <c:pt idx="6748">
                        <c:v>16.572119999999998</c:v>
                      </c:pt>
                      <c:pt idx="6749">
                        <c:v>17.19162</c:v>
                      </c:pt>
                      <c:pt idx="6750">
                        <c:v>18.335039999999999</c:v>
                      </c:pt>
                      <c:pt idx="6751">
                        <c:v>18.72392</c:v>
                      </c:pt>
                      <c:pt idx="6752">
                        <c:v>18.456220000000002</c:v>
                      </c:pt>
                      <c:pt idx="6753">
                        <c:v>18.859599999999997</c:v>
                      </c:pt>
                      <c:pt idx="6754">
                        <c:v>17.990359999999999</c:v>
                      </c:pt>
                      <c:pt idx="6755">
                        <c:v>19.737680000000001</c:v>
                      </c:pt>
                      <c:pt idx="6756">
                        <c:v>20.284179999999999</c:v>
                      </c:pt>
                      <c:pt idx="6757">
                        <c:v>20.122599999999998</c:v>
                      </c:pt>
                      <c:pt idx="6758">
                        <c:v>19.339639999999999</c:v>
                      </c:pt>
                      <c:pt idx="6759">
                        <c:v>19.281119999999998</c:v>
                      </c:pt>
                      <c:pt idx="6760">
                        <c:v>19.115659999999998</c:v>
                      </c:pt>
                      <c:pt idx="6761">
                        <c:v>18.658279999999998</c:v>
                      </c:pt>
                      <c:pt idx="6762">
                        <c:v>19.0564</c:v>
                      </c:pt>
                      <c:pt idx="6763">
                        <c:v>18.772639999999999</c:v>
                      </c:pt>
                      <c:pt idx="6764">
                        <c:v>18.30406</c:v>
                      </c:pt>
                      <c:pt idx="6765">
                        <c:v>18.085560000000001</c:v>
                      </c:pt>
                      <c:pt idx="6766">
                        <c:v>18.07216</c:v>
                      </c:pt>
                      <c:pt idx="6767">
                        <c:v>17.37378</c:v>
                      </c:pt>
                      <c:pt idx="6768">
                        <c:v>16.781959999999998</c:v>
                      </c:pt>
                      <c:pt idx="6769">
                        <c:v>16.187360000000002</c:v>
                      </c:pt>
                      <c:pt idx="6770">
                        <c:v>15.93206</c:v>
                      </c:pt>
                      <c:pt idx="6771">
                        <c:v>15.431959999999998</c:v>
                      </c:pt>
                      <c:pt idx="6772">
                        <c:v>16.689040000000002</c:v>
                      </c:pt>
                      <c:pt idx="6773">
                        <c:v>17.020299999999999</c:v>
                      </c:pt>
                      <c:pt idx="6774">
                        <c:v>17.977160000000001</c:v>
                      </c:pt>
                      <c:pt idx="6775">
                        <c:v>18.272539999999999</c:v>
                      </c:pt>
                      <c:pt idx="6776">
                        <c:v>17.942619999999998</c:v>
                      </c:pt>
                      <c:pt idx="6777">
                        <c:v>18.393599999999999</c:v>
                      </c:pt>
                      <c:pt idx="6778">
                        <c:v>19.18994</c:v>
                      </c:pt>
                      <c:pt idx="6779">
                        <c:v>18.856819999999999</c:v>
                      </c:pt>
                      <c:pt idx="6780">
                        <c:v>19.921060000000001</c:v>
                      </c:pt>
                      <c:pt idx="6781">
                        <c:v>20.140520000000002</c:v>
                      </c:pt>
                      <c:pt idx="6782">
                        <c:v>20.050419999999999</c:v>
                      </c:pt>
                      <c:pt idx="6783">
                        <c:v>19.43272</c:v>
                      </c:pt>
                      <c:pt idx="6784">
                        <c:v>18.711939999999998</c:v>
                      </c:pt>
                      <c:pt idx="6785">
                        <c:v>17.91244</c:v>
                      </c:pt>
                      <c:pt idx="6786">
                        <c:v>18.523580000000003</c:v>
                      </c:pt>
                      <c:pt idx="6787">
                        <c:v>18.263279999999998</c:v>
                      </c:pt>
                      <c:pt idx="6788">
                        <c:v>17.945400000000003</c:v>
                      </c:pt>
                      <c:pt idx="6789">
                        <c:v>18.369599999999998</c:v>
                      </c:pt>
                      <c:pt idx="6790">
                        <c:v>17.758400000000002</c:v>
                      </c:pt>
                      <c:pt idx="6791">
                        <c:v>17.222580000000001</c:v>
                      </c:pt>
                      <c:pt idx="6792">
                        <c:v>17.146720000000002</c:v>
                      </c:pt>
                      <c:pt idx="6793">
                        <c:v>17.080419999999997</c:v>
                      </c:pt>
                      <c:pt idx="6794">
                        <c:v>16.992660000000001</c:v>
                      </c:pt>
                      <c:pt idx="6795">
                        <c:v>17.120139999999999</c:v>
                      </c:pt>
                      <c:pt idx="6796">
                        <c:v>17.2408</c:v>
                      </c:pt>
                      <c:pt idx="6797">
                        <c:v>17.721779999999999</c:v>
                      </c:pt>
                      <c:pt idx="6798">
                        <c:v>18.527619999999999</c:v>
                      </c:pt>
                      <c:pt idx="6799">
                        <c:v>17.408000000000001</c:v>
                      </c:pt>
                      <c:pt idx="6800">
                        <c:v>17.144179999999999</c:v>
                      </c:pt>
                      <c:pt idx="6801">
                        <c:v>17.590919999999997</c:v>
                      </c:pt>
                      <c:pt idx="6802">
                        <c:v>17.252179999999999</c:v>
                      </c:pt>
                      <c:pt idx="6803">
                        <c:v>18.954139999999999</c:v>
                      </c:pt>
                      <c:pt idx="6804">
                        <c:v>18.979479999999999</c:v>
                      </c:pt>
                      <c:pt idx="6805">
                        <c:v>19.48216</c:v>
                      </c:pt>
                      <c:pt idx="6806">
                        <c:v>19.16994</c:v>
                      </c:pt>
                      <c:pt idx="6807">
                        <c:v>19.070959999999999</c:v>
                      </c:pt>
                      <c:pt idx="6808">
                        <c:v>18.826139999999999</c:v>
                      </c:pt>
                      <c:pt idx="6809">
                        <c:v>18.77524</c:v>
                      </c:pt>
                      <c:pt idx="6810">
                        <c:v>18.074560000000002</c:v>
                      </c:pt>
                      <c:pt idx="6811">
                        <c:v>17.620259999999998</c:v>
                      </c:pt>
                      <c:pt idx="6812">
                        <c:v>17.730740000000001</c:v>
                      </c:pt>
                      <c:pt idx="6813">
                        <c:v>16.932459999999999</c:v>
                      </c:pt>
                      <c:pt idx="6814">
                        <c:v>16.61824</c:v>
                      </c:pt>
                      <c:pt idx="6815">
                        <c:v>16.3093</c:v>
                      </c:pt>
                      <c:pt idx="6816">
                        <c:v>16.11204</c:v>
                      </c:pt>
                      <c:pt idx="6817">
                        <c:v>15.979379999999999</c:v>
                      </c:pt>
                      <c:pt idx="6818">
                        <c:v>15.70316</c:v>
                      </c:pt>
                      <c:pt idx="6819">
                        <c:v>15.607799999999999</c:v>
                      </c:pt>
                      <c:pt idx="6820">
                        <c:v>15.952719999999999</c:v>
                      </c:pt>
                      <c:pt idx="6821">
                        <c:v>16.183979999999998</c:v>
                      </c:pt>
                      <c:pt idx="6822">
                        <c:v>16.185299999999998</c:v>
                      </c:pt>
                      <c:pt idx="6823">
                        <c:v>15.861540000000002</c:v>
                      </c:pt>
                      <c:pt idx="6824">
                        <c:v>16.490759999999998</c:v>
                      </c:pt>
                      <c:pt idx="6825">
                        <c:v>16.311260000000001</c:v>
                      </c:pt>
                      <c:pt idx="6826">
                        <c:v>15.989940000000001</c:v>
                      </c:pt>
                      <c:pt idx="6827">
                        <c:v>16.014700000000001</c:v>
                      </c:pt>
                      <c:pt idx="6828">
                        <c:v>16.30302</c:v>
                      </c:pt>
                      <c:pt idx="6829">
                        <c:v>16.34206</c:v>
                      </c:pt>
                      <c:pt idx="6830">
                        <c:v>16.278379999999999</c:v>
                      </c:pt>
                      <c:pt idx="6831">
                        <c:v>16.611840000000001</c:v>
                      </c:pt>
                      <c:pt idx="6832">
                        <c:v>16.536999999999999</c:v>
                      </c:pt>
                      <c:pt idx="6833">
                        <c:v>16.28058</c:v>
                      </c:pt>
                      <c:pt idx="6834">
                        <c:v>16.788439999999998</c:v>
                      </c:pt>
                      <c:pt idx="6835">
                        <c:v>16.598959999999998</c:v>
                      </c:pt>
                      <c:pt idx="6836">
                        <c:v>16.272320000000001</c:v>
                      </c:pt>
                      <c:pt idx="6837">
                        <c:v>15.757700000000002</c:v>
                      </c:pt>
                      <c:pt idx="6838">
                        <c:v>15.77806</c:v>
                      </c:pt>
                      <c:pt idx="6839">
                        <c:v>15.6441</c:v>
                      </c:pt>
                      <c:pt idx="6840">
                        <c:v>15.6594</c:v>
                      </c:pt>
                      <c:pt idx="6841">
                        <c:v>15.68126</c:v>
                      </c:pt>
                      <c:pt idx="6842">
                        <c:v>15.75398</c:v>
                      </c:pt>
                      <c:pt idx="6843">
                        <c:v>15.527839999999999</c:v>
                      </c:pt>
                      <c:pt idx="6844">
                        <c:v>15.676260000000001</c:v>
                      </c:pt>
                      <c:pt idx="6845">
                        <c:v>15.58808</c:v>
                      </c:pt>
                      <c:pt idx="6846">
                        <c:v>14.63902</c:v>
                      </c:pt>
                      <c:pt idx="6847">
                        <c:v>14.503080000000001</c:v>
                      </c:pt>
                      <c:pt idx="6848">
                        <c:v>14.20632</c:v>
                      </c:pt>
                      <c:pt idx="6849">
                        <c:v>14.284559999999999</c:v>
                      </c:pt>
                      <c:pt idx="6850">
                        <c:v>14.444700000000001</c:v>
                      </c:pt>
                      <c:pt idx="6851">
                        <c:v>14.631320000000001</c:v>
                      </c:pt>
                      <c:pt idx="6852">
                        <c:v>14.896000000000001</c:v>
                      </c:pt>
                      <c:pt idx="6853">
                        <c:v>14.6808</c:v>
                      </c:pt>
                      <c:pt idx="6854">
                        <c:v>16.29522</c:v>
                      </c:pt>
                      <c:pt idx="6855">
                        <c:v>15.75802</c:v>
                      </c:pt>
                      <c:pt idx="6856">
                        <c:v>15.452360000000001</c:v>
                      </c:pt>
                      <c:pt idx="6857">
                        <c:v>16.206019999999999</c:v>
                      </c:pt>
                      <c:pt idx="6858">
                        <c:v>16.446740000000002</c:v>
                      </c:pt>
                      <c:pt idx="6859">
                        <c:v>15.06002</c:v>
                      </c:pt>
                      <c:pt idx="6860">
                        <c:v>15.22292</c:v>
                      </c:pt>
                      <c:pt idx="6861">
                        <c:v>15.797180000000001</c:v>
                      </c:pt>
                      <c:pt idx="6862">
                        <c:v>15.544700000000001</c:v>
                      </c:pt>
                      <c:pt idx="6863">
                        <c:v>15.13612</c:v>
                      </c:pt>
                      <c:pt idx="6864">
                        <c:v>15.314</c:v>
                      </c:pt>
                      <c:pt idx="6865">
                        <c:v>14.99578</c:v>
                      </c:pt>
                      <c:pt idx="6866">
                        <c:v>16.15784</c:v>
                      </c:pt>
                      <c:pt idx="6867">
                        <c:v>16.586639999999999</c:v>
                      </c:pt>
                      <c:pt idx="6868">
                        <c:v>16.61786</c:v>
                      </c:pt>
                      <c:pt idx="6869">
                        <c:v>16.759060000000002</c:v>
                      </c:pt>
                      <c:pt idx="6870">
                        <c:v>17.654919999999997</c:v>
                      </c:pt>
                      <c:pt idx="6871">
                        <c:v>18.614560000000001</c:v>
                      </c:pt>
                      <c:pt idx="6872">
                        <c:v>18.79344</c:v>
                      </c:pt>
                      <c:pt idx="6873">
                        <c:v>19.082699999999999</c:v>
                      </c:pt>
                      <c:pt idx="6874">
                        <c:v>19.303240000000002</c:v>
                      </c:pt>
                      <c:pt idx="6875">
                        <c:v>19.243500000000001</c:v>
                      </c:pt>
                      <c:pt idx="6876">
                        <c:v>19.331659999999999</c:v>
                      </c:pt>
                      <c:pt idx="6877">
                        <c:v>19.561720000000001</c:v>
                      </c:pt>
                      <c:pt idx="6878">
                        <c:v>19.36646</c:v>
                      </c:pt>
                      <c:pt idx="6879">
                        <c:v>18.935040000000001</c:v>
                      </c:pt>
                      <c:pt idx="6880">
                        <c:v>18.83418</c:v>
                      </c:pt>
                      <c:pt idx="6881">
                        <c:v>17.934619999999999</c:v>
                      </c:pt>
                      <c:pt idx="6882">
                        <c:v>18.5823</c:v>
                      </c:pt>
                      <c:pt idx="6883">
                        <c:v>17.97804</c:v>
                      </c:pt>
                      <c:pt idx="6884">
                        <c:v>17.513060000000003</c:v>
                      </c:pt>
                      <c:pt idx="6885">
                        <c:v>17.472860000000001</c:v>
                      </c:pt>
                      <c:pt idx="6886">
                        <c:v>17.450880000000002</c:v>
                      </c:pt>
                      <c:pt idx="6887">
                        <c:v>17.303459999999998</c:v>
                      </c:pt>
                      <c:pt idx="6888">
                        <c:v>16.985439999999997</c:v>
                      </c:pt>
                      <c:pt idx="6889">
                        <c:v>16.96912</c:v>
                      </c:pt>
                      <c:pt idx="6890">
                        <c:v>16.752359999999999</c:v>
                      </c:pt>
                      <c:pt idx="6891">
                        <c:v>16.744619999999998</c:v>
                      </c:pt>
                      <c:pt idx="6892">
                        <c:v>16.785880000000002</c:v>
                      </c:pt>
                      <c:pt idx="6893">
                        <c:v>17.176299999999998</c:v>
                      </c:pt>
                      <c:pt idx="6894">
                        <c:v>18.375499999999999</c:v>
                      </c:pt>
                      <c:pt idx="6895">
                        <c:v>17.982340000000001</c:v>
                      </c:pt>
                      <c:pt idx="6896">
                        <c:v>18.780919999999998</c:v>
                      </c:pt>
                      <c:pt idx="6897">
                        <c:v>18.812740000000002</c:v>
                      </c:pt>
                      <c:pt idx="6898">
                        <c:v>19.051860000000001</c:v>
                      </c:pt>
                      <c:pt idx="6899">
                        <c:v>18.799439999999997</c:v>
                      </c:pt>
                      <c:pt idx="6900">
                        <c:v>19.084900000000001</c:v>
                      </c:pt>
                      <c:pt idx="6901">
                        <c:v>18.9252</c:v>
                      </c:pt>
                      <c:pt idx="6902">
                        <c:v>18.903919999999999</c:v>
                      </c:pt>
                      <c:pt idx="6903">
                        <c:v>18.413520000000002</c:v>
                      </c:pt>
                      <c:pt idx="6904">
                        <c:v>18.741580000000003</c:v>
                      </c:pt>
                      <c:pt idx="6905">
                        <c:v>18.624639999999999</c:v>
                      </c:pt>
                      <c:pt idx="6906">
                        <c:v>18.103639999999999</c:v>
                      </c:pt>
                      <c:pt idx="6907">
                        <c:v>17.838939999999997</c:v>
                      </c:pt>
                      <c:pt idx="6908">
                        <c:v>18.384319999999999</c:v>
                      </c:pt>
                      <c:pt idx="6909">
                        <c:v>18.128599999999999</c:v>
                      </c:pt>
                      <c:pt idx="6910">
                        <c:v>17.9833</c:v>
                      </c:pt>
                      <c:pt idx="6911">
                        <c:v>17.727540000000001</c:v>
                      </c:pt>
                      <c:pt idx="6912">
                        <c:v>17.921700000000001</c:v>
                      </c:pt>
                      <c:pt idx="6913">
                        <c:v>17.529979999999998</c:v>
                      </c:pt>
                      <c:pt idx="6914">
                        <c:v>17.244540000000001</c:v>
                      </c:pt>
                      <c:pt idx="6915">
                        <c:v>17.700240000000001</c:v>
                      </c:pt>
                      <c:pt idx="6916">
                        <c:v>17.988720000000001</c:v>
                      </c:pt>
                      <c:pt idx="6917">
                        <c:v>18.401900000000001</c:v>
                      </c:pt>
                      <c:pt idx="6918">
                        <c:v>19.645019999999999</c:v>
                      </c:pt>
                      <c:pt idx="6919">
                        <c:v>19.42212</c:v>
                      </c:pt>
                      <c:pt idx="6920">
                        <c:v>19.463519999999999</c:v>
                      </c:pt>
                      <c:pt idx="6921">
                        <c:v>19.277660000000001</c:v>
                      </c:pt>
                      <c:pt idx="6922">
                        <c:v>18.886380000000003</c:v>
                      </c:pt>
                      <c:pt idx="6923">
                        <c:v>19.367060000000002</c:v>
                      </c:pt>
                      <c:pt idx="6924">
                        <c:v>19.597240000000003</c:v>
                      </c:pt>
                      <c:pt idx="6925">
                        <c:v>19.03894</c:v>
                      </c:pt>
                      <c:pt idx="6926">
                        <c:v>18.976080000000003</c:v>
                      </c:pt>
                      <c:pt idx="6927">
                        <c:v>17.873439999999999</c:v>
                      </c:pt>
                      <c:pt idx="6928">
                        <c:v>18.650599999999997</c:v>
                      </c:pt>
                      <c:pt idx="6929">
                        <c:v>18.09646</c:v>
                      </c:pt>
                      <c:pt idx="6930">
                        <c:v>18.236999999999998</c:v>
                      </c:pt>
                      <c:pt idx="6931">
                        <c:v>17.882639999999999</c:v>
                      </c:pt>
                      <c:pt idx="6932">
                        <c:v>17.892959999999999</c:v>
                      </c:pt>
                      <c:pt idx="6933">
                        <c:v>17.558900000000001</c:v>
                      </c:pt>
                      <c:pt idx="6934">
                        <c:v>17.259799999999998</c:v>
                      </c:pt>
                      <c:pt idx="6935">
                        <c:v>16.935680000000001</c:v>
                      </c:pt>
                      <c:pt idx="6936">
                        <c:v>16.870380000000001</c:v>
                      </c:pt>
                      <c:pt idx="6937">
                        <c:v>16.793419999999998</c:v>
                      </c:pt>
                      <c:pt idx="6938">
                        <c:v>16.694380000000002</c:v>
                      </c:pt>
                      <c:pt idx="6939">
                        <c:v>16.690799999999999</c:v>
                      </c:pt>
                      <c:pt idx="6940">
                        <c:v>16.95092</c:v>
                      </c:pt>
                      <c:pt idx="6941">
                        <c:v>17.590419999999998</c:v>
                      </c:pt>
                      <c:pt idx="6942">
                        <c:v>18.58766</c:v>
                      </c:pt>
                      <c:pt idx="6943">
                        <c:v>18.271339999999999</c:v>
                      </c:pt>
                      <c:pt idx="6944">
                        <c:v>18.823799999999999</c:v>
                      </c:pt>
                      <c:pt idx="6945">
                        <c:v>18.52338</c:v>
                      </c:pt>
                      <c:pt idx="6946">
                        <c:v>19.01164</c:v>
                      </c:pt>
                      <c:pt idx="6947">
                        <c:v>18.558959999999999</c:v>
                      </c:pt>
                      <c:pt idx="6948">
                        <c:v>17.244520000000001</c:v>
                      </c:pt>
                      <c:pt idx="6949">
                        <c:v>17.226700000000001</c:v>
                      </c:pt>
                      <c:pt idx="6950">
                        <c:v>17.504840000000002</c:v>
                      </c:pt>
                      <c:pt idx="6951">
                        <c:v>17.028560000000002</c:v>
                      </c:pt>
                      <c:pt idx="6952">
                        <c:v>18.285</c:v>
                      </c:pt>
                      <c:pt idx="6953">
                        <c:v>18.215499999999999</c:v>
                      </c:pt>
                      <c:pt idx="6954">
                        <c:v>18.323160000000001</c:v>
                      </c:pt>
                      <c:pt idx="6955">
                        <c:v>17.582039999999999</c:v>
                      </c:pt>
                      <c:pt idx="6956">
                        <c:v>17.818300000000001</c:v>
                      </c:pt>
                      <c:pt idx="6957">
                        <c:v>17.272939999999998</c:v>
                      </c:pt>
                      <c:pt idx="6958">
                        <c:v>16.74248</c:v>
                      </c:pt>
                      <c:pt idx="6959">
                        <c:v>16.234259999999999</c:v>
                      </c:pt>
                      <c:pt idx="6960">
                        <c:v>15.99076</c:v>
                      </c:pt>
                      <c:pt idx="6961">
                        <c:v>16.267340000000001</c:v>
                      </c:pt>
                      <c:pt idx="6962">
                        <c:v>16.041799999999999</c:v>
                      </c:pt>
                      <c:pt idx="6963">
                        <c:v>15.69354</c:v>
                      </c:pt>
                      <c:pt idx="6964">
                        <c:v>16.45608</c:v>
                      </c:pt>
                      <c:pt idx="6965">
                        <c:v>16.55716</c:v>
                      </c:pt>
                      <c:pt idx="6966">
                        <c:v>18.079339999999998</c:v>
                      </c:pt>
                      <c:pt idx="6967">
                        <c:v>18.102419999999999</c:v>
                      </c:pt>
                      <c:pt idx="6968">
                        <c:v>17.962759999999999</c:v>
                      </c:pt>
                      <c:pt idx="6969">
                        <c:v>18.320439999999998</c:v>
                      </c:pt>
                      <c:pt idx="6970">
                        <c:v>18.20674</c:v>
                      </c:pt>
                      <c:pt idx="6971">
                        <c:v>18.179459999999999</c:v>
                      </c:pt>
                      <c:pt idx="6972">
                        <c:v>17.944700000000001</c:v>
                      </c:pt>
                      <c:pt idx="6973">
                        <c:v>17.876519999999999</c:v>
                      </c:pt>
                      <c:pt idx="6974">
                        <c:v>17.46818</c:v>
                      </c:pt>
                      <c:pt idx="6975">
                        <c:v>17.582599999999999</c:v>
                      </c:pt>
                      <c:pt idx="6976">
                        <c:v>17.40494</c:v>
                      </c:pt>
                      <c:pt idx="6977">
                        <c:v>17.430240000000001</c:v>
                      </c:pt>
                      <c:pt idx="6978">
                        <c:v>16.264399999999998</c:v>
                      </c:pt>
                      <c:pt idx="6979">
                        <c:v>16.16666</c:v>
                      </c:pt>
                      <c:pt idx="6980">
                        <c:v>15.31132</c:v>
                      </c:pt>
                      <c:pt idx="6981">
                        <c:v>14.522639999999999</c:v>
                      </c:pt>
                      <c:pt idx="6982">
                        <c:v>14.454840000000001</c:v>
                      </c:pt>
                      <c:pt idx="6983">
                        <c:v>14.12322</c:v>
                      </c:pt>
                      <c:pt idx="6984">
                        <c:v>14.682399999999999</c:v>
                      </c:pt>
                      <c:pt idx="6985">
                        <c:v>14.33234</c:v>
                      </c:pt>
                      <c:pt idx="6986">
                        <c:v>14.768559999999999</c:v>
                      </c:pt>
                      <c:pt idx="6987">
                        <c:v>14.624780000000001</c:v>
                      </c:pt>
                      <c:pt idx="6988">
                        <c:v>15.129580000000001</c:v>
                      </c:pt>
                      <c:pt idx="6989">
                        <c:v>14.076559999999999</c:v>
                      </c:pt>
                      <c:pt idx="6990">
                        <c:v>14.45316</c:v>
                      </c:pt>
                      <c:pt idx="6991">
                        <c:v>14.3881</c:v>
                      </c:pt>
                      <c:pt idx="6992">
                        <c:v>13.8979</c:v>
                      </c:pt>
                      <c:pt idx="6993">
                        <c:v>14.84904</c:v>
                      </c:pt>
                      <c:pt idx="6994">
                        <c:v>14.6982</c:v>
                      </c:pt>
                      <c:pt idx="6995">
                        <c:v>14.751659999999999</c:v>
                      </c:pt>
                      <c:pt idx="6996">
                        <c:v>14.999919999999999</c:v>
                      </c:pt>
                      <c:pt idx="6997">
                        <c:v>14.93506</c:v>
                      </c:pt>
                      <c:pt idx="6998">
                        <c:v>15.054680000000001</c:v>
                      </c:pt>
                      <c:pt idx="6999">
                        <c:v>14.89052</c:v>
                      </c:pt>
                      <c:pt idx="7000">
                        <c:v>14.72114</c:v>
                      </c:pt>
                      <c:pt idx="7001">
                        <c:v>14.375620000000001</c:v>
                      </c:pt>
                      <c:pt idx="7002">
                        <c:v>14.369719999999999</c:v>
                      </c:pt>
                      <c:pt idx="7003">
                        <c:v>14.44026</c:v>
                      </c:pt>
                      <c:pt idx="7004">
                        <c:v>14.52122</c:v>
                      </c:pt>
                      <c:pt idx="7005">
                        <c:v>14.496799999999999</c:v>
                      </c:pt>
                      <c:pt idx="7006">
                        <c:v>14.548819999999999</c:v>
                      </c:pt>
                      <c:pt idx="7007">
                        <c:v>14.528540000000001</c:v>
                      </c:pt>
                      <c:pt idx="7008">
                        <c:v>14.080639999999999</c:v>
                      </c:pt>
                      <c:pt idx="7009">
                        <c:v>13.794219999999999</c:v>
                      </c:pt>
                      <c:pt idx="7010">
                        <c:v>13.718540000000001</c:v>
                      </c:pt>
                      <c:pt idx="7011">
                        <c:v>13.947520000000001</c:v>
                      </c:pt>
                      <c:pt idx="7012">
                        <c:v>13.85408</c:v>
                      </c:pt>
                      <c:pt idx="7013">
                        <c:v>13.93634</c:v>
                      </c:pt>
                      <c:pt idx="7014">
                        <c:v>14.03598</c:v>
                      </c:pt>
                      <c:pt idx="7015">
                        <c:v>13.80654</c:v>
                      </c:pt>
                      <c:pt idx="7016">
                        <c:v>14.144680000000001</c:v>
                      </c:pt>
                      <c:pt idx="7017">
                        <c:v>13.76698</c:v>
                      </c:pt>
                      <c:pt idx="7018">
                        <c:v>14.26202</c:v>
                      </c:pt>
                      <c:pt idx="7019">
                        <c:v>14.55598</c:v>
                      </c:pt>
                      <c:pt idx="7020">
                        <c:v>14.526440000000001</c:v>
                      </c:pt>
                      <c:pt idx="7021">
                        <c:v>14.708080000000001</c:v>
                      </c:pt>
                      <c:pt idx="7022">
                        <c:v>14.975020000000001</c:v>
                      </c:pt>
                      <c:pt idx="7023">
                        <c:v>14.972200000000001</c:v>
                      </c:pt>
                      <c:pt idx="7024">
                        <c:v>14.8933</c:v>
                      </c:pt>
                      <c:pt idx="7025">
                        <c:v>15.108919999999999</c:v>
                      </c:pt>
                      <c:pt idx="7026">
                        <c:v>15.14926</c:v>
                      </c:pt>
                      <c:pt idx="7027">
                        <c:v>15.067680000000001</c:v>
                      </c:pt>
                      <c:pt idx="7028">
                        <c:v>15.865200000000002</c:v>
                      </c:pt>
                      <c:pt idx="7029">
                        <c:v>15.53622</c:v>
                      </c:pt>
                      <c:pt idx="7030">
                        <c:v>15.71884</c:v>
                      </c:pt>
                      <c:pt idx="7031">
                        <c:v>15.60284</c:v>
                      </c:pt>
                      <c:pt idx="7032">
                        <c:v>15.21598</c:v>
                      </c:pt>
                      <c:pt idx="7033">
                        <c:v>15.07258</c:v>
                      </c:pt>
                      <c:pt idx="7034">
                        <c:v>14.880280000000001</c:v>
                      </c:pt>
                      <c:pt idx="7035">
                        <c:v>15.174020000000001</c:v>
                      </c:pt>
                      <c:pt idx="7036">
                        <c:v>16.074580000000001</c:v>
                      </c:pt>
                      <c:pt idx="7037">
                        <c:v>16.663080000000001</c:v>
                      </c:pt>
                      <c:pt idx="7038">
                        <c:v>17.30556</c:v>
                      </c:pt>
                      <c:pt idx="7039">
                        <c:v>18.035119999999999</c:v>
                      </c:pt>
                      <c:pt idx="7040">
                        <c:v>17.887180000000001</c:v>
                      </c:pt>
                      <c:pt idx="7041">
                        <c:v>18.541679999999999</c:v>
                      </c:pt>
                      <c:pt idx="7042">
                        <c:v>17.703700000000001</c:v>
                      </c:pt>
                      <c:pt idx="7043">
                        <c:v>18.303999999999998</c:v>
                      </c:pt>
                      <c:pt idx="7044">
                        <c:v>18.819020000000002</c:v>
                      </c:pt>
                      <c:pt idx="7045">
                        <c:v>18.962820000000001</c:v>
                      </c:pt>
                      <c:pt idx="7046">
                        <c:v>18.696639999999999</c:v>
                      </c:pt>
                      <c:pt idx="7047">
                        <c:v>18.85962</c:v>
                      </c:pt>
                      <c:pt idx="7048">
                        <c:v>17.8933</c:v>
                      </c:pt>
                      <c:pt idx="7049">
                        <c:v>18.432040000000001</c:v>
                      </c:pt>
                      <c:pt idx="7050">
                        <c:v>18.105820000000001</c:v>
                      </c:pt>
                      <c:pt idx="7051">
                        <c:v>17.149840000000001</c:v>
                      </c:pt>
                      <c:pt idx="7052">
                        <c:v>17.091380000000001</c:v>
                      </c:pt>
                      <c:pt idx="7053">
                        <c:v>16.892060000000001</c:v>
                      </c:pt>
                      <c:pt idx="7054">
                        <c:v>16.807980000000001</c:v>
                      </c:pt>
                      <c:pt idx="7055">
                        <c:v>16.088000000000001</c:v>
                      </c:pt>
                      <c:pt idx="7056">
                        <c:v>15.90728</c:v>
                      </c:pt>
                      <c:pt idx="7057">
                        <c:v>16.035920000000001</c:v>
                      </c:pt>
                      <c:pt idx="7058">
                        <c:v>15.653120000000001</c:v>
                      </c:pt>
                      <c:pt idx="7059">
                        <c:v>15.83802</c:v>
                      </c:pt>
                      <c:pt idx="7060">
                        <c:v>15.896459999999999</c:v>
                      </c:pt>
                      <c:pt idx="7061">
                        <c:v>16.46368</c:v>
                      </c:pt>
                      <c:pt idx="7062">
                        <c:v>18.138020000000001</c:v>
                      </c:pt>
                      <c:pt idx="7063">
                        <c:v>17.64002</c:v>
                      </c:pt>
                      <c:pt idx="7064">
                        <c:v>17.596799999999998</c:v>
                      </c:pt>
                      <c:pt idx="7065">
                        <c:v>18.066459999999999</c:v>
                      </c:pt>
                      <c:pt idx="7066">
                        <c:v>17.157499999999999</c:v>
                      </c:pt>
                      <c:pt idx="7067">
                        <c:v>17.659279999999999</c:v>
                      </c:pt>
                      <c:pt idx="7068">
                        <c:v>17.483759999999997</c:v>
                      </c:pt>
                      <c:pt idx="7069">
                        <c:v>18.278759999999998</c:v>
                      </c:pt>
                      <c:pt idx="7070">
                        <c:v>18.36036</c:v>
                      </c:pt>
                      <c:pt idx="7071">
                        <c:v>17.87604</c:v>
                      </c:pt>
                      <c:pt idx="7072">
                        <c:v>17.27036</c:v>
                      </c:pt>
                      <c:pt idx="7073">
                        <c:v>17.350159999999999</c:v>
                      </c:pt>
                      <c:pt idx="7074">
                        <c:v>16.564080000000001</c:v>
                      </c:pt>
                      <c:pt idx="7075">
                        <c:v>16.44378</c:v>
                      </c:pt>
                      <c:pt idx="7076">
                        <c:v>16.286619999999999</c:v>
                      </c:pt>
                      <c:pt idx="7077">
                        <c:v>16.831520000000001</c:v>
                      </c:pt>
                      <c:pt idx="7078">
                        <c:v>16.063479999999998</c:v>
                      </c:pt>
                      <c:pt idx="7079">
                        <c:v>16.333680000000001</c:v>
                      </c:pt>
                      <c:pt idx="7080">
                        <c:v>16.028379999999999</c:v>
                      </c:pt>
                      <c:pt idx="7081">
                        <c:v>15.8698</c:v>
                      </c:pt>
                      <c:pt idx="7082">
                        <c:v>15.785680000000001</c:v>
                      </c:pt>
                      <c:pt idx="7083">
                        <c:v>15.856399999999999</c:v>
                      </c:pt>
                      <c:pt idx="7084">
                        <c:v>16.19792</c:v>
                      </c:pt>
                      <c:pt idx="7085">
                        <c:v>16.76632</c:v>
                      </c:pt>
                      <c:pt idx="7086">
                        <c:v>17.430119999999999</c:v>
                      </c:pt>
                      <c:pt idx="7087">
                        <c:v>17.58896</c:v>
                      </c:pt>
                      <c:pt idx="7088">
                        <c:v>17.457439999999998</c:v>
                      </c:pt>
                      <c:pt idx="7089">
                        <c:v>17.264880000000002</c:v>
                      </c:pt>
                      <c:pt idx="7090">
                        <c:v>17.628119999999999</c:v>
                      </c:pt>
                      <c:pt idx="7091">
                        <c:v>17.88138</c:v>
                      </c:pt>
                      <c:pt idx="7092">
                        <c:v>18.31664</c:v>
                      </c:pt>
                      <c:pt idx="7093">
                        <c:v>17.927520000000001</c:v>
                      </c:pt>
                      <c:pt idx="7094">
                        <c:v>18.240459999999999</c:v>
                      </c:pt>
                      <c:pt idx="7095">
                        <c:v>17.59356</c:v>
                      </c:pt>
                      <c:pt idx="7096">
                        <c:v>17.438459999999999</c:v>
                      </c:pt>
                      <c:pt idx="7097">
                        <c:v>16.901759999999999</c:v>
                      </c:pt>
                      <c:pt idx="7098">
                        <c:v>17.11646</c:v>
                      </c:pt>
                      <c:pt idx="7099">
                        <c:v>16.91798</c:v>
                      </c:pt>
                      <c:pt idx="7100">
                        <c:v>16.84592</c:v>
                      </c:pt>
                      <c:pt idx="7101">
                        <c:v>16.154879999999999</c:v>
                      </c:pt>
                      <c:pt idx="7102">
                        <c:v>15.769740000000001</c:v>
                      </c:pt>
                      <c:pt idx="7103">
                        <c:v>15.829459999999999</c:v>
                      </c:pt>
                      <c:pt idx="7104">
                        <c:v>15.717700000000001</c:v>
                      </c:pt>
                      <c:pt idx="7105">
                        <c:v>15.882379999999999</c:v>
                      </c:pt>
                      <c:pt idx="7106">
                        <c:v>15.69026</c:v>
                      </c:pt>
                      <c:pt idx="7107">
                        <c:v>15.955219999999999</c:v>
                      </c:pt>
                      <c:pt idx="7108">
                        <c:v>16.08062</c:v>
                      </c:pt>
                      <c:pt idx="7109">
                        <c:v>16.609500000000001</c:v>
                      </c:pt>
                      <c:pt idx="7110">
                        <c:v>17.850580000000001</c:v>
                      </c:pt>
                      <c:pt idx="7111">
                        <c:v>17.78706</c:v>
                      </c:pt>
                      <c:pt idx="7112">
                        <c:v>18.115200000000002</c:v>
                      </c:pt>
                      <c:pt idx="7113">
                        <c:v>18.26052</c:v>
                      </c:pt>
                      <c:pt idx="7114">
                        <c:v>16.88186</c:v>
                      </c:pt>
                      <c:pt idx="7115">
                        <c:v>16.596880000000002</c:v>
                      </c:pt>
                      <c:pt idx="7116">
                        <c:v>16.870099999999997</c:v>
                      </c:pt>
                      <c:pt idx="7117">
                        <c:v>17.64312</c:v>
                      </c:pt>
                      <c:pt idx="7118">
                        <c:v>17.749459999999999</c:v>
                      </c:pt>
                      <c:pt idx="7119">
                        <c:v>17.38288</c:v>
                      </c:pt>
                      <c:pt idx="7120">
                        <c:v>17.63776</c:v>
                      </c:pt>
                      <c:pt idx="7121">
                        <c:v>16.921759999999999</c:v>
                      </c:pt>
                      <c:pt idx="7122">
                        <c:v>16.342860000000002</c:v>
                      </c:pt>
                      <c:pt idx="7123">
                        <c:v>16.862099999999998</c:v>
                      </c:pt>
                      <c:pt idx="7124">
                        <c:v>16.800759999999997</c:v>
                      </c:pt>
                      <c:pt idx="7125">
                        <c:v>16.743860000000002</c:v>
                      </c:pt>
                      <c:pt idx="7126">
                        <c:v>16.377219999999998</c:v>
                      </c:pt>
                      <c:pt idx="7127">
                        <c:v>16.33492</c:v>
                      </c:pt>
                      <c:pt idx="7128">
                        <c:v>16.27524</c:v>
                      </c:pt>
                      <c:pt idx="7129">
                        <c:v>16.2014</c:v>
                      </c:pt>
                      <c:pt idx="7130">
                        <c:v>16.370059999999999</c:v>
                      </c:pt>
                      <c:pt idx="7131">
                        <c:v>16.50046</c:v>
                      </c:pt>
                      <c:pt idx="7132">
                        <c:v>16.494479999999999</c:v>
                      </c:pt>
                      <c:pt idx="7133">
                        <c:v>16.79862</c:v>
                      </c:pt>
                      <c:pt idx="7134">
                        <c:v>17.882819999999999</c:v>
                      </c:pt>
                      <c:pt idx="7135">
                        <c:v>17.724240000000002</c:v>
                      </c:pt>
                      <c:pt idx="7136">
                        <c:v>18.049160000000001</c:v>
                      </c:pt>
                      <c:pt idx="7137">
                        <c:v>17.750900000000001</c:v>
                      </c:pt>
                      <c:pt idx="7138">
                        <c:v>18.146660000000001</c:v>
                      </c:pt>
                      <c:pt idx="7139">
                        <c:v>17.950980000000001</c:v>
                      </c:pt>
                      <c:pt idx="7140">
                        <c:v>18.305019999999999</c:v>
                      </c:pt>
                      <c:pt idx="7141">
                        <c:v>18.14594</c:v>
                      </c:pt>
                      <c:pt idx="7142">
                        <c:v>18.121580000000002</c:v>
                      </c:pt>
                      <c:pt idx="7143">
                        <c:v>17.88918</c:v>
                      </c:pt>
                      <c:pt idx="7144">
                        <c:v>17.629360000000002</c:v>
                      </c:pt>
                      <c:pt idx="7145">
                        <c:v>17.002419999999997</c:v>
                      </c:pt>
                      <c:pt idx="7146">
                        <c:v>16.792580000000001</c:v>
                      </c:pt>
                      <c:pt idx="7147">
                        <c:v>16.711119999999998</c:v>
                      </c:pt>
                      <c:pt idx="7148">
                        <c:v>16.250219999999999</c:v>
                      </c:pt>
                      <c:pt idx="7149">
                        <c:v>16.439419999999998</c:v>
                      </c:pt>
                      <c:pt idx="7150">
                        <c:v>15.960559999999999</c:v>
                      </c:pt>
                      <c:pt idx="7151">
                        <c:v>15.31</c:v>
                      </c:pt>
                      <c:pt idx="7152">
                        <c:v>15.312239999999999</c:v>
                      </c:pt>
                      <c:pt idx="7153">
                        <c:v>15.32244</c:v>
                      </c:pt>
                      <c:pt idx="7154">
                        <c:v>15.278040000000001</c:v>
                      </c:pt>
                      <c:pt idx="7155">
                        <c:v>15.292879999999998</c:v>
                      </c:pt>
                      <c:pt idx="7156">
                        <c:v>15.544600000000001</c:v>
                      </c:pt>
                      <c:pt idx="7157">
                        <c:v>15.601540000000002</c:v>
                      </c:pt>
                      <c:pt idx="7158">
                        <c:v>15.41696</c:v>
                      </c:pt>
                      <c:pt idx="7159">
                        <c:v>15.28082</c:v>
                      </c:pt>
                      <c:pt idx="7160">
                        <c:v>15.342840000000001</c:v>
                      </c:pt>
                      <c:pt idx="7161">
                        <c:v>15.403780000000001</c:v>
                      </c:pt>
                      <c:pt idx="7162">
                        <c:v>15.41972</c:v>
                      </c:pt>
                      <c:pt idx="7163">
                        <c:v>15.590540000000001</c:v>
                      </c:pt>
                      <c:pt idx="7164">
                        <c:v>15.48418</c:v>
                      </c:pt>
                      <c:pt idx="7165">
                        <c:v>15.40466</c:v>
                      </c:pt>
                      <c:pt idx="7166">
                        <c:v>15.38594</c:v>
                      </c:pt>
                      <c:pt idx="7167">
                        <c:v>15.250639999999999</c:v>
                      </c:pt>
                      <c:pt idx="7168">
                        <c:v>15.181100000000001</c:v>
                      </c:pt>
                      <c:pt idx="7169">
                        <c:v>15.31836</c:v>
                      </c:pt>
                      <c:pt idx="7170">
                        <c:v>15.158340000000001</c:v>
                      </c:pt>
                      <c:pt idx="7171">
                        <c:v>14.978540000000001</c:v>
                      </c:pt>
                      <c:pt idx="7172">
                        <c:v>14.749280000000001</c:v>
                      </c:pt>
                      <c:pt idx="7173">
                        <c:v>14.44364</c:v>
                      </c:pt>
                      <c:pt idx="7174">
                        <c:v>14.48132</c:v>
                      </c:pt>
                      <c:pt idx="7175">
                        <c:v>14.19576</c:v>
                      </c:pt>
                      <c:pt idx="7176">
                        <c:v>14.394080000000001</c:v>
                      </c:pt>
                      <c:pt idx="7177">
                        <c:v>14.58066</c:v>
                      </c:pt>
                      <c:pt idx="7178">
                        <c:v>14.518459999999999</c:v>
                      </c:pt>
                      <c:pt idx="7179">
                        <c:v>14.224879999999999</c:v>
                      </c:pt>
                      <c:pt idx="7180">
                        <c:v>14.382639999999999</c:v>
                      </c:pt>
                      <c:pt idx="7181">
                        <c:v>14.62954</c:v>
                      </c:pt>
                      <c:pt idx="7182">
                        <c:v>14.83296</c:v>
                      </c:pt>
                      <c:pt idx="7183">
                        <c:v>14.20116</c:v>
                      </c:pt>
                      <c:pt idx="7184">
                        <c:v>14.038180000000001</c:v>
                      </c:pt>
                      <c:pt idx="7185">
                        <c:v>14.09914</c:v>
                      </c:pt>
                      <c:pt idx="7186">
                        <c:v>14.178180000000001</c:v>
                      </c:pt>
                      <c:pt idx="7187">
                        <c:v>14.359</c:v>
                      </c:pt>
                      <c:pt idx="7188">
                        <c:v>14.7121</c:v>
                      </c:pt>
                      <c:pt idx="7189">
                        <c:v>14.77774</c:v>
                      </c:pt>
                      <c:pt idx="7190">
                        <c:v>14.499540000000001</c:v>
                      </c:pt>
                      <c:pt idx="7191">
                        <c:v>14.314780000000001</c:v>
                      </c:pt>
                      <c:pt idx="7192">
                        <c:v>14.53528</c:v>
                      </c:pt>
                      <c:pt idx="7193">
                        <c:v>14.669919999999999</c:v>
                      </c:pt>
                      <c:pt idx="7194">
                        <c:v>14.6708</c:v>
                      </c:pt>
                      <c:pt idx="7195">
                        <c:v>14.480799999999999</c:v>
                      </c:pt>
                      <c:pt idx="7196">
                        <c:v>14.57558</c:v>
                      </c:pt>
                      <c:pt idx="7197">
                        <c:v>15.311620000000001</c:v>
                      </c:pt>
                      <c:pt idx="7198">
                        <c:v>15.071200000000001</c:v>
                      </c:pt>
                      <c:pt idx="7199">
                        <c:v>15.45298</c:v>
                      </c:pt>
                      <c:pt idx="7200">
                        <c:v>15.36974</c:v>
                      </c:pt>
                      <c:pt idx="7201">
                        <c:v>15.86538</c:v>
                      </c:pt>
                      <c:pt idx="7202">
                        <c:v>15.72424</c:v>
                      </c:pt>
                      <c:pt idx="7203">
                        <c:v>15.72322</c:v>
                      </c:pt>
                      <c:pt idx="7204">
                        <c:v>16.54382</c:v>
                      </c:pt>
                      <c:pt idx="7205">
                        <c:v>16.841419999999999</c:v>
                      </c:pt>
                      <c:pt idx="7206">
                        <c:v>18.106560000000002</c:v>
                      </c:pt>
                      <c:pt idx="7207">
                        <c:v>18.02336</c:v>
                      </c:pt>
                      <c:pt idx="7208">
                        <c:v>18.314080000000001</c:v>
                      </c:pt>
                      <c:pt idx="7209">
                        <c:v>18.184720000000002</c:v>
                      </c:pt>
                      <c:pt idx="7210">
                        <c:v>18.204000000000001</c:v>
                      </c:pt>
                      <c:pt idx="7211">
                        <c:v>18.797139999999999</c:v>
                      </c:pt>
                      <c:pt idx="7212">
                        <c:v>18.394439999999999</c:v>
                      </c:pt>
                      <c:pt idx="7213">
                        <c:v>18.806639999999998</c:v>
                      </c:pt>
                      <c:pt idx="7214">
                        <c:v>18.650680000000001</c:v>
                      </c:pt>
                      <c:pt idx="7215">
                        <c:v>18.416679999999999</c:v>
                      </c:pt>
                      <c:pt idx="7216">
                        <c:v>17.994820000000001</c:v>
                      </c:pt>
                      <c:pt idx="7217">
                        <c:v>18.297400000000003</c:v>
                      </c:pt>
                      <c:pt idx="7218">
                        <c:v>18.173999999999999</c:v>
                      </c:pt>
                      <c:pt idx="7219">
                        <c:v>17.539840000000002</c:v>
                      </c:pt>
                      <c:pt idx="7220">
                        <c:v>17.192540000000001</c:v>
                      </c:pt>
                      <c:pt idx="7221">
                        <c:v>17.017939999999999</c:v>
                      </c:pt>
                      <c:pt idx="7222">
                        <c:v>16.669919999999998</c:v>
                      </c:pt>
                      <c:pt idx="7223">
                        <c:v>16.622499999999999</c:v>
                      </c:pt>
                      <c:pt idx="7224">
                        <c:v>16.662759999999999</c:v>
                      </c:pt>
                      <c:pt idx="7225">
                        <c:v>16.3004</c:v>
                      </c:pt>
                      <c:pt idx="7226">
                        <c:v>16.50442</c:v>
                      </c:pt>
                      <c:pt idx="7227">
                        <c:v>16.549160000000001</c:v>
                      </c:pt>
                      <c:pt idx="7228">
                        <c:v>16.76932</c:v>
                      </c:pt>
                      <c:pt idx="7229">
                        <c:v>17.305880000000002</c:v>
                      </c:pt>
                      <c:pt idx="7230">
                        <c:v>18.281279999999999</c:v>
                      </c:pt>
                      <c:pt idx="7231">
                        <c:v>18.222999999999999</c:v>
                      </c:pt>
                      <c:pt idx="7232">
                        <c:v>18.486159999999998</c:v>
                      </c:pt>
                      <c:pt idx="7233">
                        <c:v>18.510740000000002</c:v>
                      </c:pt>
                      <c:pt idx="7234">
                        <c:v>18.78622</c:v>
                      </c:pt>
                      <c:pt idx="7235">
                        <c:v>18.493320000000001</c:v>
                      </c:pt>
                      <c:pt idx="7236">
                        <c:v>18.992759999999997</c:v>
                      </c:pt>
                      <c:pt idx="7237">
                        <c:v>18.494859999999999</c:v>
                      </c:pt>
                      <c:pt idx="7238">
                        <c:v>19.316880000000001</c:v>
                      </c:pt>
                      <c:pt idx="7239">
                        <c:v>18.24962</c:v>
                      </c:pt>
                      <c:pt idx="7240">
                        <c:v>18.46602</c:v>
                      </c:pt>
                      <c:pt idx="7241">
                        <c:v>17.79964</c:v>
                      </c:pt>
                      <c:pt idx="7242">
                        <c:v>18.358799999999999</c:v>
                      </c:pt>
                      <c:pt idx="7243">
                        <c:v>18.178540000000002</c:v>
                      </c:pt>
                      <c:pt idx="7244">
                        <c:v>17.712799999999998</c:v>
                      </c:pt>
                      <c:pt idx="7245">
                        <c:v>17.559639999999998</c:v>
                      </c:pt>
                      <c:pt idx="7246">
                        <c:v>17.019179999999999</c:v>
                      </c:pt>
                      <c:pt idx="7247">
                        <c:v>16.666779999999999</c:v>
                      </c:pt>
                      <c:pt idx="7248">
                        <c:v>16.824580000000001</c:v>
                      </c:pt>
                      <c:pt idx="7249">
                        <c:v>16.629919999999998</c:v>
                      </c:pt>
                      <c:pt idx="7250">
                        <c:v>16.416220000000003</c:v>
                      </c:pt>
                      <c:pt idx="7251">
                        <c:v>16.26108</c:v>
                      </c:pt>
                      <c:pt idx="7252">
                        <c:v>16.574279999999998</c:v>
                      </c:pt>
                      <c:pt idx="7253">
                        <c:v>17.528880000000001</c:v>
                      </c:pt>
                      <c:pt idx="7254">
                        <c:v>18.62434</c:v>
                      </c:pt>
                      <c:pt idx="7255">
                        <c:v>18.035619999999998</c:v>
                      </c:pt>
                      <c:pt idx="7256">
                        <c:v>18.128779999999999</c:v>
                      </c:pt>
                      <c:pt idx="7257">
                        <c:v>18.204319999999999</c:v>
                      </c:pt>
                      <c:pt idx="7258">
                        <c:v>18.76502</c:v>
                      </c:pt>
                      <c:pt idx="7259">
                        <c:v>17.994479999999999</c:v>
                      </c:pt>
                      <c:pt idx="7260">
                        <c:v>19.137400000000003</c:v>
                      </c:pt>
                      <c:pt idx="7261">
                        <c:v>18.40934</c:v>
                      </c:pt>
                      <c:pt idx="7262">
                        <c:v>18.77908</c:v>
                      </c:pt>
                      <c:pt idx="7263">
                        <c:v>18.832439999999998</c:v>
                      </c:pt>
                      <c:pt idx="7264">
                        <c:v>18.784759999999999</c:v>
                      </c:pt>
                      <c:pt idx="7265">
                        <c:v>18.091639999999998</c:v>
                      </c:pt>
                      <c:pt idx="7266">
                        <c:v>18.513580000000001</c:v>
                      </c:pt>
                      <c:pt idx="7267">
                        <c:v>17.921599999999998</c:v>
                      </c:pt>
                      <c:pt idx="7268">
                        <c:v>17.701900000000002</c:v>
                      </c:pt>
                      <c:pt idx="7269">
                        <c:v>17.531939999999999</c:v>
                      </c:pt>
                      <c:pt idx="7270">
                        <c:v>17.519099999999998</c:v>
                      </c:pt>
                      <c:pt idx="7271">
                        <c:v>16.209900000000001</c:v>
                      </c:pt>
                      <c:pt idx="7272">
                        <c:v>16.8978</c:v>
                      </c:pt>
                      <c:pt idx="7273">
                        <c:v>16.362020000000001</c:v>
                      </c:pt>
                      <c:pt idx="7274">
                        <c:v>16.553879999999999</c:v>
                      </c:pt>
                      <c:pt idx="7275">
                        <c:v>16.132059999999999</c:v>
                      </c:pt>
                      <c:pt idx="7276">
                        <c:v>16.43572</c:v>
                      </c:pt>
                      <c:pt idx="7277">
                        <c:v>16.522479999999998</c:v>
                      </c:pt>
                      <c:pt idx="7278">
                        <c:v>18.568339999999999</c:v>
                      </c:pt>
                      <c:pt idx="7279">
                        <c:v>18.176740000000002</c:v>
                      </c:pt>
                      <c:pt idx="7280">
                        <c:v>18.98236</c:v>
                      </c:pt>
                      <c:pt idx="7281">
                        <c:v>19.061220000000002</c:v>
                      </c:pt>
                      <c:pt idx="7282">
                        <c:v>19.33222</c:v>
                      </c:pt>
                      <c:pt idx="7283">
                        <c:v>19.449020000000001</c:v>
                      </c:pt>
                      <c:pt idx="7284">
                        <c:v>19.633279999999999</c:v>
                      </c:pt>
                      <c:pt idx="7285">
                        <c:v>19.154419999999998</c:v>
                      </c:pt>
                      <c:pt idx="7286">
                        <c:v>19.368119999999998</c:v>
                      </c:pt>
                      <c:pt idx="7287">
                        <c:v>19.007660000000001</c:v>
                      </c:pt>
                      <c:pt idx="7288">
                        <c:v>18.91788</c:v>
                      </c:pt>
                      <c:pt idx="7289">
                        <c:v>18.741859999999999</c:v>
                      </c:pt>
                      <c:pt idx="7290">
                        <c:v>18.554839999999999</c:v>
                      </c:pt>
                      <c:pt idx="7291">
                        <c:v>18.322900000000001</c:v>
                      </c:pt>
                      <c:pt idx="7292">
                        <c:v>17.722999999999999</c:v>
                      </c:pt>
                      <c:pt idx="7293">
                        <c:v>17.31522</c:v>
                      </c:pt>
                      <c:pt idx="7294">
                        <c:v>17.17708</c:v>
                      </c:pt>
                      <c:pt idx="7295">
                        <c:v>16.209900000000001</c:v>
                      </c:pt>
                      <c:pt idx="7296">
                        <c:v>16.519080000000002</c:v>
                      </c:pt>
                      <c:pt idx="7297">
                        <c:v>16.895400000000002</c:v>
                      </c:pt>
                      <c:pt idx="7298">
                        <c:v>16.592700000000001</c:v>
                      </c:pt>
                      <c:pt idx="7299">
                        <c:v>15.817299999999999</c:v>
                      </c:pt>
                      <c:pt idx="7300">
                        <c:v>16.56054</c:v>
                      </c:pt>
                      <c:pt idx="7301">
                        <c:v>17.137720000000002</c:v>
                      </c:pt>
                      <c:pt idx="7302">
                        <c:v>18.173220000000001</c:v>
                      </c:pt>
                      <c:pt idx="7303">
                        <c:v>18.249659999999999</c:v>
                      </c:pt>
                      <c:pt idx="7304">
                        <c:v>18.469279999999998</c:v>
                      </c:pt>
                      <c:pt idx="7305">
                        <c:v>17.408360000000002</c:v>
                      </c:pt>
                      <c:pt idx="7306">
                        <c:v>18.293500000000002</c:v>
                      </c:pt>
                      <c:pt idx="7307">
                        <c:v>18.360019999999999</c:v>
                      </c:pt>
                      <c:pt idx="7308">
                        <c:v>17.900700000000001</c:v>
                      </c:pt>
                      <c:pt idx="7309">
                        <c:v>17.990099999999998</c:v>
                      </c:pt>
                      <c:pt idx="7310">
                        <c:v>18.478540000000002</c:v>
                      </c:pt>
                      <c:pt idx="7311">
                        <c:v>18.182860000000002</c:v>
                      </c:pt>
                      <c:pt idx="7312">
                        <c:v>18.1023</c:v>
                      </c:pt>
                      <c:pt idx="7313">
                        <c:v>18.559200000000001</c:v>
                      </c:pt>
                      <c:pt idx="7314">
                        <c:v>17.576319999999999</c:v>
                      </c:pt>
                      <c:pt idx="7315">
                        <c:v>18.08548</c:v>
                      </c:pt>
                      <c:pt idx="7316">
                        <c:v>17.312540000000002</c:v>
                      </c:pt>
                      <c:pt idx="7317">
                        <c:v>16.796099999999999</c:v>
                      </c:pt>
                      <c:pt idx="7318">
                        <c:v>16.330459999999999</c:v>
                      </c:pt>
                      <c:pt idx="7319">
                        <c:v>15.49456</c:v>
                      </c:pt>
                      <c:pt idx="7320">
                        <c:v>15.24606</c:v>
                      </c:pt>
                      <c:pt idx="7321">
                        <c:v>15.22786</c:v>
                      </c:pt>
                      <c:pt idx="7322">
                        <c:v>14.960840000000001</c:v>
                      </c:pt>
                      <c:pt idx="7323">
                        <c:v>14.926200000000001</c:v>
                      </c:pt>
                      <c:pt idx="7324">
                        <c:v>15.014200000000001</c:v>
                      </c:pt>
                      <c:pt idx="7325">
                        <c:v>15.101600000000001</c:v>
                      </c:pt>
                      <c:pt idx="7326">
                        <c:v>15.301399999999999</c:v>
                      </c:pt>
                      <c:pt idx="7327">
                        <c:v>15.27932</c:v>
                      </c:pt>
                      <c:pt idx="7328">
                        <c:v>15.319799999999999</c:v>
                      </c:pt>
                      <c:pt idx="7329">
                        <c:v>15.178360000000001</c:v>
                      </c:pt>
                      <c:pt idx="7330">
                        <c:v>15.14522</c:v>
                      </c:pt>
                      <c:pt idx="7331">
                        <c:v>15.242520000000001</c:v>
                      </c:pt>
                      <c:pt idx="7332">
                        <c:v>15.21496</c:v>
                      </c:pt>
                      <c:pt idx="7333">
                        <c:v>15.067159999999999</c:v>
                      </c:pt>
                      <c:pt idx="7334">
                        <c:v>14.99668</c:v>
                      </c:pt>
                      <c:pt idx="7335">
                        <c:v>14.883520000000001</c:v>
                      </c:pt>
                      <c:pt idx="7336">
                        <c:v>14.86618</c:v>
                      </c:pt>
                      <c:pt idx="7337">
                        <c:v>14.772920000000001</c:v>
                      </c:pt>
                      <c:pt idx="7338">
                        <c:v>14.81982</c:v>
                      </c:pt>
                      <c:pt idx="7339">
                        <c:v>14.798780000000001</c:v>
                      </c:pt>
                      <c:pt idx="7340">
                        <c:v>14.8896</c:v>
                      </c:pt>
                      <c:pt idx="7341">
                        <c:v>14.721260000000001</c:v>
                      </c:pt>
                      <c:pt idx="7342">
                        <c:v>14.4544</c:v>
                      </c:pt>
                      <c:pt idx="7343">
                        <c:v>13.726299999999998</c:v>
                      </c:pt>
                      <c:pt idx="7344">
                        <c:v>13.59158</c:v>
                      </c:pt>
                      <c:pt idx="7345">
                        <c:v>13.59158</c:v>
                      </c:pt>
                      <c:pt idx="7346">
                        <c:v>13.69678</c:v>
                      </c:pt>
                      <c:pt idx="7347">
                        <c:v>13.58686</c:v>
                      </c:pt>
                      <c:pt idx="7348">
                        <c:v>13.62158</c:v>
                      </c:pt>
                      <c:pt idx="7349">
                        <c:v>13.5556</c:v>
                      </c:pt>
                      <c:pt idx="7350">
                        <c:v>13.524299999999998</c:v>
                      </c:pt>
                      <c:pt idx="7351">
                        <c:v>13.33132</c:v>
                      </c:pt>
                      <c:pt idx="7352">
                        <c:v>13.403040000000001</c:v>
                      </c:pt>
                      <c:pt idx="7353">
                        <c:v>13.3217</c:v>
                      </c:pt>
                      <c:pt idx="7354">
                        <c:v>13.4413</c:v>
                      </c:pt>
                      <c:pt idx="7355">
                        <c:v>13.452780000000001</c:v>
                      </c:pt>
                      <c:pt idx="7356">
                        <c:v>13.758979999999999</c:v>
                      </c:pt>
                      <c:pt idx="7357">
                        <c:v>13.41812</c:v>
                      </c:pt>
                      <c:pt idx="7358">
                        <c:v>13.95194</c:v>
                      </c:pt>
                      <c:pt idx="7359">
                        <c:v>14.053600000000001</c:v>
                      </c:pt>
                      <c:pt idx="7360">
                        <c:v>14.091620000000001</c:v>
                      </c:pt>
                      <c:pt idx="7361">
                        <c:v>14.22212</c:v>
                      </c:pt>
                      <c:pt idx="7362">
                        <c:v>13.996420000000001</c:v>
                      </c:pt>
                      <c:pt idx="7363">
                        <c:v>14.1983</c:v>
                      </c:pt>
                      <c:pt idx="7364">
                        <c:v>14.612680000000001</c:v>
                      </c:pt>
                      <c:pt idx="7365">
                        <c:v>15.29354</c:v>
                      </c:pt>
                      <c:pt idx="7366">
                        <c:v>15.638999999999999</c:v>
                      </c:pt>
                      <c:pt idx="7367">
                        <c:v>15.44712</c:v>
                      </c:pt>
                      <c:pt idx="7368">
                        <c:v>15.36294</c:v>
                      </c:pt>
                      <c:pt idx="7369">
                        <c:v>15.260579999999999</c:v>
                      </c:pt>
                      <c:pt idx="7370">
                        <c:v>15.21654</c:v>
                      </c:pt>
                      <c:pt idx="7371">
                        <c:v>15.383899999999999</c:v>
                      </c:pt>
                      <c:pt idx="7372">
                        <c:v>15.22992</c:v>
                      </c:pt>
                      <c:pt idx="7373">
                        <c:v>15.46444</c:v>
                      </c:pt>
                      <c:pt idx="7374">
                        <c:v>16.383680000000002</c:v>
                      </c:pt>
                      <c:pt idx="7375">
                        <c:v>17.27054</c:v>
                      </c:pt>
                      <c:pt idx="7376">
                        <c:v>17.152099999999997</c:v>
                      </c:pt>
                      <c:pt idx="7377">
                        <c:v>16.132000000000001</c:v>
                      </c:pt>
                      <c:pt idx="7378">
                        <c:v>16.443339999999999</c:v>
                      </c:pt>
                      <c:pt idx="7379">
                        <c:v>17.102080000000001</c:v>
                      </c:pt>
                      <c:pt idx="7380">
                        <c:v>18.047319999999999</c:v>
                      </c:pt>
                      <c:pt idx="7381">
                        <c:v>18.314360000000001</c:v>
                      </c:pt>
                      <c:pt idx="7382">
                        <c:v>18.308880000000002</c:v>
                      </c:pt>
                      <c:pt idx="7383">
                        <c:v>18.12968</c:v>
                      </c:pt>
                      <c:pt idx="7384">
                        <c:v>17.421880000000002</c:v>
                      </c:pt>
                      <c:pt idx="7385">
                        <c:v>17.413619999999998</c:v>
                      </c:pt>
                      <c:pt idx="7386">
                        <c:v>17.173539999999999</c:v>
                      </c:pt>
                      <c:pt idx="7387">
                        <c:v>17.362639999999999</c:v>
                      </c:pt>
                      <c:pt idx="7388">
                        <c:v>16.87114</c:v>
                      </c:pt>
                      <c:pt idx="7389">
                        <c:v>16.642400000000002</c:v>
                      </c:pt>
                      <c:pt idx="7390">
                        <c:v>16.420580000000001</c:v>
                      </c:pt>
                      <c:pt idx="7391">
                        <c:v>16.231780000000001</c:v>
                      </c:pt>
                      <c:pt idx="7392">
                        <c:v>16.211400000000001</c:v>
                      </c:pt>
                      <c:pt idx="7393">
                        <c:v>15.924899999999999</c:v>
                      </c:pt>
                      <c:pt idx="7394">
                        <c:v>15.97508</c:v>
                      </c:pt>
                      <c:pt idx="7395">
                        <c:v>16.199280000000002</c:v>
                      </c:pt>
                      <c:pt idx="7396">
                        <c:v>16.163460000000001</c:v>
                      </c:pt>
                      <c:pt idx="7397">
                        <c:v>16.361519999999999</c:v>
                      </c:pt>
                      <c:pt idx="7398">
                        <c:v>17.0214</c:v>
                      </c:pt>
                      <c:pt idx="7399">
                        <c:v>18.06352</c:v>
                      </c:pt>
                      <c:pt idx="7400">
                        <c:v>17.90878</c:v>
                      </c:pt>
                      <c:pt idx="7401">
                        <c:v>18.308240000000001</c:v>
                      </c:pt>
                      <c:pt idx="7402">
                        <c:v>18.345800000000001</c:v>
                      </c:pt>
                      <c:pt idx="7403">
                        <c:v>18.741419999999998</c:v>
                      </c:pt>
                      <c:pt idx="7404">
                        <c:v>18.51512</c:v>
                      </c:pt>
                      <c:pt idx="7405">
                        <c:v>18.919580000000003</c:v>
                      </c:pt>
                      <c:pt idx="7406">
                        <c:v>18.486799999999999</c:v>
                      </c:pt>
                      <c:pt idx="7407">
                        <c:v>18.693439999999999</c:v>
                      </c:pt>
                      <c:pt idx="7408">
                        <c:v>18.324480000000001</c:v>
                      </c:pt>
                      <c:pt idx="7409">
                        <c:v>18.0289</c:v>
                      </c:pt>
                      <c:pt idx="7410">
                        <c:v>18.170780000000001</c:v>
                      </c:pt>
                      <c:pt idx="7411">
                        <c:v>17.687240000000003</c:v>
                      </c:pt>
                      <c:pt idx="7412">
                        <c:v>17.583400000000001</c:v>
                      </c:pt>
                      <c:pt idx="7413">
                        <c:v>17.497439999999997</c:v>
                      </c:pt>
                      <c:pt idx="7414">
                        <c:v>17.063800000000001</c:v>
                      </c:pt>
                      <c:pt idx="7415">
                        <c:v>16.991979999999998</c:v>
                      </c:pt>
                      <c:pt idx="7416">
                        <c:v>16.933499999999999</c:v>
                      </c:pt>
                      <c:pt idx="7417">
                        <c:v>16.65184</c:v>
                      </c:pt>
                      <c:pt idx="7418">
                        <c:v>16.636400000000002</c:v>
                      </c:pt>
                      <c:pt idx="7419">
                        <c:v>16.51962</c:v>
                      </c:pt>
                      <c:pt idx="7420">
                        <c:v>15.866379999999999</c:v>
                      </c:pt>
                      <c:pt idx="7421">
                        <c:v>16.630299999999998</c:v>
                      </c:pt>
                      <c:pt idx="7422">
                        <c:v>15.603680000000001</c:v>
                      </c:pt>
                      <c:pt idx="7423">
                        <c:v>16.908099999999997</c:v>
                      </c:pt>
                      <c:pt idx="7424">
                        <c:v>17.207999999999998</c:v>
                      </c:pt>
                      <c:pt idx="7425">
                        <c:v>16.708560000000002</c:v>
                      </c:pt>
                      <c:pt idx="7426">
                        <c:v>17.52102</c:v>
                      </c:pt>
                      <c:pt idx="7427">
                        <c:v>17.8127</c:v>
                      </c:pt>
                      <c:pt idx="7428">
                        <c:v>18.486439999999998</c:v>
                      </c:pt>
                      <c:pt idx="7429">
                        <c:v>19.04684</c:v>
                      </c:pt>
                      <c:pt idx="7430">
                        <c:v>18.954999999999998</c:v>
                      </c:pt>
                      <c:pt idx="7431">
                        <c:v>18.794280000000001</c:v>
                      </c:pt>
                      <c:pt idx="7432">
                        <c:v>18.353380000000001</c:v>
                      </c:pt>
                      <c:pt idx="7433">
                        <c:v>18.401340000000001</c:v>
                      </c:pt>
                      <c:pt idx="7434">
                        <c:v>18.975180000000002</c:v>
                      </c:pt>
                      <c:pt idx="7435">
                        <c:v>18.023619999999998</c:v>
                      </c:pt>
                      <c:pt idx="7436">
                        <c:v>17.720140000000001</c:v>
                      </c:pt>
                      <c:pt idx="7437">
                        <c:v>17.651979999999998</c:v>
                      </c:pt>
                      <c:pt idx="7438">
                        <c:v>17.418400000000002</c:v>
                      </c:pt>
                      <c:pt idx="7439">
                        <c:v>17.179819999999999</c:v>
                      </c:pt>
                      <c:pt idx="7440">
                        <c:v>16.815259999999999</c:v>
                      </c:pt>
                      <c:pt idx="7441">
                        <c:v>16.721979999999999</c:v>
                      </c:pt>
                      <c:pt idx="7442">
                        <c:v>16.496299999999998</c:v>
                      </c:pt>
                      <c:pt idx="7443">
                        <c:v>16.514980000000001</c:v>
                      </c:pt>
                      <c:pt idx="7444">
                        <c:v>16.5107</c:v>
                      </c:pt>
                      <c:pt idx="7445">
                        <c:v>16.518060000000002</c:v>
                      </c:pt>
                      <c:pt idx="7446">
                        <c:v>17.056380000000001</c:v>
                      </c:pt>
                      <c:pt idx="7447">
                        <c:v>17.6525</c:v>
                      </c:pt>
                      <c:pt idx="7448">
                        <c:v>17.746459999999999</c:v>
                      </c:pt>
                      <c:pt idx="7449">
                        <c:v>16.736619999999998</c:v>
                      </c:pt>
                      <c:pt idx="7450">
                        <c:v>16.858060000000002</c:v>
                      </c:pt>
                      <c:pt idx="7451">
                        <c:v>16.688479999999998</c:v>
                      </c:pt>
                      <c:pt idx="7452">
                        <c:v>16.596119999999999</c:v>
                      </c:pt>
                      <c:pt idx="7453">
                        <c:v>17.171599999999998</c:v>
                      </c:pt>
                      <c:pt idx="7454">
                        <c:v>16.72784</c:v>
                      </c:pt>
                      <c:pt idx="7455">
                        <c:v>16.459379999999999</c:v>
                      </c:pt>
                      <c:pt idx="7456">
                        <c:v>16.359940000000002</c:v>
                      </c:pt>
                      <c:pt idx="7457">
                        <c:v>16.083459999999999</c:v>
                      </c:pt>
                      <c:pt idx="7458">
                        <c:v>16.060959999999998</c:v>
                      </c:pt>
                      <c:pt idx="7459">
                        <c:v>16.235900000000001</c:v>
                      </c:pt>
                      <c:pt idx="7460">
                        <c:v>16.657700000000002</c:v>
                      </c:pt>
                      <c:pt idx="7461">
                        <c:v>16.749220000000001</c:v>
                      </c:pt>
                      <c:pt idx="7462">
                        <c:v>16.22606</c:v>
                      </c:pt>
                      <c:pt idx="7463">
                        <c:v>15.78298</c:v>
                      </c:pt>
                      <c:pt idx="7464">
                        <c:v>15.9816</c:v>
                      </c:pt>
                      <c:pt idx="7465">
                        <c:v>16.283360000000002</c:v>
                      </c:pt>
                      <c:pt idx="7466">
                        <c:v>15.99048</c:v>
                      </c:pt>
                      <c:pt idx="7467">
                        <c:v>15.17864</c:v>
                      </c:pt>
                      <c:pt idx="7468">
                        <c:v>15.91952</c:v>
                      </c:pt>
                      <c:pt idx="7469">
                        <c:v>16.02338</c:v>
                      </c:pt>
                      <c:pt idx="7470">
                        <c:v>16.59928</c:v>
                      </c:pt>
                      <c:pt idx="7471">
                        <c:v>17.236060000000002</c:v>
                      </c:pt>
                      <c:pt idx="7472">
                        <c:v>17.114439999999998</c:v>
                      </c:pt>
                      <c:pt idx="7473">
                        <c:v>17.7563</c:v>
                      </c:pt>
                      <c:pt idx="7474">
                        <c:v>18.082159999999998</c:v>
                      </c:pt>
                      <c:pt idx="7475">
                        <c:v>17.997580000000003</c:v>
                      </c:pt>
                      <c:pt idx="7476">
                        <c:v>17.97034</c:v>
                      </c:pt>
                      <c:pt idx="7477">
                        <c:v>18.04552</c:v>
                      </c:pt>
                      <c:pt idx="7478">
                        <c:v>17.78444</c:v>
                      </c:pt>
                      <c:pt idx="7479">
                        <c:v>17.56174</c:v>
                      </c:pt>
                      <c:pt idx="7480">
                        <c:v>17.519860000000001</c:v>
                      </c:pt>
                      <c:pt idx="7481">
                        <c:v>17.144759999999998</c:v>
                      </c:pt>
                      <c:pt idx="7482">
                        <c:v>17.768999999999998</c:v>
                      </c:pt>
                      <c:pt idx="7483">
                        <c:v>17.219919999999998</c:v>
                      </c:pt>
                      <c:pt idx="7484">
                        <c:v>17.447620000000001</c:v>
                      </c:pt>
                      <c:pt idx="7485">
                        <c:v>17.038520000000002</c:v>
                      </c:pt>
                      <c:pt idx="7486">
                        <c:v>17.062939999999998</c:v>
                      </c:pt>
                      <c:pt idx="7487">
                        <c:v>16.522500000000001</c:v>
                      </c:pt>
                      <c:pt idx="7488">
                        <c:v>15.83944</c:v>
                      </c:pt>
                      <c:pt idx="7489">
                        <c:v>15.57424</c:v>
                      </c:pt>
                      <c:pt idx="7490">
                        <c:v>16.060200000000002</c:v>
                      </c:pt>
                      <c:pt idx="7491">
                        <c:v>15.16752</c:v>
                      </c:pt>
                      <c:pt idx="7492">
                        <c:v>14.65516</c:v>
                      </c:pt>
                      <c:pt idx="7493">
                        <c:v>14.77928</c:v>
                      </c:pt>
                      <c:pt idx="7494">
                        <c:v>15.000260000000001</c:v>
                      </c:pt>
                      <c:pt idx="7495">
                        <c:v>14.73194</c:v>
                      </c:pt>
                      <c:pt idx="7496">
                        <c:v>14.70552</c:v>
                      </c:pt>
                      <c:pt idx="7497">
                        <c:v>14.48996</c:v>
                      </c:pt>
                      <c:pt idx="7498">
                        <c:v>15.016219999999999</c:v>
                      </c:pt>
                      <c:pt idx="7499">
                        <c:v>15.1471</c:v>
                      </c:pt>
                      <c:pt idx="7500">
                        <c:v>15.17332</c:v>
                      </c:pt>
                      <c:pt idx="7501">
                        <c:v>15.276</c:v>
                      </c:pt>
                      <c:pt idx="7502">
                        <c:v>15.340260000000001</c:v>
                      </c:pt>
                      <c:pt idx="7503">
                        <c:v>15.414339999999999</c:v>
                      </c:pt>
                      <c:pt idx="7504">
                        <c:v>15.22968</c:v>
                      </c:pt>
                      <c:pt idx="7505">
                        <c:v>15.22884</c:v>
                      </c:pt>
                      <c:pt idx="7506">
                        <c:v>15.37814</c:v>
                      </c:pt>
                      <c:pt idx="7507">
                        <c:v>15.395799999999999</c:v>
                      </c:pt>
                      <c:pt idx="7508">
                        <c:v>15.3132</c:v>
                      </c:pt>
                      <c:pt idx="7509">
                        <c:v>15.38068</c:v>
                      </c:pt>
                      <c:pt idx="7510">
                        <c:v>15.419379999999999</c:v>
                      </c:pt>
                      <c:pt idx="7511">
                        <c:v>15.24014</c:v>
                      </c:pt>
                      <c:pt idx="7512">
                        <c:v>14.908580000000001</c:v>
                      </c:pt>
                      <c:pt idx="7513">
                        <c:v>14.920219999999999</c:v>
                      </c:pt>
                      <c:pt idx="7514">
                        <c:v>14.986559999999999</c:v>
                      </c:pt>
                      <c:pt idx="7515">
                        <c:v>14.75742</c:v>
                      </c:pt>
                      <c:pt idx="7516">
                        <c:v>14.6304</c:v>
                      </c:pt>
                      <c:pt idx="7517">
                        <c:v>14.75142</c:v>
                      </c:pt>
                      <c:pt idx="7518">
                        <c:v>14.814719999999999</c:v>
                      </c:pt>
                      <c:pt idx="7519">
                        <c:v>14.77656</c:v>
                      </c:pt>
                      <c:pt idx="7520">
                        <c:v>14.504299999999999</c:v>
                      </c:pt>
                      <c:pt idx="7521">
                        <c:v>14.345219999999999</c:v>
                      </c:pt>
                      <c:pt idx="7522">
                        <c:v>14.670339999999999</c:v>
                      </c:pt>
                      <c:pt idx="7523">
                        <c:v>14.608459999999999</c:v>
                      </c:pt>
                      <c:pt idx="7524">
                        <c:v>14.44482</c:v>
                      </c:pt>
                      <c:pt idx="7525">
                        <c:v>14.31592</c:v>
                      </c:pt>
                      <c:pt idx="7526">
                        <c:v>14.36866</c:v>
                      </c:pt>
                      <c:pt idx="7527">
                        <c:v>14.48814</c:v>
                      </c:pt>
                      <c:pt idx="7528">
                        <c:v>14.399319999999999</c:v>
                      </c:pt>
                      <c:pt idx="7529">
                        <c:v>14.71388</c:v>
                      </c:pt>
                      <c:pt idx="7530">
                        <c:v>14.856579999999999</c:v>
                      </c:pt>
                      <c:pt idx="7531">
                        <c:v>14.80226</c:v>
                      </c:pt>
                      <c:pt idx="7532">
                        <c:v>14.898719999999999</c:v>
                      </c:pt>
                      <c:pt idx="7533">
                        <c:v>15.43904</c:v>
                      </c:pt>
                      <c:pt idx="7534">
                        <c:v>14.878879999999999</c:v>
                      </c:pt>
                      <c:pt idx="7535">
                        <c:v>15.047739999999999</c:v>
                      </c:pt>
                      <c:pt idx="7536">
                        <c:v>15.653459999999999</c:v>
                      </c:pt>
                      <c:pt idx="7537">
                        <c:v>15.6424</c:v>
                      </c:pt>
                      <c:pt idx="7538">
                        <c:v>15.925739999999999</c:v>
                      </c:pt>
                      <c:pt idx="7539">
                        <c:v>15.789719999999999</c:v>
                      </c:pt>
                      <c:pt idx="7540">
                        <c:v>15.856860000000001</c:v>
                      </c:pt>
                      <c:pt idx="7541">
                        <c:v>16.130240000000001</c:v>
                      </c:pt>
                      <c:pt idx="7542">
                        <c:v>16.649360000000001</c:v>
                      </c:pt>
                      <c:pt idx="7543">
                        <c:v>16.857839999999999</c:v>
                      </c:pt>
                      <c:pt idx="7544">
                        <c:v>17.320080000000001</c:v>
                      </c:pt>
                      <c:pt idx="7545">
                        <c:v>16.92164</c:v>
                      </c:pt>
                      <c:pt idx="7546">
                        <c:v>17.43374</c:v>
                      </c:pt>
                      <c:pt idx="7547">
                        <c:v>17.45204</c:v>
                      </c:pt>
                      <c:pt idx="7548">
                        <c:v>17.842419999999997</c:v>
                      </c:pt>
                      <c:pt idx="7549">
                        <c:v>17.381540000000001</c:v>
                      </c:pt>
                      <c:pt idx="7550">
                        <c:v>17.74774</c:v>
                      </c:pt>
                      <c:pt idx="7551">
                        <c:v>17.332380000000001</c:v>
                      </c:pt>
                      <c:pt idx="7552">
                        <c:v>16.673279999999998</c:v>
                      </c:pt>
                      <c:pt idx="7553">
                        <c:v>16.784080000000003</c:v>
                      </c:pt>
                      <c:pt idx="7554">
                        <c:v>17.496179999999999</c:v>
                      </c:pt>
                      <c:pt idx="7555">
                        <c:v>17.270479999999999</c:v>
                      </c:pt>
                      <c:pt idx="7556">
                        <c:v>17.264320000000001</c:v>
                      </c:pt>
                      <c:pt idx="7557">
                        <c:v>16.749380000000002</c:v>
                      </c:pt>
                      <c:pt idx="7558">
                        <c:v>16.827180000000002</c:v>
                      </c:pt>
                      <c:pt idx="7559">
                        <c:v>16.322759999999999</c:v>
                      </c:pt>
                      <c:pt idx="7560">
                        <c:v>15.650379999999998</c:v>
                      </c:pt>
                      <c:pt idx="7561">
                        <c:v>15.7347</c:v>
                      </c:pt>
                      <c:pt idx="7562">
                        <c:v>15.916139999999999</c:v>
                      </c:pt>
                      <c:pt idx="7563">
                        <c:v>15.87566</c:v>
                      </c:pt>
                      <c:pt idx="7564">
                        <c:v>15.92304</c:v>
                      </c:pt>
                      <c:pt idx="7565">
                        <c:v>15.989940000000001</c:v>
                      </c:pt>
                      <c:pt idx="7566">
                        <c:v>16.457979999999999</c:v>
                      </c:pt>
                      <c:pt idx="7567">
                        <c:v>17.486979999999999</c:v>
                      </c:pt>
                      <c:pt idx="7568">
                        <c:v>17.376459999999998</c:v>
                      </c:pt>
                      <c:pt idx="7569">
                        <c:v>17.749500000000001</c:v>
                      </c:pt>
                      <c:pt idx="7570">
                        <c:v>17.713360000000002</c:v>
                      </c:pt>
                      <c:pt idx="7571">
                        <c:v>17.55498</c:v>
                      </c:pt>
                      <c:pt idx="7572">
                        <c:v>16.935419999999997</c:v>
                      </c:pt>
                      <c:pt idx="7573">
                        <c:v>16.80086</c:v>
                      </c:pt>
                      <c:pt idx="7574">
                        <c:v>16.852679999999999</c:v>
                      </c:pt>
                      <c:pt idx="7575">
                        <c:v>16.27392</c:v>
                      </c:pt>
                      <c:pt idx="7576">
                        <c:v>16.64772</c:v>
                      </c:pt>
                      <c:pt idx="7577">
                        <c:v>16.572380000000003</c:v>
                      </c:pt>
                      <c:pt idx="7578">
                        <c:v>16.571339999999999</c:v>
                      </c:pt>
                      <c:pt idx="7579">
                        <c:v>16.44098</c:v>
                      </c:pt>
                      <c:pt idx="7580">
                        <c:v>16.29964</c:v>
                      </c:pt>
                      <c:pt idx="7581">
                        <c:v>15.57748</c:v>
                      </c:pt>
                      <c:pt idx="7582">
                        <c:v>15.118180000000001</c:v>
                      </c:pt>
                      <c:pt idx="7583">
                        <c:v>15.080959999999999</c:v>
                      </c:pt>
                      <c:pt idx="7584">
                        <c:v>14.57926</c:v>
                      </c:pt>
                      <c:pt idx="7585">
                        <c:v>14.416840000000001</c:v>
                      </c:pt>
                      <c:pt idx="7586">
                        <c:v>14.134379999999998</c:v>
                      </c:pt>
                      <c:pt idx="7587">
                        <c:v>14.0372</c:v>
                      </c:pt>
                      <c:pt idx="7588">
                        <c:v>14.273340000000001</c:v>
                      </c:pt>
                      <c:pt idx="7589">
                        <c:v>14.227499999999999</c:v>
                      </c:pt>
                      <c:pt idx="7590">
                        <c:v>14.730600000000001</c:v>
                      </c:pt>
                      <c:pt idx="7591">
                        <c:v>16.0093</c:v>
                      </c:pt>
                      <c:pt idx="7592">
                        <c:v>15.765180000000001</c:v>
                      </c:pt>
                      <c:pt idx="7593">
                        <c:v>16.122399999999999</c:v>
                      </c:pt>
                      <c:pt idx="7594">
                        <c:v>16.07516</c:v>
                      </c:pt>
                      <c:pt idx="7595">
                        <c:v>16.273099999999999</c:v>
                      </c:pt>
                      <c:pt idx="7596">
                        <c:v>16.259499999999999</c:v>
                      </c:pt>
                      <c:pt idx="7597">
                        <c:v>16.1236</c:v>
                      </c:pt>
                      <c:pt idx="7598">
                        <c:v>15.78176</c:v>
                      </c:pt>
                      <c:pt idx="7599">
                        <c:v>15.844479999999999</c:v>
                      </c:pt>
                      <c:pt idx="7600">
                        <c:v>15.44594</c:v>
                      </c:pt>
                      <c:pt idx="7601">
                        <c:v>15.49606</c:v>
                      </c:pt>
                      <c:pt idx="7602">
                        <c:v>15.22364</c:v>
                      </c:pt>
                      <c:pt idx="7603">
                        <c:v>15.668379999999999</c:v>
                      </c:pt>
                      <c:pt idx="7604">
                        <c:v>15.093680000000001</c:v>
                      </c:pt>
                      <c:pt idx="7605">
                        <c:v>14.910260000000001</c:v>
                      </c:pt>
                      <c:pt idx="7606">
                        <c:v>14.894600000000001</c:v>
                      </c:pt>
                      <c:pt idx="7607">
                        <c:v>15.211879999999999</c:v>
                      </c:pt>
                      <c:pt idx="7608">
                        <c:v>14.92282</c:v>
                      </c:pt>
                      <c:pt idx="7609">
                        <c:v>14.72546</c:v>
                      </c:pt>
                      <c:pt idx="7610">
                        <c:v>14.294</c:v>
                      </c:pt>
                      <c:pt idx="7611">
                        <c:v>14.26412</c:v>
                      </c:pt>
                      <c:pt idx="7612">
                        <c:v>13.954459999999999</c:v>
                      </c:pt>
                      <c:pt idx="7613">
                        <c:v>14.324860000000001</c:v>
                      </c:pt>
                      <c:pt idx="7614">
                        <c:v>14.33222</c:v>
                      </c:pt>
                      <c:pt idx="7615">
                        <c:v>15.871139999999999</c:v>
                      </c:pt>
                      <c:pt idx="7616">
                        <c:v>16.095179999999999</c:v>
                      </c:pt>
                      <c:pt idx="7617">
                        <c:v>16.338200000000001</c:v>
                      </c:pt>
                      <c:pt idx="7618">
                        <c:v>16.656299999999998</c:v>
                      </c:pt>
                      <c:pt idx="7619">
                        <c:v>16.291520000000002</c:v>
                      </c:pt>
                      <c:pt idx="7620">
                        <c:v>16.561040000000002</c:v>
                      </c:pt>
                      <c:pt idx="7621">
                        <c:v>16.282859999999999</c:v>
                      </c:pt>
                      <c:pt idx="7622">
                        <c:v>17.087919999999997</c:v>
                      </c:pt>
                      <c:pt idx="7623">
                        <c:v>16.75</c:v>
                      </c:pt>
                      <c:pt idx="7624">
                        <c:v>16.569980000000001</c:v>
                      </c:pt>
                      <c:pt idx="7625">
                        <c:v>16.406599999999997</c:v>
                      </c:pt>
                      <c:pt idx="7626">
                        <c:v>15.870100000000001</c:v>
                      </c:pt>
                      <c:pt idx="7627">
                        <c:v>15.76638</c:v>
                      </c:pt>
                      <c:pt idx="7628">
                        <c:v>15.62936</c:v>
                      </c:pt>
                      <c:pt idx="7629">
                        <c:v>15.41892</c:v>
                      </c:pt>
                      <c:pt idx="7630">
                        <c:v>14.97874</c:v>
                      </c:pt>
                      <c:pt idx="7631">
                        <c:v>15.07192</c:v>
                      </c:pt>
                      <c:pt idx="7632">
                        <c:v>14.76324</c:v>
                      </c:pt>
                      <c:pt idx="7633">
                        <c:v>14.74854</c:v>
                      </c:pt>
                      <c:pt idx="7634">
                        <c:v>14.61492</c:v>
                      </c:pt>
                      <c:pt idx="7635">
                        <c:v>14.481059999999999</c:v>
                      </c:pt>
                      <c:pt idx="7636">
                        <c:v>14.66888</c:v>
                      </c:pt>
                      <c:pt idx="7637">
                        <c:v>14.71224</c:v>
                      </c:pt>
                      <c:pt idx="7638">
                        <c:v>15.015040000000001</c:v>
                      </c:pt>
                      <c:pt idx="7639">
                        <c:v>15.927040000000002</c:v>
                      </c:pt>
                      <c:pt idx="7640">
                        <c:v>15.65686</c:v>
                      </c:pt>
                      <c:pt idx="7641">
                        <c:v>16.6511</c:v>
                      </c:pt>
                      <c:pt idx="7642">
                        <c:v>16.295259999999999</c:v>
                      </c:pt>
                      <c:pt idx="7643">
                        <c:v>16.283059999999999</c:v>
                      </c:pt>
                      <c:pt idx="7644">
                        <c:v>16.34046</c:v>
                      </c:pt>
                      <c:pt idx="7645">
                        <c:v>16.365280000000002</c:v>
                      </c:pt>
                      <c:pt idx="7646">
                        <c:v>16.18046</c:v>
                      </c:pt>
                      <c:pt idx="7647">
                        <c:v>16.169219999999999</c:v>
                      </c:pt>
                      <c:pt idx="7648">
                        <c:v>15.73602</c:v>
                      </c:pt>
                      <c:pt idx="7649">
                        <c:v>15.114739999999999</c:v>
                      </c:pt>
                      <c:pt idx="7650">
                        <c:v>15.350719999999999</c:v>
                      </c:pt>
                      <c:pt idx="7651">
                        <c:v>15.07882</c:v>
                      </c:pt>
                      <c:pt idx="7652">
                        <c:v>15.7379</c:v>
                      </c:pt>
                      <c:pt idx="7653">
                        <c:v>15.543659999999999</c:v>
                      </c:pt>
                      <c:pt idx="7654">
                        <c:v>15.160120000000001</c:v>
                      </c:pt>
                      <c:pt idx="7655">
                        <c:v>14.370419999999999</c:v>
                      </c:pt>
                      <c:pt idx="7656">
                        <c:v>13.635459999999998</c:v>
                      </c:pt>
                      <c:pt idx="7657">
                        <c:v>13.746219999999999</c:v>
                      </c:pt>
                      <c:pt idx="7658">
                        <c:v>13.495559999999999</c:v>
                      </c:pt>
                      <c:pt idx="7659">
                        <c:v>13.491700000000002</c:v>
                      </c:pt>
                      <c:pt idx="7660">
                        <c:v>13.376040000000001</c:v>
                      </c:pt>
                      <c:pt idx="7661">
                        <c:v>13.536700000000002</c:v>
                      </c:pt>
                      <c:pt idx="7662">
                        <c:v>13.454420000000001</c:v>
                      </c:pt>
                      <c:pt idx="7663">
                        <c:v>13.65568</c:v>
                      </c:pt>
                      <c:pt idx="7664">
                        <c:v>13.60046</c:v>
                      </c:pt>
                      <c:pt idx="7665">
                        <c:v>13.66512</c:v>
                      </c:pt>
                      <c:pt idx="7666">
                        <c:v>13.85342</c:v>
                      </c:pt>
                      <c:pt idx="7667">
                        <c:v>14.15082</c:v>
                      </c:pt>
                      <c:pt idx="7668">
                        <c:v>13.974440000000001</c:v>
                      </c:pt>
                      <c:pt idx="7669">
                        <c:v>14.343360000000001</c:v>
                      </c:pt>
                      <c:pt idx="7670">
                        <c:v>13.701219999999999</c:v>
                      </c:pt>
                      <c:pt idx="7671">
                        <c:v>14.207040000000001</c:v>
                      </c:pt>
                      <c:pt idx="7672">
                        <c:v>13.904579999999999</c:v>
                      </c:pt>
                      <c:pt idx="7673">
                        <c:v>14.24112</c:v>
                      </c:pt>
                      <c:pt idx="7674">
                        <c:v>13.591799999999999</c:v>
                      </c:pt>
                      <c:pt idx="7675">
                        <c:v>13.435919999999999</c:v>
                      </c:pt>
                      <c:pt idx="7676">
                        <c:v>13.26698</c:v>
                      </c:pt>
                      <c:pt idx="7677">
                        <c:v>13.271040000000001</c:v>
                      </c:pt>
                      <c:pt idx="7678">
                        <c:v>13.259459999999999</c:v>
                      </c:pt>
                      <c:pt idx="7679">
                        <c:v>13.0976</c:v>
                      </c:pt>
                      <c:pt idx="7680">
                        <c:v>12.917579999999999</c:v>
                      </c:pt>
                      <c:pt idx="7681">
                        <c:v>12.934659999999999</c:v>
                      </c:pt>
                      <c:pt idx="7682">
                        <c:v>12.84552</c:v>
                      </c:pt>
                      <c:pt idx="7683">
                        <c:v>12.632860000000001</c:v>
                      </c:pt>
                      <c:pt idx="7684">
                        <c:v>12.93136</c:v>
                      </c:pt>
                      <c:pt idx="7685">
                        <c:v>12.92742</c:v>
                      </c:pt>
                      <c:pt idx="7686">
                        <c:v>12.922280000000001</c:v>
                      </c:pt>
                      <c:pt idx="7687">
                        <c:v>12.919040000000001</c:v>
                      </c:pt>
                      <c:pt idx="7688">
                        <c:v>12.620340000000001</c:v>
                      </c:pt>
                      <c:pt idx="7689">
                        <c:v>12.648700000000002</c:v>
                      </c:pt>
                      <c:pt idx="7690">
                        <c:v>12.6836</c:v>
                      </c:pt>
                      <c:pt idx="7691">
                        <c:v>13.06752</c:v>
                      </c:pt>
                      <c:pt idx="7692">
                        <c:v>12.97148</c:v>
                      </c:pt>
                      <c:pt idx="7693">
                        <c:v>12.825340000000001</c:v>
                      </c:pt>
                      <c:pt idx="7694">
                        <c:v>13.033479999999999</c:v>
                      </c:pt>
                      <c:pt idx="7695">
                        <c:v>12.93716</c:v>
                      </c:pt>
                      <c:pt idx="7696">
                        <c:v>13.123200000000001</c:v>
                      </c:pt>
                      <c:pt idx="7697">
                        <c:v>13.28374</c:v>
                      </c:pt>
                      <c:pt idx="7698">
                        <c:v>13.281040000000001</c:v>
                      </c:pt>
                      <c:pt idx="7699">
                        <c:v>13.153739999999999</c:v>
                      </c:pt>
                      <c:pt idx="7700">
                        <c:v>12.86326</c:v>
                      </c:pt>
                      <c:pt idx="7701">
                        <c:v>13.157299999999999</c:v>
                      </c:pt>
                      <c:pt idx="7702">
                        <c:v>13.46654</c:v>
                      </c:pt>
                      <c:pt idx="7703">
                        <c:v>13.661280000000001</c:v>
                      </c:pt>
                      <c:pt idx="7704">
                        <c:v>13.87068</c:v>
                      </c:pt>
                      <c:pt idx="7705">
                        <c:v>14.108459999999999</c:v>
                      </c:pt>
                      <c:pt idx="7706">
                        <c:v>13.76746</c:v>
                      </c:pt>
                      <c:pt idx="7707">
                        <c:v>14.057120000000001</c:v>
                      </c:pt>
                      <c:pt idx="7708">
                        <c:v>14.233540000000001</c:v>
                      </c:pt>
                      <c:pt idx="7709">
                        <c:v>14.528180000000001</c:v>
                      </c:pt>
                      <c:pt idx="7710">
                        <c:v>15.024319999999999</c:v>
                      </c:pt>
                      <c:pt idx="7711">
                        <c:v>16.045559999999998</c:v>
                      </c:pt>
                      <c:pt idx="7712">
                        <c:v>16.205659999999998</c:v>
                      </c:pt>
                      <c:pt idx="7713">
                        <c:v>15.91844</c:v>
                      </c:pt>
                      <c:pt idx="7714">
                        <c:v>16.173940000000002</c:v>
                      </c:pt>
                      <c:pt idx="7715">
                        <c:v>16.20608</c:v>
                      </c:pt>
                      <c:pt idx="7716">
                        <c:v>16.67672</c:v>
                      </c:pt>
                      <c:pt idx="7717">
                        <c:v>16.62134</c:v>
                      </c:pt>
                      <c:pt idx="7718">
                        <c:v>16.922499999999999</c:v>
                      </c:pt>
                      <c:pt idx="7719">
                        <c:v>16.314679999999999</c:v>
                      </c:pt>
                      <c:pt idx="7720">
                        <c:v>16.317979999999999</c:v>
                      </c:pt>
                      <c:pt idx="7721">
                        <c:v>15.8712</c:v>
                      </c:pt>
                      <c:pt idx="7722">
                        <c:v>16.079879999999999</c:v>
                      </c:pt>
                      <c:pt idx="7723">
                        <c:v>15.694520000000001</c:v>
                      </c:pt>
                      <c:pt idx="7724">
                        <c:v>15.87232</c:v>
                      </c:pt>
                      <c:pt idx="7725">
                        <c:v>15.13434</c:v>
                      </c:pt>
                      <c:pt idx="7726">
                        <c:v>15.1943</c:v>
                      </c:pt>
                      <c:pt idx="7727">
                        <c:v>15.030860000000001</c:v>
                      </c:pt>
                      <c:pt idx="7728">
                        <c:v>14.829459999999999</c:v>
                      </c:pt>
                      <c:pt idx="7729">
                        <c:v>14.58216</c:v>
                      </c:pt>
                      <c:pt idx="7730">
                        <c:v>14.53514</c:v>
                      </c:pt>
                      <c:pt idx="7731">
                        <c:v>14.46528</c:v>
                      </c:pt>
                      <c:pt idx="7732">
                        <c:v>14.532</c:v>
                      </c:pt>
                      <c:pt idx="7733">
                        <c:v>15.006780000000001</c:v>
                      </c:pt>
                      <c:pt idx="7734">
                        <c:v>15.25718</c:v>
                      </c:pt>
                      <c:pt idx="7735">
                        <c:v>16.36214</c:v>
                      </c:pt>
                      <c:pt idx="7736">
                        <c:v>16.521240000000002</c:v>
                      </c:pt>
                      <c:pt idx="7737">
                        <c:v>16.847020000000001</c:v>
                      </c:pt>
                      <c:pt idx="7738">
                        <c:v>16.667180000000002</c:v>
                      </c:pt>
                      <c:pt idx="7739">
                        <c:v>16.854520000000001</c:v>
                      </c:pt>
                      <c:pt idx="7740">
                        <c:v>16.231360000000002</c:v>
                      </c:pt>
                      <c:pt idx="7741">
                        <c:v>16.89452</c:v>
                      </c:pt>
                      <c:pt idx="7742">
                        <c:v>15.94098</c:v>
                      </c:pt>
                      <c:pt idx="7743">
                        <c:v>16.354279999999999</c:v>
                      </c:pt>
                      <c:pt idx="7744">
                        <c:v>15.926920000000001</c:v>
                      </c:pt>
                      <c:pt idx="7745">
                        <c:v>16.457799999999999</c:v>
                      </c:pt>
                      <c:pt idx="7746">
                        <c:v>15.72634</c:v>
                      </c:pt>
                      <c:pt idx="7747">
                        <c:v>16.246359999999999</c:v>
                      </c:pt>
                      <c:pt idx="7748">
                        <c:v>15.79982</c:v>
                      </c:pt>
                      <c:pt idx="7749">
                        <c:v>16.06362</c:v>
                      </c:pt>
                      <c:pt idx="7750">
                        <c:v>15.079540000000001</c:v>
                      </c:pt>
                      <c:pt idx="7751">
                        <c:v>14.372959999999999</c:v>
                      </c:pt>
                      <c:pt idx="7752">
                        <c:v>14.94082</c:v>
                      </c:pt>
                      <c:pt idx="7753">
                        <c:v>14.96208</c:v>
                      </c:pt>
                      <c:pt idx="7754">
                        <c:v>14.44806</c:v>
                      </c:pt>
                      <c:pt idx="7755">
                        <c:v>14.14118</c:v>
                      </c:pt>
                      <c:pt idx="7756">
                        <c:v>14.23024</c:v>
                      </c:pt>
                      <c:pt idx="7757">
                        <c:v>15.057840000000001</c:v>
                      </c:pt>
                      <c:pt idx="7758">
                        <c:v>15.13256</c:v>
                      </c:pt>
                      <c:pt idx="7759">
                        <c:v>16.388339999999999</c:v>
                      </c:pt>
                      <c:pt idx="7760">
                        <c:v>16.488119999999999</c:v>
                      </c:pt>
                      <c:pt idx="7761">
                        <c:v>16.57544</c:v>
                      </c:pt>
                      <c:pt idx="7762">
                        <c:v>16.409740000000003</c:v>
                      </c:pt>
                      <c:pt idx="7763">
                        <c:v>16.351659999999999</c:v>
                      </c:pt>
                      <c:pt idx="7764">
                        <c:v>16.4177</c:v>
                      </c:pt>
                      <c:pt idx="7765">
                        <c:v>16.545660000000002</c:v>
                      </c:pt>
                      <c:pt idx="7766">
                        <c:v>16.550660000000001</c:v>
                      </c:pt>
                      <c:pt idx="7767">
                        <c:v>16.506</c:v>
                      </c:pt>
                      <c:pt idx="7768">
                        <c:v>15.873059999999999</c:v>
                      </c:pt>
                      <c:pt idx="7769">
                        <c:v>16.383559999999999</c:v>
                      </c:pt>
                      <c:pt idx="7770">
                        <c:v>15.977499999999999</c:v>
                      </c:pt>
                      <c:pt idx="7771">
                        <c:v>16.148540000000001</c:v>
                      </c:pt>
                      <c:pt idx="7772">
                        <c:v>15.63852</c:v>
                      </c:pt>
                      <c:pt idx="7773">
                        <c:v>15.078440000000001</c:v>
                      </c:pt>
                      <c:pt idx="7774">
                        <c:v>14.82602</c:v>
                      </c:pt>
                      <c:pt idx="7775">
                        <c:v>14.882860000000001</c:v>
                      </c:pt>
                      <c:pt idx="7776">
                        <c:v>14.75792</c:v>
                      </c:pt>
                      <c:pt idx="7777">
                        <c:v>14.915620000000001</c:v>
                      </c:pt>
                      <c:pt idx="7778">
                        <c:v>14.373139999999999</c:v>
                      </c:pt>
                      <c:pt idx="7779">
                        <c:v>14.570559999999999</c:v>
                      </c:pt>
                      <c:pt idx="7780">
                        <c:v>14.34132</c:v>
                      </c:pt>
                      <c:pt idx="7781">
                        <c:v>14.915100000000001</c:v>
                      </c:pt>
                      <c:pt idx="7782">
                        <c:v>15.388020000000001</c:v>
                      </c:pt>
                      <c:pt idx="7783">
                        <c:v>16.577080000000002</c:v>
                      </c:pt>
                      <c:pt idx="7784">
                        <c:v>16.27488</c:v>
                      </c:pt>
                      <c:pt idx="7785">
                        <c:v>15.99756</c:v>
                      </c:pt>
                      <c:pt idx="7786">
                        <c:v>16.285019999999999</c:v>
                      </c:pt>
                      <c:pt idx="7787">
                        <c:v>16.617159999999998</c:v>
                      </c:pt>
                      <c:pt idx="7788">
                        <c:v>16.212859999999999</c:v>
                      </c:pt>
                      <c:pt idx="7789">
                        <c:v>16.701340000000002</c:v>
                      </c:pt>
                      <c:pt idx="7790">
                        <c:v>16.805919999999997</c:v>
                      </c:pt>
                      <c:pt idx="7791">
                        <c:v>16.983720000000002</c:v>
                      </c:pt>
                      <c:pt idx="7792">
                        <c:v>16.455220000000001</c:v>
                      </c:pt>
                      <c:pt idx="7793">
                        <c:v>16.66114</c:v>
                      </c:pt>
                      <c:pt idx="7794">
                        <c:v>15.938000000000001</c:v>
                      </c:pt>
                      <c:pt idx="7795">
                        <c:v>16.418220000000002</c:v>
                      </c:pt>
                      <c:pt idx="7796">
                        <c:v>15.985040000000001</c:v>
                      </c:pt>
                      <c:pt idx="7797">
                        <c:v>15.969280000000001</c:v>
                      </c:pt>
                      <c:pt idx="7798">
                        <c:v>15.323</c:v>
                      </c:pt>
                      <c:pt idx="7799">
                        <c:v>15.208920000000001</c:v>
                      </c:pt>
                      <c:pt idx="7800">
                        <c:v>14.9299</c:v>
                      </c:pt>
                      <c:pt idx="7801">
                        <c:v>14.71486</c:v>
                      </c:pt>
                      <c:pt idx="7802">
                        <c:v>14.82118</c:v>
                      </c:pt>
                      <c:pt idx="7803">
                        <c:v>14.85844</c:v>
                      </c:pt>
                      <c:pt idx="7804">
                        <c:v>14.571540000000001</c:v>
                      </c:pt>
                      <c:pt idx="7805">
                        <c:v>14.97536</c:v>
                      </c:pt>
                      <c:pt idx="7806">
                        <c:v>15.47902</c:v>
                      </c:pt>
                      <c:pt idx="7807">
                        <c:v>16.418140000000001</c:v>
                      </c:pt>
                      <c:pt idx="7808">
                        <c:v>16.138580000000001</c:v>
                      </c:pt>
                      <c:pt idx="7809">
                        <c:v>16.959379999999999</c:v>
                      </c:pt>
                      <c:pt idx="7810">
                        <c:v>16.810359999999999</c:v>
                      </c:pt>
                      <c:pt idx="7811">
                        <c:v>16.834240000000001</c:v>
                      </c:pt>
                      <c:pt idx="7812">
                        <c:v>16.62622</c:v>
                      </c:pt>
                      <c:pt idx="7813">
                        <c:v>17.008599999999998</c:v>
                      </c:pt>
                      <c:pt idx="7814">
                        <c:v>16.702779999999997</c:v>
                      </c:pt>
                      <c:pt idx="7815">
                        <c:v>16.564</c:v>
                      </c:pt>
                      <c:pt idx="7816">
                        <c:v>16.449159999999999</c:v>
                      </c:pt>
                      <c:pt idx="7817">
                        <c:v>16.825959999999998</c:v>
                      </c:pt>
                      <c:pt idx="7818">
                        <c:v>16.24934</c:v>
                      </c:pt>
                      <c:pt idx="7819">
                        <c:v>16.00404</c:v>
                      </c:pt>
                      <c:pt idx="7820">
                        <c:v>16.14498</c:v>
                      </c:pt>
                      <c:pt idx="7821">
                        <c:v>16.425240000000002</c:v>
                      </c:pt>
                      <c:pt idx="7822">
                        <c:v>15.472379999999999</c:v>
                      </c:pt>
                      <c:pt idx="7823">
                        <c:v>14.78276</c:v>
                      </c:pt>
                      <c:pt idx="7824">
                        <c:v>14.467120000000001</c:v>
                      </c:pt>
                      <c:pt idx="7825">
                        <c:v>14.293760000000001</c:v>
                      </c:pt>
                      <c:pt idx="7826">
                        <c:v>14.102540000000001</c:v>
                      </c:pt>
                      <c:pt idx="7827">
                        <c:v>14.031139999999999</c:v>
                      </c:pt>
                      <c:pt idx="7828">
                        <c:v>13.948459999999999</c:v>
                      </c:pt>
                      <c:pt idx="7829">
                        <c:v>14.344940000000001</c:v>
                      </c:pt>
                      <c:pt idx="7830">
                        <c:v>14.838520000000001</c:v>
                      </c:pt>
                      <c:pt idx="7831">
                        <c:v>15.28678</c:v>
                      </c:pt>
                      <c:pt idx="7832">
                        <c:v>15.0242</c:v>
                      </c:pt>
                      <c:pt idx="7833">
                        <c:v>14.847379999999999</c:v>
                      </c:pt>
                      <c:pt idx="7834">
                        <c:v>14.908440000000001</c:v>
                      </c:pt>
                      <c:pt idx="7835">
                        <c:v>14.475580000000001</c:v>
                      </c:pt>
                      <c:pt idx="7836">
                        <c:v>14.476479999999999</c:v>
                      </c:pt>
                      <c:pt idx="7837">
                        <c:v>15.22608</c:v>
                      </c:pt>
                      <c:pt idx="7838">
                        <c:v>15.22226</c:v>
                      </c:pt>
                      <c:pt idx="7839">
                        <c:v>15.12218</c:v>
                      </c:pt>
                      <c:pt idx="7840">
                        <c:v>14.71964</c:v>
                      </c:pt>
                      <c:pt idx="7841">
                        <c:v>14.53664</c:v>
                      </c:pt>
                      <c:pt idx="7842">
                        <c:v>14.394959999999999</c:v>
                      </c:pt>
                      <c:pt idx="7843">
                        <c:v>14.808</c:v>
                      </c:pt>
                      <c:pt idx="7844">
                        <c:v>14.741899999999999</c:v>
                      </c:pt>
                      <c:pt idx="7845">
                        <c:v>14.65274</c:v>
                      </c:pt>
                      <c:pt idx="7846">
                        <c:v>14.523280000000002</c:v>
                      </c:pt>
                      <c:pt idx="7847">
                        <c:v>14.522</c:v>
                      </c:pt>
                      <c:pt idx="7848">
                        <c:v>14.654440000000001</c:v>
                      </c:pt>
                      <c:pt idx="7849">
                        <c:v>14.66432</c:v>
                      </c:pt>
                      <c:pt idx="7850">
                        <c:v>14.77144</c:v>
                      </c:pt>
                      <c:pt idx="7851">
                        <c:v>14.5999</c:v>
                      </c:pt>
                      <c:pt idx="7852">
                        <c:v>14.57024</c:v>
                      </c:pt>
                      <c:pt idx="7853">
                        <c:v>14.721860000000001</c:v>
                      </c:pt>
                      <c:pt idx="7854">
                        <c:v>14.77952</c:v>
                      </c:pt>
                      <c:pt idx="7855">
                        <c:v>14.681419999999999</c:v>
                      </c:pt>
                      <c:pt idx="7856">
                        <c:v>14.08586</c:v>
                      </c:pt>
                      <c:pt idx="7857">
                        <c:v>13.495280000000001</c:v>
                      </c:pt>
                      <c:pt idx="7858">
                        <c:v>13.44636</c:v>
                      </c:pt>
                      <c:pt idx="7859">
                        <c:v>14.585540000000002</c:v>
                      </c:pt>
                      <c:pt idx="7860">
                        <c:v>14.32874</c:v>
                      </c:pt>
                      <c:pt idx="7861">
                        <c:v>14.695919999999999</c:v>
                      </c:pt>
                      <c:pt idx="7862">
                        <c:v>14.842739999999999</c:v>
                      </c:pt>
                      <c:pt idx="7863">
                        <c:v>14.79908</c:v>
                      </c:pt>
                      <c:pt idx="7864">
                        <c:v>14.7349</c:v>
                      </c:pt>
                      <c:pt idx="7865">
                        <c:v>15.00174</c:v>
                      </c:pt>
                      <c:pt idx="7866">
                        <c:v>14.94746</c:v>
                      </c:pt>
                      <c:pt idx="7867">
                        <c:v>14.924020000000001</c:v>
                      </c:pt>
                      <c:pt idx="7868">
                        <c:v>14.828620000000001</c:v>
                      </c:pt>
                      <c:pt idx="7869">
                        <c:v>14.943680000000001</c:v>
                      </c:pt>
                      <c:pt idx="7870">
                        <c:v>15.262040000000001</c:v>
                      </c:pt>
                      <c:pt idx="7871">
                        <c:v>15.782440000000001</c:v>
                      </c:pt>
                      <c:pt idx="7872">
                        <c:v>15.64236</c:v>
                      </c:pt>
                      <c:pt idx="7873">
                        <c:v>15.729479999999999</c:v>
                      </c:pt>
                      <c:pt idx="7874">
                        <c:v>15.592639999999999</c:v>
                      </c:pt>
                      <c:pt idx="7875">
                        <c:v>15.872399999999999</c:v>
                      </c:pt>
                      <c:pt idx="7876">
                        <c:v>15.331760000000001</c:v>
                      </c:pt>
                      <c:pt idx="7877">
                        <c:v>15.4559</c:v>
                      </c:pt>
                      <c:pt idx="7878">
                        <c:v>16.147680000000001</c:v>
                      </c:pt>
                      <c:pt idx="7879">
                        <c:v>17.253160000000001</c:v>
                      </c:pt>
                      <c:pt idx="7880">
                        <c:v>17.189119999999999</c:v>
                      </c:pt>
                      <c:pt idx="7881">
                        <c:v>15.92188</c:v>
                      </c:pt>
                      <c:pt idx="7882">
                        <c:v>17.659320000000001</c:v>
                      </c:pt>
                      <c:pt idx="7883">
                        <c:v>17.166520000000002</c:v>
                      </c:pt>
                      <c:pt idx="7884">
                        <c:v>17.28398</c:v>
                      </c:pt>
                      <c:pt idx="7885">
                        <c:v>17.892479999999999</c:v>
                      </c:pt>
                      <c:pt idx="7886">
                        <c:v>17.240680000000001</c:v>
                      </c:pt>
                      <c:pt idx="7887">
                        <c:v>17.734740000000002</c:v>
                      </c:pt>
                      <c:pt idx="7888">
                        <c:v>17.194959999999998</c:v>
                      </c:pt>
                      <c:pt idx="7889">
                        <c:v>17.3903</c:v>
                      </c:pt>
                      <c:pt idx="7890">
                        <c:v>16.909839999999999</c:v>
                      </c:pt>
                      <c:pt idx="7891">
                        <c:v>17.226240000000001</c:v>
                      </c:pt>
                      <c:pt idx="7892">
                        <c:v>16.85228</c:v>
                      </c:pt>
                      <c:pt idx="7893">
                        <c:v>17.139779999999998</c:v>
                      </c:pt>
                      <c:pt idx="7894">
                        <c:v>16.896979999999999</c:v>
                      </c:pt>
                      <c:pt idx="7895">
                        <c:v>17.011119999999998</c:v>
                      </c:pt>
                      <c:pt idx="7896">
                        <c:v>16.609099999999998</c:v>
                      </c:pt>
                      <c:pt idx="7897">
                        <c:v>16.856999999999999</c:v>
                      </c:pt>
                      <c:pt idx="7898">
                        <c:v>15.855259999999999</c:v>
                      </c:pt>
                      <c:pt idx="7899">
                        <c:v>15.69022</c:v>
                      </c:pt>
                      <c:pt idx="7900">
                        <c:v>15.896100000000001</c:v>
                      </c:pt>
                      <c:pt idx="7901">
                        <c:v>15.773260000000001</c:v>
                      </c:pt>
                      <c:pt idx="7902">
                        <c:v>16.603380000000001</c:v>
                      </c:pt>
                      <c:pt idx="7903">
                        <c:v>17.95524</c:v>
                      </c:pt>
                      <c:pt idx="7904">
                        <c:v>17.694240000000001</c:v>
                      </c:pt>
                      <c:pt idx="7905">
                        <c:v>18.304839999999999</c:v>
                      </c:pt>
                      <c:pt idx="7906">
                        <c:v>18.282820000000001</c:v>
                      </c:pt>
                      <c:pt idx="7907">
                        <c:v>18.33436</c:v>
                      </c:pt>
                      <c:pt idx="7908">
                        <c:v>18.322240000000001</c:v>
                      </c:pt>
                      <c:pt idx="7909">
                        <c:v>18.143919999999998</c:v>
                      </c:pt>
                      <c:pt idx="7910">
                        <c:v>18.197860000000002</c:v>
                      </c:pt>
                      <c:pt idx="7911">
                        <c:v>18.0472</c:v>
                      </c:pt>
                      <c:pt idx="7912">
                        <c:v>17.868539999999999</c:v>
                      </c:pt>
                      <c:pt idx="7913">
                        <c:v>17.65578</c:v>
                      </c:pt>
                      <c:pt idx="7914">
                        <c:v>17.50572</c:v>
                      </c:pt>
                      <c:pt idx="7915">
                        <c:v>16.888439999999999</c:v>
                      </c:pt>
                      <c:pt idx="7916">
                        <c:v>16.700279999999999</c:v>
                      </c:pt>
                      <c:pt idx="7917">
                        <c:v>17.333599999999997</c:v>
                      </c:pt>
                      <c:pt idx="7918">
                        <c:v>16.377099999999999</c:v>
                      </c:pt>
                      <c:pt idx="7919">
                        <c:v>16.596700000000002</c:v>
                      </c:pt>
                      <c:pt idx="7920">
                        <c:v>16.197420000000001</c:v>
                      </c:pt>
                      <c:pt idx="7921">
                        <c:v>16.387259999999998</c:v>
                      </c:pt>
                      <c:pt idx="7922">
                        <c:v>16.1447</c:v>
                      </c:pt>
                      <c:pt idx="7923">
                        <c:v>15.957739999999999</c:v>
                      </c:pt>
                      <c:pt idx="7924">
                        <c:v>15.16756</c:v>
                      </c:pt>
                      <c:pt idx="7925">
                        <c:v>16.336780000000001</c:v>
                      </c:pt>
                      <c:pt idx="7926">
                        <c:v>16.738119999999999</c:v>
                      </c:pt>
                      <c:pt idx="7927">
                        <c:v>17.73658</c:v>
                      </c:pt>
                      <c:pt idx="7928">
                        <c:v>17.42062</c:v>
                      </c:pt>
                      <c:pt idx="7929">
                        <c:v>16.193239999999999</c:v>
                      </c:pt>
                      <c:pt idx="7930">
                        <c:v>16.559919999999998</c:v>
                      </c:pt>
                      <c:pt idx="7931">
                        <c:v>16.211320000000001</c:v>
                      </c:pt>
                      <c:pt idx="7932">
                        <c:v>16.371259999999999</c:v>
                      </c:pt>
                      <c:pt idx="7933">
                        <c:v>16.079260000000001</c:v>
                      </c:pt>
                      <c:pt idx="7934">
                        <c:v>16.541419999999999</c:v>
                      </c:pt>
                      <c:pt idx="7935">
                        <c:v>15.663500000000001</c:v>
                      </c:pt>
                      <c:pt idx="7936">
                        <c:v>15.54106</c:v>
                      </c:pt>
                      <c:pt idx="7937">
                        <c:v>15.502780000000001</c:v>
                      </c:pt>
                      <c:pt idx="7938">
                        <c:v>16.096080000000001</c:v>
                      </c:pt>
                      <c:pt idx="7939">
                        <c:v>16.163879999999999</c:v>
                      </c:pt>
                      <c:pt idx="7940">
                        <c:v>15.756219999999999</c:v>
                      </c:pt>
                      <c:pt idx="7941">
                        <c:v>15.3294</c:v>
                      </c:pt>
                      <c:pt idx="7942">
                        <c:v>14.559040000000001</c:v>
                      </c:pt>
                      <c:pt idx="7943">
                        <c:v>14.37914</c:v>
                      </c:pt>
                      <c:pt idx="7944">
                        <c:v>13.88584</c:v>
                      </c:pt>
                      <c:pt idx="7945">
                        <c:v>13.476540000000002</c:v>
                      </c:pt>
                      <c:pt idx="7946">
                        <c:v>13.40774</c:v>
                      </c:pt>
                      <c:pt idx="7947">
                        <c:v>13.661959999999999</c:v>
                      </c:pt>
                      <c:pt idx="7948">
                        <c:v>13.579979999999999</c:v>
                      </c:pt>
                      <c:pt idx="7949">
                        <c:v>13.5075</c:v>
                      </c:pt>
                      <c:pt idx="7950">
                        <c:v>13.2317</c:v>
                      </c:pt>
                      <c:pt idx="7951">
                        <c:v>13.27012</c:v>
                      </c:pt>
                      <c:pt idx="7952">
                        <c:v>13.190760000000001</c:v>
                      </c:pt>
                      <c:pt idx="7953">
                        <c:v>12.991719999999999</c:v>
                      </c:pt>
                      <c:pt idx="7954">
                        <c:v>12.597719999999999</c:v>
                      </c:pt>
                      <c:pt idx="7955">
                        <c:v>12.158799999999999</c:v>
                      </c:pt>
                      <c:pt idx="7956">
                        <c:v>12.829940000000001</c:v>
                      </c:pt>
                      <c:pt idx="7957">
                        <c:v>12.99244</c:v>
                      </c:pt>
                      <c:pt idx="7958">
                        <c:v>12.526680000000001</c:v>
                      </c:pt>
                      <c:pt idx="7959">
                        <c:v>12.99258</c:v>
                      </c:pt>
                      <c:pt idx="7960">
                        <c:v>12.849299999999999</c:v>
                      </c:pt>
                      <c:pt idx="7961">
                        <c:v>12.873760000000001</c:v>
                      </c:pt>
                      <c:pt idx="7962">
                        <c:v>12.72362</c:v>
                      </c:pt>
                      <c:pt idx="7963">
                        <c:v>12.857940000000001</c:v>
                      </c:pt>
                      <c:pt idx="7964">
                        <c:v>12.82198</c:v>
                      </c:pt>
                      <c:pt idx="7965">
                        <c:v>12.87964</c:v>
                      </c:pt>
                      <c:pt idx="7966">
                        <c:v>12.8506</c:v>
                      </c:pt>
                      <c:pt idx="7967">
                        <c:v>12.833819999999999</c:v>
                      </c:pt>
                      <c:pt idx="7968">
                        <c:v>12.84872</c:v>
                      </c:pt>
                      <c:pt idx="7969">
                        <c:v>12.9261</c:v>
                      </c:pt>
                      <c:pt idx="7970">
                        <c:v>12.862819999999999</c:v>
                      </c:pt>
                      <c:pt idx="7971">
                        <c:v>12.746180000000001</c:v>
                      </c:pt>
                      <c:pt idx="7972">
                        <c:v>12.794379999999999</c:v>
                      </c:pt>
                      <c:pt idx="7973">
                        <c:v>13.010020000000001</c:v>
                      </c:pt>
                      <c:pt idx="7974">
                        <c:v>13.161820000000001</c:v>
                      </c:pt>
                      <c:pt idx="7975">
                        <c:v>13.43158</c:v>
                      </c:pt>
                      <c:pt idx="7976">
                        <c:v>13.34858</c:v>
                      </c:pt>
                      <c:pt idx="7977">
                        <c:v>13.460760000000001</c:v>
                      </c:pt>
                      <c:pt idx="7978">
                        <c:v>13.303840000000001</c:v>
                      </c:pt>
                      <c:pt idx="7979">
                        <c:v>13.51652</c:v>
                      </c:pt>
                      <c:pt idx="7980">
                        <c:v>13.4253</c:v>
                      </c:pt>
                      <c:pt idx="7981">
                        <c:v>13.6098</c:v>
                      </c:pt>
                      <c:pt idx="7982">
                        <c:v>13.58924</c:v>
                      </c:pt>
                      <c:pt idx="7983">
                        <c:v>13.678000000000001</c:v>
                      </c:pt>
                      <c:pt idx="7984">
                        <c:v>13.74776</c:v>
                      </c:pt>
                      <c:pt idx="7985">
                        <c:v>13.91736</c:v>
                      </c:pt>
                      <c:pt idx="7986">
                        <c:v>13.658160000000001</c:v>
                      </c:pt>
                      <c:pt idx="7987">
                        <c:v>13.8504</c:v>
                      </c:pt>
                      <c:pt idx="7988">
                        <c:v>13.55944</c:v>
                      </c:pt>
                      <c:pt idx="7989">
                        <c:v>13.7347</c:v>
                      </c:pt>
                      <c:pt idx="7990">
                        <c:v>13.45856</c:v>
                      </c:pt>
                      <c:pt idx="7991">
                        <c:v>13.43336</c:v>
                      </c:pt>
                      <c:pt idx="7992">
                        <c:v>13.304500000000001</c:v>
                      </c:pt>
                      <c:pt idx="7993">
                        <c:v>13.35744</c:v>
                      </c:pt>
                      <c:pt idx="7994">
                        <c:v>13.23048</c:v>
                      </c:pt>
                      <c:pt idx="7995">
                        <c:v>13.28482</c:v>
                      </c:pt>
                      <c:pt idx="7996">
                        <c:v>13.243259999999999</c:v>
                      </c:pt>
                      <c:pt idx="7997">
                        <c:v>13.411</c:v>
                      </c:pt>
                      <c:pt idx="7998">
                        <c:v>13.22448</c:v>
                      </c:pt>
                      <c:pt idx="7999">
                        <c:v>12.25544</c:v>
                      </c:pt>
                      <c:pt idx="8000">
                        <c:v>11.976299999999998</c:v>
                      </c:pt>
                      <c:pt idx="8001">
                        <c:v>13.278079999999999</c:v>
                      </c:pt>
                      <c:pt idx="8002">
                        <c:v>13.551639999999999</c:v>
                      </c:pt>
                      <c:pt idx="8003">
                        <c:v>13.635459999999998</c:v>
                      </c:pt>
                      <c:pt idx="8004">
                        <c:v>13.688540000000001</c:v>
                      </c:pt>
                      <c:pt idx="8005">
                        <c:v>13.65174</c:v>
                      </c:pt>
                      <c:pt idx="8006">
                        <c:v>13.467780000000001</c:v>
                      </c:pt>
                      <c:pt idx="8007">
                        <c:v>13.54796</c:v>
                      </c:pt>
                      <c:pt idx="8008">
                        <c:v>13.773700000000002</c:v>
                      </c:pt>
                      <c:pt idx="8009">
                        <c:v>13.964700000000001</c:v>
                      </c:pt>
                      <c:pt idx="8010">
                        <c:v>13.90368</c:v>
                      </c:pt>
                      <c:pt idx="8011">
                        <c:v>13.96218</c:v>
                      </c:pt>
                      <c:pt idx="8012">
                        <c:v>13.781040000000001</c:v>
                      </c:pt>
                      <c:pt idx="8013">
                        <c:v>14.014299999999999</c:v>
                      </c:pt>
                      <c:pt idx="8014">
                        <c:v>13.822719999999999</c:v>
                      </c:pt>
                      <c:pt idx="8015">
                        <c:v>13.959940000000001</c:v>
                      </c:pt>
                      <c:pt idx="8016">
                        <c:v>13.8691</c:v>
                      </c:pt>
                      <c:pt idx="8017">
                        <c:v>14.071459999999998</c:v>
                      </c:pt>
                      <c:pt idx="8018">
                        <c:v>14.002559999999999</c:v>
                      </c:pt>
                      <c:pt idx="8019">
                        <c:v>13.802520000000001</c:v>
                      </c:pt>
                      <c:pt idx="8020">
                        <c:v>13.736940000000001</c:v>
                      </c:pt>
                      <c:pt idx="8021">
                        <c:v>14.178940000000001</c:v>
                      </c:pt>
                      <c:pt idx="8022">
                        <c:v>14.149979999999999</c:v>
                      </c:pt>
                      <c:pt idx="8023">
                        <c:v>14.13214</c:v>
                      </c:pt>
                      <c:pt idx="8024">
                        <c:v>13.892959999999999</c:v>
                      </c:pt>
                      <c:pt idx="8025">
                        <c:v>13.9834</c:v>
                      </c:pt>
                      <c:pt idx="8026">
                        <c:v>13.87988</c:v>
                      </c:pt>
                      <c:pt idx="8027">
                        <c:v>13.914959999999999</c:v>
                      </c:pt>
                      <c:pt idx="8028">
                        <c:v>13.991680000000001</c:v>
                      </c:pt>
                      <c:pt idx="8029">
                        <c:v>14.10604</c:v>
                      </c:pt>
                      <c:pt idx="8030">
                        <c:v>13.942120000000001</c:v>
                      </c:pt>
                      <c:pt idx="8031">
                        <c:v>13.987819999999999</c:v>
                      </c:pt>
                      <c:pt idx="8032">
                        <c:v>14.068379999999999</c:v>
                      </c:pt>
                      <c:pt idx="8033">
                        <c:v>14.20238</c:v>
                      </c:pt>
                      <c:pt idx="8034">
                        <c:v>14.028180000000001</c:v>
                      </c:pt>
                      <c:pt idx="8035">
                        <c:v>14.134079999999999</c:v>
                      </c:pt>
                      <c:pt idx="8036">
                        <c:v>14.255420000000001</c:v>
                      </c:pt>
                      <c:pt idx="8037">
                        <c:v>14.419459999999999</c:v>
                      </c:pt>
                      <c:pt idx="8038">
                        <c:v>15.09582</c:v>
                      </c:pt>
                      <c:pt idx="8039">
                        <c:v>14.92958</c:v>
                      </c:pt>
                      <c:pt idx="8040">
                        <c:v>14.88222</c:v>
                      </c:pt>
                      <c:pt idx="8041">
                        <c:v>15.295920000000001</c:v>
                      </c:pt>
                      <c:pt idx="8042">
                        <c:v>15.032719999999999</c:v>
                      </c:pt>
                      <c:pt idx="8043">
                        <c:v>15.078700000000001</c:v>
                      </c:pt>
                      <c:pt idx="8044">
                        <c:v>14.563000000000001</c:v>
                      </c:pt>
                      <c:pt idx="8045">
                        <c:v>15.035860000000001</c:v>
                      </c:pt>
                      <c:pt idx="8046">
                        <c:v>15.4955</c:v>
                      </c:pt>
                      <c:pt idx="8047">
                        <c:v>15.98288</c:v>
                      </c:pt>
                      <c:pt idx="8048">
                        <c:v>16.508959999999998</c:v>
                      </c:pt>
                      <c:pt idx="8049">
                        <c:v>16.950119999999998</c:v>
                      </c:pt>
                      <c:pt idx="8050">
                        <c:v>16.93806</c:v>
                      </c:pt>
                      <c:pt idx="8051">
                        <c:v>16.92004</c:v>
                      </c:pt>
                      <c:pt idx="8052">
                        <c:v>16.652979999999999</c:v>
                      </c:pt>
                      <c:pt idx="8053">
                        <c:v>16.499580000000002</c:v>
                      </c:pt>
                      <c:pt idx="8054">
                        <c:v>16.174099999999999</c:v>
                      </c:pt>
                      <c:pt idx="8055">
                        <c:v>16.448720000000002</c:v>
                      </c:pt>
                      <c:pt idx="8056">
                        <c:v>15.673260000000001</c:v>
                      </c:pt>
                      <c:pt idx="8057">
                        <c:v>16.390180000000001</c:v>
                      </c:pt>
                      <c:pt idx="8058">
                        <c:v>15.059200000000001</c:v>
                      </c:pt>
                      <c:pt idx="8059">
                        <c:v>16.28546</c:v>
                      </c:pt>
                      <c:pt idx="8060">
                        <c:v>16.2044</c:v>
                      </c:pt>
                      <c:pt idx="8061">
                        <c:v>16.079360000000001</c:v>
                      </c:pt>
                      <c:pt idx="8062">
                        <c:v>15.784799999999999</c:v>
                      </c:pt>
                      <c:pt idx="8063">
                        <c:v>15.448739999999999</c:v>
                      </c:pt>
                      <c:pt idx="8064">
                        <c:v>15.394780000000001</c:v>
                      </c:pt>
                      <c:pt idx="8065">
                        <c:v>15.583740000000001</c:v>
                      </c:pt>
                      <c:pt idx="8066">
                        <c:v>15.66226</c:v>
                      </c:pt>
                      <c:pt idx="8067">
                        <c:v>15.869219999999999</c:v>
                      </c:pt>
                      <c:pt idx="8068">
                        <c:v>15.833540000000001</c:v>
                      </c:pt>
                      <c:pt idx="8069">
                        <c:v>16.476599999999998</c:v>
                      </c:pt>
                      <c:pt idx="8070">
                        <c:v>16.569419999999997</c:v>
                      </c:pt>
                      <c:pt idx="8071">
                        <c:v>17.671020000000002</c:v>
                      </c:pt>
                      <c:pt idx="8072">
                        <c:v>16.749200000000002</c:v>
                      </c:pt>
                      <c:pt idx="8073">
                        <c:v>17.55134</c:v>
                      </c:pt>
                      <c:pt idx="8074">
                        <c:v>18.109540000000003</c:v>
                      </c:pt>
                      <c:pt idx="8075">
                        <c:v>17.904060000000001</c:v>
                      </c:pt>
                      <c:pt idx="8076">
                        <c:v>18.344819999999999</c:v>
                      </c:pt>
                      <c:pt idx="8077">
                        <c:v>17.961639999999999</c:v>
                      </c:pt>
                      <c:pt idx="8078">
                        <c:v>17.618400000000001</c:v>
                      </c:pt>
                      <c:pt idx="8079">
                        <c:v>17.8642</c:v>
                      </c:pt>
                      <c:pt idx="8080">
                        <c:v>17.53294</c:v>
                      </c:pt>
                      <c:pt idx="8081">
                        <c:v>17.700880000000002</c:v>
                      </c:pt>
                      <c:pt idx="8082">
                        <c:v>17.668939999999999</c:v>
                      </c:pt>
                      <c:pt idx="8083">
                        <c:v>17.2729</c:v>
                      </c:pt>
                      <c:pt idx="8084">
                        <c:v>17.604700000000001</c:v>
                      </c:pt>
                      <c:pt idx="8085">
                        <c:v>17.034140000000001</c:v>
                      </c:pt>
                      <c:pt idx="8086">
                        <c:v>16.94004</c:v>
                      </c:pt>
                      <c:pt idx="8087">
                        <c:v>16.83222</c:v>
                      </c:pt>
                      <c:pt idx="8088">
                        <c:v>16.80884</c:v>
                      </c:pt>
                      <c:pt idx="8089">
                        <c:v>16.769779999999997</c:v>
                      </c:pt>
                      <c:pt idx="8090">
                        <c:v>16.068860000000001</c:v>
                      </c:pt>
                      <c:pt idx="8091">
                        <c:v>16.252659999999999</c:v>
                      </c:pt>
                      <c:pt idx="8092">
                        <c:v>16.104500000000002</c:v>
                      </c:pt>
                      <c:pt idx="8093">
                        <c:v>16.468119999999999</c:v>
                      </c:pt>
                      <c:pt idx="8094">
                        <c:v>17.044040000000003</c:v>
                      </c:pt>
                      <c:pt idx="8095">
                        <c:v>17.87022</c:v>
                      </c:pt>
                      <c:pt idx="8096">
                        <c:v>17.613900000000001</c:v>
                      </c:pt>
                      <c:pt idx="8097">
                        <c:v>16.653200000000002</c:v>
                      </c:pt>
                      <c:pt idx="8098">
                        <c:v>17.33314</c:v>
                      </c:pt>
                      <c:pt idx="8099">
                        <c:v>17.6539</c:v>
                      </c:pt>
                      <c:pt idx="8100">
                        <c:v>17.3447</c:v>
                      </c:pt>
                      <c:pt idx="8101">
                        <c:v>16.941220000000001</c:v>
                      </c:pt>
                      <c:pt idx="8102">
                        <c:v>17.25414</c:v>
                      </c:pt>
                      <c:pt idx="8103">
                        <c:v>18.032900000000001</c:v>
                      </c:pt>
                      <c:pt idx="8104">
                        <c:v>17.67784</c:v>
                      </c:pt>
                      <c:pt idx="8105">
                        <c:v>18.454319999999999</c:v>
                      </c:pt>
                      <c:pt idx="8106">
                        <c:v>17.427520000000001</c:v>
                      </c:pt>
                      <c:pt idx="8107">
                        <c:v>18.168299999999999</c:v>
                      </c:pt>
                      <c:pt idx="8108">
                        <c:v>17.1951</c:v>
                      </c:pt>
                      <c:pt idx="8109">
                        <c:v>17.910340000000001</c:v>
                      </c:pt>
                      <c:pt idx="8110">
                        <c:v>17.369900000000001</c:v>
                      </c:pt>
                      <c:pt idx="8111">
                        <c:v>17.005080000000003</c:v>
                      </c:pt>
                      <c:pt idx="8112">
                        <c:v>16.38006</c:v>
                      </c:pt>
                      <c:pt idx="8113">
                        <c:v>16.269680000000001</c:v>
                      </c:pt>
                      <c:pt idx="8114">
                        <c:v>16.291820000000001</c:v>
                      </c:pt>
                      <c:pt idx="8115">
                        <c:v>16.257200000000001</c:v>
                      </c:pt>
                      <c:pt idx="8116">
                        <c:v>16.373519999999999</c:v>
                      </c:pt>
                      <c:pt idx="8117">
                        <c:v>17.004259999999999</c:v>
                      </c:pt>
                      <c:pt idx="8118">
                        <c:v>17.694099999999999</c:v>
                      </c:pt>
                      <c:pt idx="8119">
                        <c:v>18.520040000000002</c:v>
                      </c:pt>
                      <c:pt idx="8120">
                        <c:v>18.96256</c:v>
                      </c:pt>
                      <c:pt idx="8121">
                        <c:v>19.036519999999999</c:v>
                      </c:pt>
                      <c:pt idx="8122">
                        <c:v>18.895419999999998</c:v>
                      </c:pt>
                      <c:pt idx="8123">
                        <c:v>18.76512</c:v>
                      </c:pt>
                      <c:pt idx="8124">
                        <c:v>19.180340000000001</c:v>
                      </c:pt>
                      <c:pt idx="8125">
                        <c:v>18.826820000000001</c:v>
                      </c:pt>
                      <c:pt idx="8126">
                        <c:v>18.671880000000002</c:v>
                      </c:pt>
                      <c:pt idx="8127">
                        <c:v>18.657220000000002</c:v>
                      </c:pt>
                      <c:pt idx="8128">
                        <c:v>17.950220000000002</c:v>
                      </c:pt>
                      <c:pt idx="8129">
                        <c:v>17.883299999999998</c:v>
                      </c:pt>
                      <c:pt idx="8130">
                        <c:v>16.890540000000001</c:v>
                      </c:pt>
                      <c:pt idx="8131">
                        <c:v>17.66328</c:v>
                      </c:pt>
                      <c:pt idx="8132">
                        <c:v>17.16422</c:v>
                      </c:pt>
                      <c:pt idx="8133">
                        <c:v>17.830159999999999</c:v>
                      </c:pt>
                      <c:pt idx="8134">
                        <c:v>17.179179999999999</c:v>
                      </c:pt>
                      <c:pt idx="8135">
                        <c:v>17.54196</c:v>
                      </c:pt>
                      <c:pt idx="8136">
                        <c:v>16.989639999999998</c:v>
                      </c:pt>
                      <c:pt idx="8137">
                        <c:v>16.59674</c:v>
                      </c:pt>
                      <c:pt idx="8138">
                        <c:v>16.331299999999999</c:v>
                      </c:pt>
                      <c:pt idx="8139">
                        <c:v>16.410340000000001</c:v>
                      </c:pt>
                      <c:pt idx="8140">
                        <c:v>15.85258</c:v>
                      </c:pt>
                      <c:pt idx="8141">
                        <c:v>16.5533</c:v>
                      </c:pt>
                      <c:pt idx="8142">
                        <c:v>16.858280000000001</c:v>
                      </c:pt>
                      <c:pt idx="8143">
                        <c:v>18.157919999999997</c:v>
                      </c:pt>
                      <c:pt idx="8144">
                        <c:v>18.635159999999999</c:v>
                      </c:pt>
                      <c:pt idx="8145">
                        <c:v>18.311259999999997</c:v>
                      </c:pt>
                      <c:pt idx="8146">
                        <c:v>17.701240000000002</c:v>
                      </c:pt>
                      <c:pt idx="8147">
                        <c:v>17.36918</c:v>
                      </c:pt>
                      <c:pt idx="8148">
                        <c:v>17.40924</c:v>
                      </c:pt>
                      <c:pt idx="8149">
                        <c:v>17.91798</c:v>
                      </c:pt>
                      <c:pt idx="8150">
                        <c:v>17.881319999999999</c:v>
                      </c:pt>
                      <c:pt idx="8151">
                        <c:v>17.255860000000002</c:v>
                      </c:pt>
                      <c:pt idx="8152">
                        <c:v>17.43366</c:v>
                      </c:pt>
                      <c:pt idx="8153">
                        <c:v>17.57912</c:v>
                      </c:pt>
                      <c:pt idx="8154">
                        <c:v>17.401060000000001</c:v>
                      </c:pt>
                      <c:pt idx="8155">
                        <c:v>17.115599999999997</c:v>
                      </c:pt>
                      <c:pt idx="8156">
                        <c:v>16.659380000000002</c:v>
                      </c:pt>
                      <c:pt idx="8157">
                        <c:v>17.27196</c:v>
                      </c:pt>
                      <c:pt idx="8158">
                        <c:v>16.6632</c:v>
                      </c:pt>
                      <c:pt idx="8159">
                        <c:v>16.53586</c:v>
                      </c:pt>
                      <c:pt idx="8160">
                        <c:v>16.294239999999999</c:v>
                      </c:pt>
                      <c:pt idx="8161">
                        <c:v>16.461599999999997</c:v>
                      </c:pt>
                      <c:pt idx="8162">
                        <c:v>15.583320000000001</c:v>
                      </c:pt>
                      <c:pt idx="8163">
                        <c:v>15.95548</c:v>
                      </c:pt>
                      <c:pt idx="8164">
                        <c:v>15.82484</c:v>
                      </c:pt>
                      <c:pt idx="8165">
                        <c:v>15.64856</c:v>
                      </c:pt>
                      <c:pt idx="8166">
                        <c:v>15.474320000000001</c:v>
                      </c:pt>
                      <c:pt idx="8167">
                        <c:v>16.2698</c:v>
                      </c:pt>
                      <c:pt idx="8168">
                        <c:v>16.632819999999999</c:v>
                      </c:pt>
                      <c:pt idx="8169">
                        <c:v>16.631919999999997</c:v>
                      </c:pt>
                      <c:pt idx="8170">
                        <c:v>16.749140000000001</c:v>
                      </c:pt>
                      <c:pt idx="8171">
                        <c:v>16.98696</c:v>
                      </c:pt>
                      <c:pt idx="8172">
                        <c:v>16.607060000000001</c:v>
                      </c:pt>
                      <c:pt idx="8173">
                        <c:v>16.196379999999998</c:v>
                      </c:pt>
                      <c:pt idx="8174">
                        <c:v>16.3306</c:v>
                      </c:pt>
                      <c:pt idx="8175">
                        <c:v>16.208220000000001</c:v>
                      </c:pt>
                      <c:pt idx="8176">
                        <c:v>16.10632</c:v>
                      </c:pt>
                      <c:pt idx="8177">
                        <c:v>16.56636</c:v>
                      </c:pt>
                      <c:pt idx="8178">
                        <c:v>16.213100000000001</c:v>
                      </c:pt>
                      <c:pt idx="8179">
                        <c:v>16.318280000000001</c:v>
                      </c:pt>
                      <c:pt idx="8180">
                        <c:v>15.92976</c:v>
                      </c:pt>
                      <c:pt idx="8181">
                        <c:v>16.176079999999999</c:v>
                      </c:pt>
                      <c:pt idx="8182">
                        <c:v>15.856260000000001</c:v>
                      </c:pt>
                      <c:pt idx="8183">
                        <c:v>15.58676</c:v>
                      </c:pt>
                      <c:pt idx="8184">
                        <c:v>15.39222</c:v>
                      </c:pt>
                      <c:pt idx="8185">
                        <c:v>15.33112</c:v>
                      </c:pt>
                      <c:pt idx="8186">
                        <c:v>15.26628</c:v>
                      </c:pt>
                      <c:pt idx="8187">
                        <c:v>15.516360000000001</c:v>
                      </c:pt>
                      <c:pt idx="8188">
                        <c:v>15.210100000000001</c:v>
                      </c:pt>
                      <c:pt idx="8189">
                        <c:v>15.13716</c:v>
                      </c:pt>
                      <c:pt idx="8190">
                        <c:v>15.107760000000001</c:v>
                      </c:pt>
                      <c:pt idx="8191">
                        <c:v>15.138780000000001</c:v>
                      </c:pt>
                      <c:pt idx="8192">
                        <c:v>14.91356</c:v>
                      </c:pt>
                      <c:pt idx="8193">
                        <c:v>15.193479999999999</c:v>
                      </c:pt>
                      <c:pt idx="8194">
                        <c:v>15.259180000000001</c:v>
                      </c:pt>
                      <c:pt idx="8195">
                        <c:v>15.30326</c:v>
                      </c:pt>
                      <c:pt idx="8196">
                        <c:v>14.834160000000001</c:v>
                      </c:pt>
                      <c:pt idx="8197">
                        <c:v>14.949459999999998</c:v>
                      </c:pt>
                      <c:pt idx="8198">
                        <c:v>14.90316</c:v>
                      </c:pt>
                      <c:pt idx="8199">
                        <c:v>14.94098</c:v>
                      </c:pt>
                      <c:pt idx="8200">
                        <c:v>14.757</c:v>
                      </c:pt>
                      <c:pt idx="8201">
                        <c:v>15.004340000000001</c:v>
                      </c:pt>
                      <c:pt idx="8202">
                        <c:v>14.732379999999999</c:v>
                      </c:pt>
                      <c:pt idx="8203">
                        <c:v>14.971639999999999</c:v>
                      </c:pt>
                      <c:pt idx="8204">
                        <c:v>15.1419</c:v>
                      </c:pt>
                      <c:pt idx="8205">
                        <c:v>15.532540000000001</c:v>
                      </c:pt>
                      <c:pt idx="8206">
                        <c:v>15.560600000000001</c:v>
                      </c:pt>
                      <c:pt idx="8207">
                        <c:v>15.580020000000001</c:v>
                      </c:pt>
                      <c:pt idx="8208">
                        <c:v>15.267479999999999</c:v>
                      </c:pt>
                      <c:pt idx="8209">
                        <c:v>15.41558</c:v>
                      </c:pt>
                      <c:pt idx="8210">
                        <c:v>15.37626</c:v>
                      </c:pt>
                      <c:pt idx="8211">
                        <c:v>15.547120000000001</c:v>
                      </c:pt>
                      <c:pt idx="8212">
                        <c:v>15.62828</c:v>
                      </c:pt>
                      <c:pt idx="8213">
                        <c:v>16.113019999999999</c:v>
                      </c:pt>
                      <c:pt idx="8214">
                        <c:v>16.505520000000001</c:v>
                      </c:pt>
                      <c:pt idx="8215">
                        <c:v>17.456979999999998</c:v>
                      </c:pt>
                      <c:pt idx="8216">
                        <c:v>17.3508</c:v>
                      </c:pt>
                      <c:pt idx="8217">
                        <c:v>17.936880000000002</c:v>
                      </c:pt>
                      <c:pt idx="8218">
                        <c:v>18.045720000000003</c:v>
                      </c:pt>
                      <c:pt idx="8219">
                        <c:v>17.890520000000002</c:v>
                      </c:pt>
                      <c:pt idx="8220">
                        <c:v>18.11872</c:v>
                      </c:pt>
                      <c:pt idx="8221">
                        <c:v>18.358460000000001</c:v>
                      </c:pt>
                      <c:pt idx="8222">
                        <c:v>18.006599999999999</c:v>
                      </c:pt>
                      <c:pt idx="8223">
                        <c:v>17.425279999999997</c:v>
                      </c:pt>
                      <c:pt idx="8224">
                        <c:v>17.841639999999998</c:v>
                      </c:pt>
                      <c:pt idx="8225">
                        <c:v>17.430040000000002</c:v>
                      </c:pt>
                      <c:pt idx="8226">
                        <c:v>17.413640000000001</c:v>
                      </c:pt>
                      <c:pt idx="8227">
                        <c:v>17.10416</c:v>
                      </c:pt>
                      <c:pt idx="8228">
                        <c:v>17.141919999999999</c:v>
                      </c:pt>
                      <c:pt idx="8229">
                        <c:v>16.64508</c:v>
                      </c:pt>
                      <c:pt idx="8230">
                        <c:v>16.366420000000002</c:v>
                      </c:pt>
                      <c:pt idx="8231">
                        <c:v>16.291920000000001</c:v>
                      </c:pt>
                      <c:pt idx="8232">
                        <c:v>16.38026</c:v>
                      </c:pt>
                      <c:pt idx="8233">
                        <c:v>16.215060000000001</c:v>
                      </c:pt>
                      <c:pt idx="8234">
                        <c:v>15.971159999999999</c:v>
                      </c:pt>
                      <c:pt idx="8235">
                        <c:v>15.745760000000001</c:v>
                      </c:pt>
                      <c:pt idx="8236">
                        <c:v>16.043099999999999</c:v>
                      </c:pt>
                      <c:pt idx="8237">
                        <c:v>16.229659999999999</c:v>
                      </c:pt>
                      <c:pt idx="8238">
                        <c:v>16.731919999999999</c:v>
                      </c:pt>
                      <c:pt idx="8239">
                        <c:v>17.30612</c:v>
                      </c:pt>
                      <c:pt idx="8240">
                        <c:v>17.295120000000001</c:v>
                      </c:pt>
                      <c:pt idx="8241">
                        <c:v>17.807080000000003</c:v>
                      </c:pt>
                      <c:pt idx="8242">
                        <c:v>18.213660000000001</c:v>
                      </c:pt>
                      <c:pt idx="8243">
                        <c:v>17.885960000000001</c:v>
                      </c:pt>
                      <c:pt idx="8244">
                        <c:v>18.24652</c:v>
                      </c:pt>
                      <c:pt idx="8245">
                        <c:v>18.232060000000001</c:v>
                      </c:pt>
                      <c:pt idx="8246">
                        <c:v>18.12426</c:v>
                      </c:pt>
                      <c:pt idx="8247">
                        <c:v>17.82704</c:v>
                      </c:pt>
                      <c:pt idx="8248">
                        <c:v>17.798439999999999</c:v>
                      </c:pt>
                      <c:pt idx="8249">
                        <c:v>17.335699999999999</c:v>
                      </c:pt>
                      <c:pt idx="8250">
                        <c:v>17.266159999999999</c:v>
                      </c:pt>
                      <c:pt idx="8251">
                        <c:v>17.23396</c:v>
                      </c:pt>
                      <c:pt idx="8252">
                        <c:v>17.419220000000003</c:v>
                      </c:pt>
                      <c:pt idx="8253">
                        <c:v>16.899240000000002</c:v>
                      </c:pt>
                      <c:pt idx="8254">
                        <c:v>17.04766</c:v>
                      </c:pt>
                      <c:pt idx="8255">
                        <c:v>16.324639999999999</c:v>
                      </c:pt>
                      <c:pt idx="8256">
                        <c:v>16.189139999999998</c:v>
                      </c:pt>
                      <c:pt idx="8257">
                        <c:v>15.864840000000001</c:v>
                      </c:pt>
                      <c:pt idx="8258">
                        <c:v>15.8565</c:v>
                      </c:pt>
                      <c:pt idx="8259">
                        <c:v>15.615540000000001</c:v>
                      </c:pt>
                      <c:pt idx="8260">
                        <c:v>15.859780000000001</c:v>
                      </c:pt>
                      <c:pt idx="8261">
                        <c:v>15.38556</c:v>
                      </c:pt>
                      <c:pt idx="8262">
                        <c:v>15.97926</c:v>
                      </c:pt>
                      <c:pt idx="8263">
                        <c:v>16.942</c:v>
                      </c:pt>
                      <c:pt idx="8264">
                        <c:v>17.444980000000001</c:v>
                      </c:pt>
                      <c:pt idx="8265">
                        <c:v>16.98366</c:v>
                      </c:pt>
                      <c:pt idx="8266">
                        <c:v>17.08296</c:v>
                      </c:pt>
                      <c:pt idx="8267">
                        <c:v>17.456599999999998</c:v>
                      </c:pt>
                      <c:pt idx="8268">
                        <c:v>17.309060000000002</c:v>
                      </c:pt>
                      <c:pt idx="8269">
                        <c:v>17.63916</c:v>
                      </c:pt>
                      <c:pt idx="8270">
                        <c:v>16.400459999999999</c:v>
                      </c:pt>
                      <c:pt idx="8271">
                        <c:v>15.44806</c:v>
                      </c:pt>
                      <c:pt idx="8272">
                        <c:v>15.87416</c:v>
                      </c:pt>
                      <c:pt idx="8273">
                        <c:v>16.873000000000001</c:v>
                      </c:pt>
                      <c:pt idx="8274">
                        <c:v>16.418419999999998</c:v>
                      </c:pt>
                      <c:pt idx="8275">
                        <c:v>16.964119999999998</c:v>
                      </c:pt>
                      <c:pt idx="8276">
                        <c:v>15.96936</c:v>
                      </c:pt>
                      <c:pt idx="8277">
                        <c:v>16.887240000000002</c:v>
                      </c:pt>
                      <c:pt idx="8278">
                        <c:v>15.50314</c:v>
                      </c:pt>
                      <c:pt idx="8279">
                        <c:v>15.92052</c:v>
                      </c:pt>
                      <c:pt idx="8280">
                        <c:v>15.69678</c:v>
                      </c:pt>
                      <c:pt idx="8281">
                        <c:v>15.83122</c:v>
                      </c:pt>
                      <c:pt idx="8282">
                        <c:v>16.200839999999999</c:v>
                      </c:pt>
                      <c:pt idx="8283">
                        <c:v>16.031320000000001</c:v>
                      </c:pt>
                      <c:pt idx="8284">
                        <c:v>15.977180000000001</c:v>
                      </c:pt>
                      <c:pt idx="8285">
                        <c:v>16.09262</c:v>
                      </c:pt>
                      <c:pt idx="8286">
                        <c:v>16.06278</c:v>
                      </c:pt>
                      <c:pt idx="8287">
                        <c:v>17.023580000000003</c:v>
                      </c:pt>
                      <c:pt idx="8288">
                        <c:v>17.135080000000002</c:v>
                      </c:pt>
                      <c:pt idx="8289">
                        <c:v>17.298380000000002</c:v>
                      </c:pt>
                      <c:pt idx="8290">
                        <c:v>17.74756</c:v>
                      </c:pt>
                      <c:pt idx="8291">
                        <c:v>17.459199999999999</c:v>
                      </c:pt>
                      <c:pt idx="8292">
                        <c:v>16.845580000000002</c:v>
                      </c:pt>
                      <c:pt idx="8293">
                        <c:v>17.056000000000001</c:v>
                      </c:pt>
                      <c:pt idx="8294">
                        <c:v>17.395099999999999</c:v>
                      </c:pt>
                      <c:pt idx="8295">
                        <c:v>17.00656</c:v>
                      </c:pt>
                      <c:pt idx="8296">
                        <c:v>16.780999999999999</c:v>
                      </c:pt>
                      <c:pt idx="8297">
                        <c:v>16.820419999999999</c:v>
                      </c:pt>
                      <c:pt idx="8298">
                        <c:v>17.11834</c:v>
                      </c:pt>
                      <c:pt idx="8299">
                        <c:v>16.563759999999998</c:v>
                      </c:pt>
                      <c:pt idx="8300">
                        <c:v>17.182680000000001</c:v>
                      </c:pt>
                      <c:pt idx="8301">
                        <c:v>16.755880000000001</c:v>
                      </c:pt>
                      <c:pt idx="8302">
                        <c:v>15.99306</c:v>
                      </c:pt>
                      <c:pt idx="8303">
                        <c:v>15.6197</c:v>
                      </c:pt>
                      <c:pt idx="8304">
                        <c:v>15.584580000000001</c:v>
                      </c:pt>
                      <c:pt idx="8305">
                        <c:v>15.87954</c:v>
                      </c:pt>
                      <c:pt idx="8306">
                        <c:v>15.663260000000001</c:v>
                      </c:pt>
                      <c:pt idx="8307">
                        <c:v>15.496360000000001</c:v>
                      </c:pt>
                      <c:pt idx="8308">
                        <c:v>15.63902</c:v>
                      </c:pt>
                      <c:pt idx="8309">
                        <c:v>16.08972</c:v>
                      </c:pt>
                      <c:pt idx="8310">
                        <c:v>16.291360000000001</c:v>
                      </c:pt>
                      <c:pt idx="8311">
                        <c:v>16.528220000000001</c:v>
                      </c:pt>
                      <c:pt idx="8312">
                        <c:v>16.604400000000002</c:v>
                      </c:pt>
                      <c:pt idx="8313">
                        <c:v>17.006040000000002</c:v>
                      </c:pt>
                      <c:pt idx="8314">
                        <c:v>16.807080000000003</c:v>
                      </c:pt>
                      <c:pt idx="8315">
                        <c:v>16.818360000000002</c:v>
                      </c:pt>
                      <c:pt idx="8316">
                        <c:v>16.350200000000001</c:v>
                      </c:pt>
                      <c:pt idx="8317">
                        <c:v>15.51328</c:v>
                      </c:pt>
                      <c:pt idx="8318">
                        <c:v>16.247920000000001</c:v>
                      </c:pt>
                      <c:pt idx="8319">
                        <c:v>16.00806</c:v>
                      </c:pt>
                      <c:pt idx="8320">
                        <c:v>15.875299999999999</c:v>
                      </c:pt>
                      <c:pt idx="8321">
                        <c:v>15.99136</c:v>
                      </c:pt>
                      <c:pt idx="8322">
                        <c:v>15.825419999999999</c:v>
                      </c:pt>
                      <c:pt idx="8323">
                        <c:v>15.7563</c:v>
                      </c:pt>
                      <c:pt idx="8324">
                        <c:v>16.018840000000001</c:v>
                      </c:pt>
                      <c:pt idx="8325">
                        <c:v>15.90268</c:v>
                      </c:pt>
                      <c:pt idx="8326">
                        <c:v>15.4673</c:v>
                      </c:pt>
                      <c:pt idx="8327">
                        <c:v>15.234620000000001</c:v>
                      </c:pt>
                      <c:pt idx="8328">
                        <c:v>14.88682</c:v>
                      </c:pt>
                      <c:pt idx="8329">
                        <c:v>14.83206</c:v>
                      </c:pt>
                      <c:pt idx="8330">
                        <c:v>14.443040000000002</c:v>
                      </c:pt>
                      <c:pt idx="8331">
                        <c:v>14.397080000000001</c:v>
                      </c:pt>
                      <c:pt idx="8332">
                        <c:v>14.375860000000001</c:v>
                      </c:pt>
                      <c:pt idx="8333">
                        <c:v>14.763959999999999</c:v>
                      </c:pt>
                      <c:pt idx="8334">
                        <c:v>15.096579999999999</c:v>
                      </c:pt>
                      <c:pt idx="8335">
                        <c:v>15.35304</c:v>
                      </c:pt>
                      <c:pt idx="8336">
                        <c:v>15.02718</c:v>
                      </c:pt>
                      <c:pt idx="8337">
                        <c:v>15.12594</c:v>
                      </c:pt>
                      <c:pt idx="8338">
                        <c:v>14.943940000000001</c:v>
                      </c:pt>
                      <c:pt idx="8339">
                        <c:v>15.077719999999999</c:v>
                      </c:pt>
                      <c:pt idx="8340">
                        <c:v>15.087159999999999</c:v>
                      </c:pt>
                      <c:pt idx="8341">
                        <c:v>15.164459999999998</c:v>
                      </c:pt>
                      <c:pt idx="8342">
                        <c:v>15.045620000000001</c:v>
                      </c:pt>
                      <c:pt idx="8343">
                        <c:v>15.0319</c:v>
                      </c:pt>
                      <c:pt idx="8344">
                        <c:v>14.984399999999999</c:v>
                      </c:pt>
                      <c:pt idx="8345">
                        <c:v>15.110719999999999</c:v>
                      </c:pt>
                      <c:pt idx="8346">
                        <c:v>15.07498</c:v>
                      </c:pt>
                      <c:pt idx="8347">
                        <c:v>15.118219999999999</c:v>
                      </c:pt>
                      <c:pt idx="8348">
                        <c:v>15.08032</c:v>
                      </c:pt>
                      <c:pt idx="8349">
                        <c:v>15.27234</c:v>
                      </c:pt>
                      <c:pt idx="8350">
                        <c:v>15.06424</c:v>
                      </c:pt>
                      <c:pt idx="8351">
                        <c:v>14.882719999999999</c:v>
                      </c:pt>
                      <c:pt idx="8352">
                        <c:v>14.673959999999999</c:v>
                      </c:pt>
                      <c:pt idx="8353">
                        <c:v>14.809139999999999</c:v>
                      </c:pt>
                      <c:pt idx="8354">
                        <c:v>14.579799999999999</c:v>
                      </c:pt>
                      <c:pt idx="8355">
                        <c:v>14.68694</c:v>
                      </c:pt>
                      <c:pt idx="8356">
                        <c:v>14.465299999999999</c:v>
                      </c:pt>
                      <c:pt idx="8357">
                        <c:v>14.70336</c:v>
                      </c:pt>
                      <c:pt idx="8358">
                        <c:v>13.793200000000001</c:v>
                      </c:pt>
                      <c:pt idx="8359">
                        <c:v>15.446899999999999</c:v>
                      </c:pt>
                      <c:pt idx="8360">
                        <c:v>15.196440000000001</c:v>
                      </c:pt>
                      <c:pt idx="8361">
                        <c:v>15.60116</c:v>
                      </c:pt>
                      <c:pt idx="8362">
                        <c:v>15.125680000000001</c:v>
                      </c:pt>
                      <c:pt idx="8363">
                        <c:v>15.484020000000001</c:v>
                      </c:pt>
                      <c:pt idx="8364">
                        <c:v>15.2089</c:v>
                      </c:pt>
                      <c:pt idx="8365">
                        <c:v>15.561459999999999</c:v>
                      </c:pt>
                      <c:pt idx="8366">
                        <c:v>14.124459999999999</c:v>
                      </c:pt>
                      <c:pt idx="8367">
                        <c:v>13.890780000000001</c:v>
                      </c:pt>
                      <c:pt idx="8368">
                        <c:v>15.243819999999999</c:v>
                      </c:pt>
                      <c:pt idx="8369">
                        <c:v>15.447719999999999</c:v>
                      </c:pt>
                      <c:pt idx="8370">
                        <c:v>15.2034</c:v>
                      </c:pt>
                      <c:pt idx="8371">
                        <c:v>15.5358</c:v>
                      </c:pt>
                      <c:pt idx="8372">
                        <c:v>15.2592</c:v>
                      </c:pt>
                      <c:pt idx="8373">
                        <c:v>15.79074</c:v>
                      </c:pt>
                      <c:pt idx="8374">
                        <c:v>15.786</c:v>
                      </c:pt>
                      <c:pt idx="8375">
                        <c:v>15.385879999999998</c:v>
                      </c:pt>
                      <c:pt idx="8376">
                        <c:v>15.54932</c:v>
                      </c:pt>
                      <c:pt idx="8377">
                        <c:v>15.35632</c:v>
                      </c:pt>
                      <c:pt idx="8378">
                        <c:v>15.411379999999999</c:v>
                      </c:pt>
                      <c:pt idx="8379">
                        <c:v>15.1965</c:v>
                      </c:pt>
                      <c:pt idx="8380">
                        <c:v>15.397040000000001</c:v>
                      </c:pt>
                      <c:pt idx="8381">
                        <c:v>15.76132</c:v>
                      </c:pt>
                      <c:pt idx="8382">
                        <c:v>16.255140000000001</c:v>
                      </c:pt>
                      <c:pt idx="8383">
                        <c:v>17.141220000000001</c:v>
                      </c:pt>
                      <c:pt idx="8384">
                        <c:v>17.642139999999998</c:v>
                      </c:pt>
                      <c:pt idx="8385">
                        <c:v>17.936700000000002</c:v>
                      </c:pt>
                      <c:pt idx="8386">
                        <c:v>17.336860000000001</c:v>
                      </c:pt>
                      <c:pt idx="8387">
                        <c:v>17.64472</c:v>
                      </c:pt>
                      <c:pt idx="8388">
                        <c:v>17.84646</c:v>
                      </c:pt>
                      <c:pt idx="8389">
                        <c:v>18.21236</c:v>
                      </c:pt>
                      <c:pt idx="8390">
                        <c:v>17.734299999999998</c:v>
                      </c:pt>
                      <c:pt idx="8391">
                        <c:v>17.658519999999999</c:v>
                      </c:pt>
                      <c:pt idx="8392">
                        <c:v>17.131900000000002</c:v>
                      </c:pt>
                      <c:pt idx="8393">
                        <c:v>17.129900000000003</c:v>
                      </c:pt>
                      <c:pt idx="8394">
                        <c:v>16.949939999999998</c:v>
                      </c:pt>
                      <c:pt idx="8395">
                        <c:v>17.131419999999999</c:v>
                      </c:pt>
                      <c:pt idx="8396">
                        <c:v>16.381920000000001</c:v>
                      </c:pt>
                      <c:pt idx="8397">
                        <c:v>17.26202</c:v>
                      </c:pt>
                      <c:pt idx="8398">
                        <c:v>16.24934</c:v>
                      </c:pt>
                      <c:pt idx="8399">
                        <c:v>16.812259999999998</c:v>
                      </c:pt>
                      <c:pt idx="8400">
                        <c:v>15.750200000000001</c:v>
                      </c:pt>
                      <c:pt idx="8401">
                        <c:v>15.93756</c:v>
                      </c:pt>
                      <c:pt idx="8402">
                        <c:v>15.50792</c:v>
                      </c:pt>
                      <c:pt idx="8403">
                        <c:v>15.565760000000001</c:v>
                      </c:pt>
                      <c:pt idx="8404">
                        <c:v>14.92802</c:v>
                      </c:pt>
                      <c:pt idx="8405">
                        <c:v>15.213760000000001</c:v>
                      </c:pt>
                      <c:pt idx="8406">
                        <c:v>15.5891</c:v>
                      </c:pt>
                      <c:pt idx="8407">
                        <c:v>17.02206</c:v>
                      </c:pt>
                      <c:pt idx="8408">
                        <c:v>16.508700000000001</c:v>
                      </c:pt>
                      <c:pt idx="8409">
                        <c:v>16.656560000000002</c:v>
                      </c:pt>
                      <c:pt idx="8410">
                        <c:v>17.164360000000002</c:v>
                      </c:pt>
                      <c:pt idx="8411">
                        <c:v>17.897659999999998</c:v>
                      </c:pt>
                      <c:pt idx="8412">
                        <c:v>17.092500000000001</c:v>
                      </c:pt>
                      <c:pt idx="8413">
                        <c:v>17.544040000000003</c:v>
                      </c:pt>
                      <c:pt idx="8414">
                        <c:v>17.202259999999999</c:v>
                      </c:pt>
                      <c:pt idx="8415">
                        <c:v>17.47296</c:v>
                      </c:pt>
                      <c:pt idx="8416">
                        <c:v>16.55012</c:v>
                      </c:pt>
                      <c:pt idx="8417">
                        <c:v>16.9117</c:v>
                      </c:pt>
                      <c:pt idx="8418">
                        <c:v>16.504999999999999</c:v>
                      </c:pt>
                      <c:pt idx="8419">
                        <c:v>16.74278</c:v>
                      </c:pt>
                      <c:pt idx="8420">
                        <c:v>16.27486</c:v>
                      </c:pt>
                      <c:pt idx="8421">
                        <c:v>15.610479999999999</c:v>
                      </c:pt>
                      <c:pt idx="8422">
                        <c:v>15.48648</c:v>
                      </c:pt>
                      <c:pt idx="8423">
                        <c:v>15.617559999999999</c:v>
                      </c:pt>
                      <c:pt idx="8424">
                        <c:v>15.54124</c:v>
                      </c:pt>
                      <c:pt idx="8425">
                        <c:v>15.29354</c:v>
                      </c:pt>
                      <c:pt idx="8426">
                        <c:v>15.16084</c:v>
                      </c:pt>
                      <c:pt idx="8427">
                        <c:v>15.10022</c:v>
                      </c:pt>
                      <c:pt idx="8428">
                        <c:v>15.658280000000001</c:v>
                      </c:pt>
                      <c:pt idx="8429">
                        <c:v>15.22574</c:v>
                      </c:pt>
                      <c:pt idx="8430">
                        <c:v>16.521519999999999</c:v>
                      </c:pt>
                      <c:pt idx="8431">
                        <c:v>17.613679999999999</c:v>
                      </c:pt>
                      <c:pt idx="8432">
                        <c:v>17.56756</c:v>
                      </c:pt>
                      <c:pt idx="8433">
                        <c:v>17.775359999999999</c:v>
                      </c:pt>
                      <c:pt idx="8434">
                        <c:v>17.581199999999999</c:v>
                      </c:pt>
                      <c:pt idx="8435">
                        <c:v>17.630080000000003</c:v>
                      </c:pt>
                      <c:pt idx="8436">
                        <c:v>17.548479999999998</c:v>
                      </c:pt>
                      <c:pt idx="8437">
                        <c:v>17.390279999999997</c:v>
                      </c:pt>
                      <c:pt idx="8438">
                        <c:v>17.624099999999999</c:v>
                      </c:pt>
                      <c:pt idx="8439">
                        <c:v>16.832339999999999</c:v>
                      </c:pt>
                      <c:pt idx="8440">
                        <c:v>17.10136</c:v>
                      </c:pt>
                      <c:pt idx="8441">
                        <c:v>16.987680000000001</c:v>
                      </c:pt>
                      <c:pt idx="8442">
                        <c:v>17.176099999999998</c:v>
                      </c:pt>
                      <c:pt idx="8443">
                        <c:v>16.737779999999997</c:v>
                      </c:pt>
                      <c:pt idx="8444">
                        <c:v>15.956280000000001</c:v>
                      </c:pt>
                      <c:pt idx="8445">
                        <c:v>15.9588</c:v>
                      </c:pt>
                      <c:pt idx="8446">
                        <c:v>15.909459999999999</c:v>
                      </c:pt>
                      <c:pt idx="8447">
                        <c:v>15.92976</c:v>
                      </c:pt>
                      <c:pt idx="8448">
                        <c:v>15.47148</c:v>
                      </c:pt>
                      <c:pt idx="8449">
                        <c:v>15.601280000000001</c:v>
                      </c:pt>
                      <c:pt idx="8450">
                        <c:v>15.647639999999999</c:v>
                      </c:pt>
                      <c:pt idx="8451">
                        <c:v>15.61248</c:v>
                      </c:pt>
                      <c:pt idx="8452">
                        <c:v>15.60318</c:v>
                      </c:pt>
                      <c:pt idx="8453">
                        <c:v>15.63584</c:v>
                      </c:pt>
                      <c:pt idx="8454">
                        <c:v>16.52374</c:v>
                      </c:pt>
                      <c:pt idx="8455">
                        <c:v>16.998339999999999</c:v>
                      </c:pt>
                      <c:pt idx="8456">
                        <c:v>17.534140000000001</c:v>
                      </c:pt>
                      <c:pt idx="8457">
                        <c:v>17.117419999999999</c:v>
                      </c:pt>
                      <c:pt idx="8458">
                        <c:v>17.340799999999998</c:v>
                      </c:pt>
                      <c:pt idx="8459">
                        <c:v>17.07694</c:v>
                      </c:pt>
                      <c:pt idx="8460">
                        <c:v>17.230400000000003</c:v>
                      </c:pt>
                      <c:pt idx="8461">
                        <c:v>17.684999999999999</c:v>
                      </c:pt>
                      <c:pt idx="8462">
                        <c:v>17.258380000000002</c:v>
                      </c:pt>
                      <c:pt idx="8463">
                        <c:v>16.26904</c:v>
                      </c:pt>
                      <c:pt idx="8464">
                        <c:v>15.610139999999999</c:v>
                      </c:pt>
                      <c:pt idx="8465">
                        <c:v>15.178000000000001</c:v>
                      </c:pt>
                      <c:pt idx="8466">
                        <c:v>14.963760000000001</c:v>
                      </c:pt>
                      <c:pt idx="8467">
                        <c:v>16.232780000000002</c:v>
                      </c:pt>
                      <c:pt idx="8468">
                        <c:v>16.640720000000002</c:v>
                      </c:pt>
                      <c:pt idx="8469">
                        <c:v>16.092400000000001</c:v>
                      </c:pt>
                      <c:pt idx="8470">
                        <c:v>15.88374</c:v>
                      </c:pt>
                      <c:pt idx="8471">
                        <c:v>15.97302</c:v>
                      </c:pt>
                      <c:pt idx="8472">
                        <c:v>15.789100000000001</c:v>
                      </c:pt>
                      <c:pt idx="8473">
                        <c:v>15.749280000000001</c:v>
                      </c:pt>
                      <c:pt idx="8474">
                        <c:v>15.327500000000001</c:v>
                      </c:pt>
                      <c:pt idx="8475">
                        <c:v>14.764899999999999</c:v>
                      </c:pt>
                      <c:pt idx="8476">
                        <c:v>15.58314</c:v>
                      </c:pt>
                      <c:pt idx="8477">
                        <c:v>15.75052</c:v>
                      </c:pt>
                      <c:pt idx="8478">
                        <c:v>16.188299999999998</c:v>
                      </c:pt>
                      <c:pt idx="8479">
                        <c:v>16.952360000000002</c:v>
                      </c:pt>
                      <c:pt idx="8480">
                        <c:v>17.286380000000001</c:v>
                      </c:pt>
                      <c:pt idx="8481">
                        <c:v>16.3126</c:v>
                      </c:pt>
                      <c:pt idx="8482">
                        <c:v>16.55012</c:v>
                      </c:pt>
                      <c:pt idx="8483">
                        <c:v>16.474220000000003</c:v>
                      </c:pt>
                      <c:pt idx="8484">
                        <c:v>16.96762</c:v>
                      </c:pt>
                      <c:pt idx="8485">
                        <c:v>17.258320000000001</c:v>
                      </c:pt>
                      <c:pt idx="8486">
                        <c:v>17.551119999999997</c:v>
                      </c:pt>
                      <c:pt idx="8487">
                        <c:v>16.89958</c:v>
                      </c:pt>
                      <c:pt idx="8488">
                        <c:v>16.639220000000002</c:v>
                      </c:pt>
                      <c:pt idx="8489">
                        <c:v>16.805679999999999</c:v>
                      </c:pt>
                      <c:pt idx="8490">
                        <c:v>16.006399999999999</c:v>
                      </c:pt>
                      <c:pt idx="8491">
                        <c:v>15.99756</c:v>
                      </c:pt>
                      <c:pt idx="8492">
                        <c:v>16.003579999999999</c:v>
                      </c:pt>
                      <c:pt idx="8493">
                        <c:v>15.697280000000001</c:v>
                      </c:pt>
                      <c:pt idx="8494">
                        <c:v>15.73034</c:v>
                      </c:pt>
                      <c:pt idx="8495">
                        <c:v>15.73324</c:v>
                      </c:pt>
                      <c:pt idx="8496">
                        <c:v>15.258700000000001</c:v>
                      </c:pt>
                      <c:pt idx="8497">
                        <c:v>15.08868</c:v>
                      </c:pt>
                      <c:pt idx="8498">
                        <c:v>15.369020000000001</c:v>
                      </c:pt>
                      <c:pt idx="8499">
                        <c:v>15.698739999999999</c:v>
                      </c:pt>
                      <c:pt idx="8500">
                        <c:v>15.78336</c:v>
                      </c:pt>
                      <c:pt idx="8501">
                        <c:v>15.82986</c:v>
                      </c:pt>
                      <c:pt idx="8502">
                        <c:v>15.45922</c:v>
                      </c:pt>
                      <c:pt idx="8503">
                        <c:v>15.932559999999999</c:v>
                      </c:pt>
                      <c:pt idx="8504">
                        <c:v>15.485299999999999</c:v>
                      </c:pt>
                      <c:pt idx="8505">
                        <c:v>15.959340000000001</c:v>
                      </c:pt>
                      <c:pt idx="8506">
                        <c:v>16.18966</c:v>
                      </c:pt>
                      <c:pt idx="8507">
                        <c:v>16.15288</c:v>
                      </c:pt>
                      <c:pt idx="8508">
                        <c:v>16.407400000000003</c:v>
                      </c:pt>
                      <c:pt idx="8509">
                        <c:v>15.851000000000001</c:v>
                      </c:pt>
                      <c:pt idx="8510">
                        <c:v>15.72344</c:v>
                      </c:pt>
                      <c:pt idx="8511">
                        <c:v>15.52932</c:v>
                      </c:pt>
                      <c:pt idx="8512">
                        <c:v>15.625080000000001</c:v>
                      </c:pt>
                      <c:pt idx="8513">
                        <c:v>15.17506</c:v>
                      </c:pt>
                      <c:pt idx="8514">
                        <c:v>15.150739999999999</c:v>
                      </c:pt>
                      <c:pt idx="8515">
                        <c:v>15.29152</c:v>
                      </c:pt>
                      <c:pt idx="8516">
                        <c:v>15.060139999999999</c:v>
                      </c:pt>
                      <c:pt idx="8517">
                        <c:v>15.3019</c:v>
                      </c:pt>
                      <c:pt idx="8518">
                        <c:v>14.948219999999999</c:v>
                      </c:pt>
                      <c:pt idx="8519">
                        <c:v>15.06536</c:v>
                      </c:pt>
                      <c:pt idx="8520">
                        <c:v>15.18586</c:v>
                      </c:pt>
                      <c:pt idx="8521">
                        <c:v>15.11408</c:v>
                      </c:pt>
                      <c:pt idx="8522">
                        <c:v>15.528919999999999</c:v>
                      </c:pt>
                      <c:pt idx="8523">
                        <c:v>15.2401</c:v>
                      </c:pt>
                      <c:pt idx="8524">
                        <c:v>15.28318</c:v>
                      </c:pt>
                      <c:pt idx="8525">
                        <c:v>15.174959999999999</c:v>
                      </c:pt>
                      <c:pt idx="8526">
                        <c:v>15.085540000000002</c:v>
                      </c:pt>
                      <c:pt idx="8527">
                        <c:v>15.112819999999999</c:v>
                      </c:pt>
                      <c:pt idx="8528">
                        <c:v>14.641159999999999</c:v>
                      </c:pt>
                      <c:pt idx="8529">
                        <c:v>15.14954</c:v>
                      </c:pt>
                      <c:pt idx="8530">
                        <c:v>14.78486</c:v>
                      </c:pt>
                      <c:pt idx="8531">
                        <c:v>14.718999999999999</c:v>
                      </c:pt>
                      <c:pt idx="8532">
                        <c:v>15.135440000000001</c:v>
                      </c:pt>
                      <c:pt idx="8533">
                        <c:v>15.065020000000001</c:v>
                      </c:pt>
                      <c:pt idx="8534">
                        <c:v>14.73926</c:v>
                      </c:pt>
                      <c:pt idx="8535">
                        <c:v>14.86612</c:v>
                      </c:pt>
                      <c:pt idx="8536">
                        <c:v>14.64692</c:v>
                      </c:pt>
                      <c:pt idx="8537">
                        <c:v>14.92366</c:v>
                      </c:pt>
                      <c:pt idx="8538">
                        <c:v>14.89908</c:v>
                      </c:pt>
                      <c:pt idx="8539">
                        <c:v>15.17676</c:v>
                      </c:pt>
                      <c:pt idx="8540">
                        <c:v>14.777280000000001</c:v>
                      </c:pt>
                      <c:pt idx="8541">
                        <c:v>14.8055</c:v>
                      </c:pt>
                      <c:pt idx="8542">
                        <c:v>14.720660000000001</c:v>
                      </c:pt>
                      <c:pt idx="8543">
                        <c:v>14.571680000000001</c:v>
                      </c:pt>
                      <c:pt idx="8544">
                        <c:v>14.594580000000001</c:v>
                      </c:pt>
                      <c:pt idx="8545">
                        <c:v>14.6347</c:v>
                      </c:pt>
                      <c:pt idx="8546">
                        <c:v>14.564260000000001</c:v>
                      </c:pt>
                      <c:pt idx="8547">
                        <c:v>14.7544</c:v>
                      </c:pt>
                      <c:pt idx="8548">
                        <c:v>14.32342</c:v>
                      </c:pt>
                      <c:pt idx="8549">
                        <c:v>14.93248</c:v>
                      </c:pt>
                      <c:pt idx="8550">
                        <c:v>15.05292</c:v>
                      </c:pt>
                      <c:pt idx="8551">
                        <c:v>15.45176</c:v>
                      </c:pt>
                      <c:pt idx="8552">
                        <c:v>15.607340000000001</c:v>
                      </c:pt>
                      <c:pt idx="8553">
                        <c:v>15.473540000000002</c:v>
                      </c:pt>
                      <c:pt idx="8554">
                        <c:v>15.66178</c:v>
                      </c:pt>
                      <c:pt idx="8555">
                        <c:v>15.63542</c:v>
                      </c:pt>
                      <c:pt idx="8556">
                        <c:v>15.23316</c:v>
                      </c:pt>
                      <c:pt idx="8557">
                        <c:v>15.441600000000001</c:v>
                      </c:pt>
                      <c:pt idx="8558">
                        <c:v>14.792120000000001</c:v>
                      </c:pt>
                      <c:pt idx="8559">
                        <c:v>14.96998</c:v>
                      </c:pt>
                      <c:pt idx="8560">
                        <c:v>14.777239999999999</c:v>
                      </c:pt>
                      <c:pt idx="8561">
                        <c:v>15.0732</c:v>
                      </c:pt>
                      <c:pt idx="8562">
                        <c:v>14.77534</c:v>
                      </c:pt>
                      <c:pt idx="8563">
                        <c:v>14.870239999999999</c:v>
                      </c:pt>
                      <c:pt idx="8564">
                        <c:v>14.661200000000001</c:v>
                      </c:pt>
                      <c:pt idx="8565">
                        <c:v>14.46152</c:v>
                      </c:pt>
                      <c:pt idx="8566">
                        <c:v>14.269780000000001</c:v>
                      </c:pt>
                      <c:pt idx="8567">
                        <c:v>13.548920000000001</c:v>
                      </c:pt>
                      <c:pt idx="8568">
                        <c:v>13.398280000000002</c:v>
                      </c:pt>
                      <c:pt idx="8569">
                        <c:v>13.59624</c:v>
                      </c:pt>
                      <c:pt idx="8570">
                        <c:v>13.57648</c:v>
                      </c:pt>
                      <c:pt idx="8571">
                        <c:v>13.503020000000001</c:v>
                      </c:pt>
                      <c:pt idx="8572">
                        <c:v>13.651059999999999</c:v>
                      </c:pt>
                      <c:pt idx="8573">
                        <c:v>13.50286</c:v>
                      </c:pt>
                      <c:pt idx="8574">
                        <c:v>13.800660000000001</c:v>
                      </c:pt>
                      <c:pt idx="8575">
                        <c:v>13.775799999999998</c:v>
                      </c:pt>
                      <c:pt idx="8576">
                        <c:v>13.573499999999999</c:v>
                      </c:pt>
                      <c:pt idx="8577">
                        <c:v>13.775499999999999</c:v>
                      </c:pt>
                      <c:pt idx="8578">
                        <c:v>13.8117</c:v>
                      </c:pt>
                      <c:pt idx="8579">
                        <c:v>13.66644</c:v>
                      </c:pt>
                      <c:pt idx="8580">
                        <c:v>13.5434</c:v>
                      </c:pt>
                      <c:pt idx="8581">
                        <c:v>13.69164</c:v>
                      </c:pt>
                      <c:pt idx="8582">
                        <c:v>12.994459999999998</c:v>
                      </c:pt>
                      <c:pt idx="8583">
                        <c:v>12.39456</c:v>
                      </c:pt>
                      <c:pt idx="8584">
                        <c:v>12.915459999999999</c:v>
                      </c:pt>
                      <c:pt idx="8585">
                        <c:v>13.860299999999999</c:v>
                      </c:pt>
                      <c:pt idx="8586">
                        <c:v>13.78528</c:v>
                      </c:pt>
                      <c:pt idx="8587">
                        <c:v>13.708819999999999</c:v>
                      </c:pt>
                      <c:pt idx="8588">
                        <c:v>13.587879999999998</c:v>
                      </c:pt>
                      <c:pt idx="8589">
                        <c:v>13.67376</c:v>
                      </c:pt>
                      <c:pt idx="8590">
                        <c:v>13.37018</c:v>
                      </c:pt>
                      <c:pt idx="8591">
                        <c:v>13.2515</c:v>
                      </c:pt>
                      <c:pt idx="8592">
                        <c:v>13.07124</c:v>
                      </c:pt>
                      <c:pt idx="8593">
                        <c:v>13.240219999999999</c:v>
                      </c:pt>
                      <c:pt idx="8594">
                        <c:v>13.12378</c:v>
                      </c:pt>
                      <c:pt idx="8595">
                        <c:v>13.234860000000001</c:v>
                      </c:pt>
                      <c:pt idx="8596">
                        <c:v>13.213760000000001</c:v>
                      </c:pt>
                      <c:pt idx="8597">
                        <c:v>13.359639999999999</c:v>
                      </c:pt>
                      <c:pt idx="8598">
                        <c:v>13.45636</c:v>
                      </c:pt>
                      <c:pt idx="8599">
                        <c:v>13.29124</c:v>
                      </c:pt>
                      <c:pt idx="8600">
                        <c:v>12.919879999999999</c:v>
                      </c:pt>
                      <c:pt idx="8601">
                        <c:v>12.931700000000001</c:v>
                      </c:pt>
                      <c:pt idx="8602">
                        <c:v>12.847799999999999</c:v>
                      </c:pt>
                      <c:pt idx="8603">
                        <c:v>12.866379999999999</c:v>
                      </c:pt>
                      <c:pt idx="8604">
                        <c:v>12.888440000000001</c:v>
                      </c:pt>
                      <c:pt idx="8605">
                        <c:v>13.04616</c:v>
                      </c:pt>
                      <c:pt idx="8606">
                        <c:v>13.056100000000001</c:v>
                      </c:pt>
                      <c:pt idx="8607">
                        <c:v>12.991820000000001</c:v>
                      </c:pt>
                      <c:pt idx="8608">
                        <c:v>12.49122</c:v>
                      </c:pt>
                      <c:pt idx="8609">
                        <c:v>12.125260000000001</c:v>
                      </c:pt>
                      <c:pt idx="8610">
                        <c:v>12.05152</c:v>
                      </c:pt>
                      <c:pt idx="8611">
                        <c:v>12.0669</c:v>
                      </c:pt>
                      <c:pt idx="8612">
                        <c:v>11.85102</c:v>
                      </c:pt>
                      <c:pt idx="8613">
                        <c:v>11.88542</c:v>
                      </c:pt>
                      <c:pt idx="8614">
                        <c:v>11.809659999999999</c:v>
                      </c:pt>
                      <c:pt idx="8615">
                        <c:v>11.89616</c:v>
                      </c:pt>
                      <c:pt idx="8616">
                        <c:v>11.87514</c:v>
                      </c:pt>
                      <c:pt idx="8617">
                        <c:v>12.46486</c:v>
                      </c:pt>
                      <c:pt idx="8618">
                        <c:v>12.136520000000001</c:v>
                      </c:pt>
                      <c:pt idx="8619">
                        <c:v>12.345739999999999</c:v>
                      </c:pt>
                      <c:pt idx="8620">
                        <c:v>12.49902</c:v>
                      </c:pt>
                      <c:pt idx="8621">
                        <c:v>13.328580000000001</c:v>
                      </c:pt>
                      <c:pt idx="8622">
                        <c:v>13.623659999999999</c:v>
                      </c:pt>
                      <c:pt idx="8623">
                        <c:v>13.943020000000001</c:v>
                      </c:pt>
                      <c:pt idx="8624">
                        <c:v>13.670620000000001</c:v>
                      </c:pt>
                      <c:pt idx="8625">
                        <c:v>13.352600000000001</c:v>
                      </c:pt>
                      <c:pt idx="8626">
                        <c:v>13.18628</c:v>
                      </c:pt>
                      <c:pt idx="8627">
                        <c:v>13.08874</c:v>
                      </c:pt>
                      <c:pt idx="8628">
                        <c:v>14.029920000000001</c:v>
                      </c:pt>
                      <c:pt idx="8629">
                        <c:v>14.162100000000001</c:v>
                      </c:pt>
                      <c:pt idx="8630">
                        <c:v>14.0747</c:v>
                      </c:pt>
                      <c:pt idx="8631">
                        <c:v>14.144159999999999</c:v>
                      </c:pt>
                      <c:pt idx="8632">
                        <c:v>14.169540000000001</c:v>
                      </c:pt>
                      <c:pt idx="8633">
                        <c:v>14.21358</c:v>
                      </c:pt>
                      <c:pt idx="8634">
                        <c:v>14.1113</c:v>
                      </c:pt>
                      <c:pt idx="8635">
                        <c:v>14.211959999999999</c:v>
                      </c:pt>
                      <c:pt idx="8636">
                        <c:v>14.146739999999999</c:v>
                      </c:pt>
                      <c:pt idx="8637">
                        <c:v>14.32972</c:v>
                      </c:pt>
                      <c:pt idx="8638">
                        <c:v>13.9918</c:v>
                      </c:pt>
                      <c:pt idx="8639">
                        <c:v>13.97518</c:v>
                      </c:pt>
                      <c:pt idx="8640">
                        <c:v>13.581059999999999</c:v>
                      </c:pt>
                      <c:pt idx="8641">
                        <c:v>13.695739999999999</c:v>
                      </c:pt>
                      <c:pt idx="8642">
                        <c:v>13.738860000000001</c:v>
                      </c:pt>
                      <c:pt idx="8643">
                        <c:v>13.740320000000001</c:v>
                      </c:pt>
                      <c:pt idx="8644">
                        <c:v>13.608319999999999</c:v>
                      </c:pt>
                      <c:pt idx="8645">
                        <c:v>13.748340000000001</c:v>
                      </c:pt>
                      <c:pt idx="8646">
                        <c:v>14.164040000000002</c:v>
                      </c:pt>
                      <c:pt idx="8647">
                        <c:v>14.473240000000001</c:v>
                      </c:pt>
                      <c:pt idx="8648">
                        <c:v>14.39456</c:v>
                      </c:pt>
                      <c:pt idx="8649">
                        <c:v>14.52896</c:v>
                      </c:pt>
                      <c:pt idx="8650">
                        <c:v>14.14202</c:v>
                      </c:pt>
                      <c:pt idx="8651">
                        <c:v>14.46576</c:v>
                      </c:pt>
                      <c:pt idx="8652">
                        <c:v>14.469059999999999</c:v>
                      </c:pt>
                      <c:pt idx="8653">
                        <c:v>14.8035</c:v>
                      </c:pt>
                      <c:pt idx="8654">
                        <c:v>14.625959999999999</c:v>
                      </c:pt>
                      <c:pt idx="8655">
                        <c:v>14.496360000000001</c:v>
                      </c:pt>
                      <c:pt idx="8656">
                        <c:v>14.12514</c:v>
                      </c:pt>
                      <c:pt idx="8657">
                        <c:v>14.125080000000001</c:v>
                      </c:pt>
                      <c:pt idx="8658">
                        <c:v>14.1822</c:v>
                      </c:pt>
                      <c:pt idx="8659">
                        <c:v>14.15842</c:v>
                      </c:pt>
                      <c:pt idx="8660">
                        <c:v>13.935280000000001</c:v>
                      </c:pt>
                      <c:pt idx="8661">
                        <c:v>14.144080000000001</c:v>
                      </c:pt>
                      <c:pt idx="8662">
                        <c:v>13.828760000000001</c:v>
                      </c:pt>
                      <c:pt idx="8663">
                        <c:v>13.9962</c:v>
                      </c:pt>
                      <c:pt idx="8664">
                        <c:v>13.820559999999999</c:v>
                      </c:pt>
                      <c:pt idx="8665">
                        <c:v>13.818620000000001</c:v>
                      </c:pt>
                      <c:pt idx="8666">
                        <c:v>13.623700000000001</c:v>
                      </c:pt>
                      <c:pt idx="8667">
                        <c:v>13.13128</c:v>
                      </c:pt>
                      <c:pt idx="8668">
                        <c:v>14.01754</c:v>
                      </c:pt>
                      <c:pt idx="8669">
                        <c:v>14.029540000000001</c:v>
                      </c:pt>
                      <c:pt idx="8670">
                        <c:v>14.197719999999999</c:v>
                      </c:pt>
                      <c:pt idx="8671">
                        <c:v>14.264700000000001</c:v>
                      </c:pt>
                      <c:pt idx="8672">
                        <c:v>14.126100000000001</c:v>
                      </c:pt>
                      <c:pt idx="8673">
                        <c:v>14.163180000000001</c:v>
                      </c:pt>
                      <c:pt idx="8674">
                        <c:v>14.27862</c:v>
                      </c:pt>
                      <c:pt idx="8675">
                        <c:v>14.1539</c:v>
                      </c:pt>
                      <c:pt idx="8676">
                        <c:v>14.12842</c:v>
                      </c:pt>
                      <c:pt idx="8677">
                        <c:v>13.860520000000001</c:v>
                      </c:pt>
                      <c:pt idx="8678">
                        <c:v>13.494399999999999</c:v>
                      </c:pt>
                      <c:pt idx="8679">
                        <c:v>13.659739999999999</c:v>
                      </c:pt>
                      <c:pt idx="8680">
                        <c:v>13.77402</c:v>
                      </c:pt>
                      <c:pt idx="8681">
                        <c:v>13.913080000000001</c:v>
                      </c:pt>
                      <c:pt idx="8682">
                        <c:v>13.978639999999999</c:v>
                      </c:pt>
                      <c:pt idx="8683">
                        <c:v>13.740600000000001</c:v>
                      </c:pt>
                      <c:pt idx="8684">
                        <c:v>13.022680000000001</c:v>
                      </c:pt>
                      <c:pt idx="8685">
                        <c:v>13.313079999999999</c:v>
                      </c:pt>
                      <c:pt idx="8686">
                        <c:v>13.390040000000001</c:v>
                      </c:pt>
                      <c:pt idx="8687">
                        <c:v>13.358420000000001</c:v>
                      </c:pt>
                      <c:pt idx="8688">
                        <c:v>13.31892</c:v>
                      </c:pt>
                      <c:pt idx="8689">
                        <c:v>13.6172</c:v>
                      </c:pt>
                      <c:pt idx="8690">
                        <c:v>13.691600000000001</c:v>
                      </c:pt>
                      <c:pt idx="8691">
                        <c:v>13.991299999999999</c:v>
                      </c:pt>
                      <c:pt idx="8692">
                        <c:v>13.891780000000001</c:v>
                      </c:pt>
                      <c:pt idx="8693">
                        <c:v>14.161799999999999</c:v>
                      </c:pt>
                      <c:pt idx="8694">
                        <c:v>14.166919999999999</c:v>
                      </c:pt>
                      <c:pt idx="8695">
                        <c:v>14.109579999999999</c:v>
                      </c:pt>
                      <c:pt idx="8696">
                        <c:v>13.951360000000001</c:v>
                      </c:pt>
                      <c:pt idx="8697">
                        <c:v>14.14106</c:v>
                      </c:pt>
                      <c:pt idx="8698">
                        <c:v>14.132059999999999</c:v>
                      </c:pt>
                      <c:pt idx="8699">
                        <c:v>14.198219999999999</c:v>
                      </c:pt>
                      <c:pt idx="8700">
                        <c:v>14.1896</c:v>
                      </c:pt>
                      <c:pt idx="8701">
                        <c:v>14.47278</c:v>
                      </c:pt>
                      <c:pt idx="8702">
                        <c:v>14.170219999999999</c:v>
                      </c:pt>
                      <c:pt idx="8703">
                        <c:v>14.008479999999999</c:v>
                      </c:pt>
                      <c:pt idx="8704">
                        <c:v>13.822299999999998</c:v>
                      </c:pt>
                      <c:pt idx="8705">
                        <c:v>13.98142</c:v>
                      </c:pt>
                      <c:pt idx="8706">
                        <c:v>14.046559999999999</c:v>
                      </c:pt>
                      <c:pt idx="8707">
                        <c:v>14.05524</c:v>
                      </c:pt>
                      <c:pt idx="8708">
                        <c:v>14.078200000000001</c:v>
                      </c:pt>
                      <c:pt idx="8709">
                        <c:v>14.2994</c:v>
                      </c:pt>
                      <c:pt idx="8710">
                        <c:v>14.17356</c:v>
                      </c:pt>
                      <c:pt idx="8711">
                        <c:v>14.033659999999999</c:v>
                      </c:pt>
                      <c:pt idx="8712">
                        <c:v>14.1249</c:v>
                      </c:pt>
                      <c:pt idx="8713">
                        <c:v>14.13386</c:v>
                      </c:pt>
                      <c:pt idx="8714">
                        <c:v>14.128299999999999</c:v>
                      </c:pt>
                      <c:pt idx="8715">
                        <c:v>14.1966</c:v>
                      </c:pt>
                      <c:pt idx="8716">
                        <c:v>14.114700000000001</c:v>
                      </c:pt>
                      <c:pt idx="8717">
                        <c:v>14.30392</c:v>
                      </c:pt>
                      <c:pt idx="8718">
                        <c:v>14.61632</c:v>
                      </c:pt>
                      <c:pt idx="8719">
                        <c:v>14.9254</c:v>
                      </c:pt>
                      <c:pt idx="8720">
                        <c:v>14.71908</c:v>
                      </c:pt>
                      <c:pt idx="8721">
                        <c:v>14.60726</c:v>
                      </c:pt>
                      <c:pt idx="8722">
                        <c:v>15.15428</c:v>
                      </c:pt>
                      <c:pt idx="8723">
                        <c:v>15.17412</c:v>
                      </c:pt>
                      <c:pt idx="8724">
                        <c:v>15.04932</c:v>
                      </c:pt>
                      <c:pt idx="8725">
                        <c:v>15.24362</c:v>
                      </c:pt>
                      <c:pt idx="8726">
                        <c:v>15.137799999999999</c:v>
                      </c:pt>
                      <c:pt idx="8727">
                        <c:v>15.151899999999999</c:v>
                      </c:pt>
                      <c:pt idx="8728">
                        <c:v>14.9216</c:v>
                      </c:pt>
                      <c:pt idx="8729">
                        <c:v>15.15274</c:v>
                      </c:pt>
                      <c:pt idx="8730">
                        <c:v>14.76332</c:v>
                      </c:pt>
                      <c:pt idx="8731">
                        <c:v>14.663740000000001</c:v>
                      </c:pt>
                      <c:pt idx="8732">
                        <c:v>14.56222</c:v>
                      </c:pt>
                      <c:pt idx="8733">
                        <c:v>14.362159999999999</c:v>
                      </c:pt>
                      <c:pt idx="8734">
                        <c:v>14.071479999999999</c:v>
                      </c:pt>
                      <c:pt idx="8735">
                        <c:v>13.914759999999999</c:v>
                      </c:pt>
                      <c:pt idx="8736">
                        <c:v>13.862620000000001</c:v>
                      </c:pt>
                      <c:pt idx="8737">
                        <c:v>14.05452</c:v>
                      </c:pt>
                      <c:pt idx="8738">
                        <c:v>13.76164</c:v>
                      </c:pt>
                      <c:pt idx="8739">
                        <c:v>13.946299999999999</c:v>
                      </c:pt>
                      <c:pt idx="8740">
                        <c:v>13.921700000000001</c:v>
                      </c:pt>
                      <c:pt idx="8741">
                        <c:v>14.0968</c:v>
                      </c:pt>
                      <c:pt idx="8742">
                        <c:v>14.110700000000001</c:v>
                      </c:pt>
                      <c:pt idx="8743">
                        <c:v>14.517580000000001</c:v>
                      </c:pt>
                      <c:pt idx="8744">
                        <c:v>14.28162</c:v>
                      </c:pt>
                      <c:pt idx="8745">
                        <c:v>14.445600000000001</c:v>
                      </c:pt>
                      <c:pt idx="8746">
                        <c:v>14.4284</c:v>
                      </c:pt>
                      <c:pt idx="8747">
                        <c:v>14.53064</c:v>
                      </c:pt>
                      <c:pt idx="8748">
                        <c:v>14.507440000000001</c:v>
                      </c:pt>
                      <c:pt idx="8749">
                        <c:v>14.283620000000001</c:v>
                      </c:pt>
                      <c:pt idx="8750">
                        <c:v>14.271280000000001</c:v>
                      </c:pt>
                      <c:pt idx="8751">
                        <c:v>14.038040000000001</c:v>
                      </c:pt>
                      <c:pt idx="8752">
                        <c:v>13.95768</c:v>
                      </c:pt>
                      <c:pt idx="8753">
                        <c:v>13.914159999999999</c:v>
                      </c:pt>
                      <c:pt idx="8754">
                        <c:v>13.838940000000001</c:v>
                      </c:pt>
                      <c:pt idx="8755">
                        <c:v>14.02948</c:v>
                      </c:pt>
                      <c:pt idx="8756">
                        <c:v>13.621919999999999</c:v>
                      </c:pt>
                      <c:pt idx="8757">
                        <c:v>13.9399</c:v>
                      </c:pt>
                      <c:pt idx="8758">
                        <c:v>13.818520000000001</c:v>
                      </c:pt>
                      <c:pt idx="8759">
                        <c:v>13.627799999999999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5187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Hours Jan 1 - Dec 31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78488"/>
        <c:crosses val="autoZero"/>
        <c:auto val="1"/>
        <c:lblAlgn val="ctr"/>
        <c:lblOffset val="100"/>
        <c:noMultiLvlLbl val="0"/>
      </c:catAx>
      <c:valAx>
        <c:axId val="251878488"/>
        <c:scaling>
          <c:orientation val="minMax"/>
          <c:max val="3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Load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7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Huskyville Renweable Generation</a:t>
            </a:r>
            <a:r>
              <a:rPr lang="en-US" sz="2400" baseline="0"/>
              <a:t> Potential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Solar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Sheet1!$G$2:$G$8761</c:f>
              <c:numCache>
                <c:formatCode>General</c:formatCode>
                <c:ptCount val="87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0.14000000000000001</c:v>
                </c:pt>
                <c:pt idx="9">
                  <c:v>0.81083333330000007</c:v>
                </c:pt>
                <c:pt idx="10">
                  <c:v>1.3416666669999999</c:v>
                </c:pt>
                <c:pt idx="11">
                  <c:v>1.61</c:v>
                </c:pt>
                <c:pt idx="12">
                  <c:v>1.5925</c:v>
                </c:pt>
                <c:pt idx="13">
                  <c:v>1.2891666669999999</c:v>
                </c:pt>
                <c:pt idx="14">
                  <c:v>0.72333333330000005</c:v>
                </c:pt>
                <c:pt idx="15">
                  <c:v>8.7499999999999994E-2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0.14583333329999998</c:v>
                </c:pt>
                <c:pt idx="33">
                  <c:v>0.81666666669999999</c:v>
                </c:pt>
                <c:pt idx="34">
                  <c:v>1.3533333330000001</c:v>
                </c:pt>
                <c:pt idx="35">
                  <c:v>1.621666667</c:v>
                </c:pt>
                <c:pt idx="36">
                  <c:v>1.6041666669999999</c:v>
                </c:pt>
                <c:pt idx="37">
                  <c:v>1.306666667</c:v>
                </c:pt>
                <c:pt idx="38">
                  <c:v>0.74083333330000001</c:v>
                </c:pt>
                <c:pt idx="39">
                  <c:v>9.916666667E-2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0.14583333329999998</c:v>
                </c:pt>
                <c:pt idx="57">
                  <c:v>0.82250000000000001</c:v>
                </c:pt>
                <c:pt idx="58">
                  <c:v>1.359166667</c:v>
                </c:pt>
                <c:pt idx="59">
                  <c:v>1.6333333329999999</c:v>
                </c:pt>
                <c:pt idx="60">
                  <c:v>1.621666667</c:v>
                </c:pt>
                <c:pt idx="61">
                  <c:v>1.318333333</c:v>
                </c:pt>
                <c:pt idx="62">
                  <c:v>0.75833333330000008</c:v>
                </c:pt>
                <c:pt idx="63">
                  <c:v>0.105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0.15166666670000001</c:v>
                </c:pt>
                <c:pt idx="81">
                  <c:v>0.83416666669999995</c:v>
                </c:pt>
                <c:pt idx="82">
                  <c:v>1.370833333</c:v>
                </c:pt>
                <c:pt idx="83">
                  <c:v>1.650833333</c:v>
                </c:pt>
                <c:pt idx="84">
                  <c:v>1.639166667</c:v>
                </c:pt>
                <c:pt idx="85">
                  <c:v>1.3358333330000001</c:v>
                </c:pt>
                <c:pt idx="86">
                  <c:v>0.77583333330000004</c:v>
                </c:pt>
                <c:pt idx="87">
                  <c:v>0.11666666669999999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0.1575</c:v>
                </c:pt>
                <c:pt idx="105">
                  <c:v>0.84</c:v>
                </c:pt>
                <c:pt idx="106">
                  <c:v>1.3883333330000001</c:v>
                </c:pt>
                <c:pt idx="107">
                  <c:v>1.6625000000000001</c:v>
                </c:pt>
                <c:pt idx="108">
                  <c:v>1.6566666669999999</c:v>
                </c:pt>
                <c:pt idx="109">
                  <c:v>1.359166667</c:v>
                </c:pt>
                <c:pt idx="110">
                  <c:v>0.79916666669999992</c:v>
                </c:pt>
                <c:pt idx="111">
                  <c:v>0.12833333329999999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0.16333333329999999</c:v>
                </c:pt>
                <c:pt idx="129">
                  <c:v>0.85166666669999991</c:v>
                </c:pt>
                <c:pt idx="130">
                  <c:v>1.4</c:v>
                </c:pt>
                <c:pt idx="131">
                  <c:v>1.68</c:v>
                </c:pt>
                <c:pt idx="132">
                  <c:v>1.6741666669999999</c:v>
                </c:pt>
                <c:pt idx="133">
                  <c:v>1.3766666670000001</c:v>
                </c:pt>
                <c:pt idx="134">
                  <c:v>0.81666666669999999</c:v>
                </c:pt>
                <c:pt idx="135">
                  <c:v>0.14000000000000001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0.1691666667</c:v>
                </c:pt>
                <c:pt idx="153">
                  <c:v>0.86333333330000006</c:v>
                </c:pt>
                <c:pt idx="154">
                  <c:v>1.411666667</c:v>
                </c:pt>
                <c:pt idx="155">
                  <c:v>1.6975</c:v>
                </c:pt>
                <c:pt idx="156">
                  <c:v>1.691666667</c:v>
                </c:pt>
                <c:pt idx="157">
                  <c:v>1.4</c:v>
                </c:pt>
                <c:pt idx="158">
                  <c:v>0.84</c:v>
                </c:pt>
                <c:pt idx="159">
                  <c:v>0.15166666670000001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0.17499999999999999</c:v>
                </c:pt>
                <c:pt idx="177">
                  <c:v>0.875</c:v>
                </c:pt>
                <c:pt idx="178">
                  <c:v>1.4291666670000001</c:v>
                </c:pt>
                <c:pt idx="179">
                  <c:v>1.7150000000000001</c:v>
                </c:pt>
                <c:pt idx="180">
                  <c:v>1.7091666669999999</c:v>
                </c:pt>
                <c:pt idx="181">
                  <c:v>1.4175</c:v>
                </c:pt>
                <c:pt idx="182">
                  <c:v>0.86333333330000006</c:v>
                </c:pt>
                <c:pt idx="183">
                  <c:v>0.16333333329999999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0.18083333329999998</c:v>
                </c:pt>
                <c:pt idx="201">
                  <c:v>0.89249999999999996</c:v>
                </c:pt>
                <c:pt idx="202">
                  <c:v>1.4466666669999999</c:v>
                </c:pt>
                <c:pt idx="203">
                  <c:v>1.7324999999999999</c:v>
                </c:pt>
                <c:pt idx="204">
                  <c:v>1.7324999999999999</c:v>
                </c:pt>
                <c:pt idx="205">
                  <c:v>1.440833333</c:v>
                </c:pt>
                <c:pt idx="206">
                  <c:v>0.88666666669999994</c:v>
                </c:pt>
                <c:pt idx="207">
                  <c:v>0.18083333329999998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0.1925</c:v>
                </c:pt>
                <c:pt idx="225">
                  <c:v>0.9041666666999999</c:v>
                </c:pt>
                <c:pt idx="226">
                  <c:v>1.464166667</c:v>
                </c:pt>
                <c:pt idx="227">
                  <c:v>1.75</c:v>
                </c:pt>
                <c:pt idx="228">
                  <c:v>1.755833333</c:v>
                </c:pt>
                <c:pt idx="229">
                  <c:v>1.464166667</c:v>
                </c:pt>
                <c:pt idx="230">
                  <c:v>0.91</c:v>
                </c:pt>
                <c:pt idx="231">
                  <c:v>0.1925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0.1983333333</c:v>
                </c:pt>
                <c:pt idx="249">
                  <c:v>0.92166666669999997</c:v>
                </c:pt>
                <c:pt idx="250">
                  <c:v>1.481666667</c:v>
                </c:pt>
                <c:pt idx="251">
                  <c:v>1.7733333330000001</c:v>
                </c:pt>
                <c:pt idx="252">
                  <c:v>1.7791666669999999</c:v>
                </c:pt>
                <c:pt idx="253">
                  <c:v>1.4875</c:v>
                </c:pt>
                <c:pt idx="254">
                  <c:v>0.93333333330000001</c:v>
                </c:pt>
                <c:pt idx="255">
                  <c:v>0.21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0.21</c:v>
                </c:pt>
                <c:pt idx="273">
                  <c:v>0.93916666669999993</c:v>
                </c:pt>
                <c:pt idx="274">
                  <c:v>1.4991666669999999</c:v>
                </c:pt>
                <c:pt idx="275">
                  <c:v>1.796666667</c:v>
                </c:pt>
                <c:pt idx="276">
                  <c:v>1.8025</c:v>
                </c:pt>
                <c:pt idx="277">
                  <c:v>1.516666667</c:v>
                </c:pt>
                <c:pt idx="278">
                  <c:v>0.96250000000000002</c:v>
                </c:pt>
                <c:pt idx="279">
                  <c:v>0.2333333333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0.22166666670000001</c:v>
                </c:pt>
                <c:pt idx="297">
                  <c:v>0.9566666667</c:v>
                </c:pt>
                <c:pt idx="298">
                  <c:v>1.5225</c:v>
                </c:pt>
                <c:pt idx="299">
                  <c:v>1.82</c:v>
                </c:pt>
                <c:pt idx="300">
                  <c:v>1.8258333330000001</c:v>
                </c:pt>
                <c:pt idx="301">
                  <c:v>1.54</c:v>
                </c:pt>
                <c:pt idx="302">
                  <c:v>0.9858333333</c:v>
                </c:pt>
                <c:pt idx="303">
                  <c:v>0.25083333330000002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0.2333333333</c:v>
                </c:pt>
                <c:pt idx="321">
                  <c:v>0.97416666669999996</c:v>
                </c:pt>
                <c:pt idx="322">
                  <c:v>1.54</c:v>
                </c:pt>
                <c:pt idx="323">
                  <c:v>1.8433333330000001</c:v>
                </c:pt>
                <c:pt idx="324">
                  <c:v>1.849166667</c:v>
                </c:pt>
                <c:pt idx="325">
                  <c:v>1.569166667</c:v>
                </c:pt>
                <c:pt idx="326">
                  <c:v>1.0149999999999999</c:v>
                </c:pt>
                <c:pt idx="327">
                  <c:v>0.26833333329999998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0.245</c:v>
                </c:pt>
                <c:pt idx="345">
                  <c:v>0.99750000000000005</c:v>
                </c:pt>
                <c:pt idx="346">
                  <c:v>1.5633333330000001</c:v>
                </c:pt>
                <c:pt idx="347">
                  <c:v>1.8666666670000001</c:v>
                </c:pt>
                <c:pt idx="348">
                  <c:v>1.878333333</c:v>
                </c:pt>
                <c:pt idx="349">
                  <c:v>1.5925</c:v>
                </c:pt>
                <c:pt idx="350">
                  <c:v>1.044166667</c:v>
                </c:pt>
                <c:pt idx="351">
                  <c:v>0.29166666670000002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0.26250000000000001</c:v>
                </c:pt>
                <c:pt idx="369">
                  <c:v>1.0149999999999999</c:v>
                </c:pt>
                <c:pt idx="370">
                  <c:v>1.586666667</c:v>
                </c:pt>
                <c:pt idx="371">
                  <c:v>1.89</c:v>
                </c:pt>
                <c:pt idx="372">
                  <c:v>1.901666667</c:v>
                </c:pt>
                <c:pt idx="373">
                  <c:v>1.621666667</c:v>
                </c:pt>
                <c:pt idx="374">
                  <c:v>1.0733333330000001</c:v>
                </c:pt>
                <c:pt idx="375">
                  <c:v>0.315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0.27416666670000001</c:v>
                </c:pt>
                <c:pt idx="393">
                  <c:v>1.038333333</c:v>
                </c:pt>
                <c:pt idx="394">
                  <c:v>1.61</c:v>
                </c:pt>
                <c:pt idx="395">
                  <c:v>1.919166667</c:v>
                </c:pt>
                <c:pt idx="396">
                  <c:v>1.930833333</c:v>
                </c:pt>
                <c:pt idx="397">
                  <c:v>1.650833333</c:v>
                </c:pt>
                <c:pt idx="398">
                  <c:v>1.1025</c:v>
                </c:pt>
                <c:pt idx="399">
                  <c:v>0.34416666670000001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0.29166666670000002</c:v>
                </c:pt>
                <c:pt idx="417">
                  <c:v>1.0616666669999999</c:v>
                </c:pt>
                <c:pt idx="418">
                  <c:v>1.639166667</c:v>
                </c:pt>
                <c:pt idx="419">
                  <c:v>1.9424999999999999</c:v>
                </c:pt>
                <c:pt idx="420">
                  <c:v>1.96</c:v>
                </c:pt>
                <c:pt idx="421">
                  <c:v>1.68</c:v>
                </c:pt>
                <c:pt idx="422">
                  <c:v>1.131666667</c:v>
                </c:pt>
                <c:pt idx="423">
                  <c:v>0.36749999999999999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0.30916666669999998</c:v>
                </c:pt>
                <c:pt idx="441">
                  <c:v>1.085</c:v>
                </c:pt>
                <c:pt idx="442">
                  <c:v>1.6625000000000001</c:v>
                </c:pt>
                <c:pt idx="443">
                  <c:v>1.971666667</c:v>
                </c:pt>
                <c:pt idx="444">
                  <c:v>1.9891666669999999</c:v>
                </c:pt>
                <c:pt idx="445">
                  <c:v>1.7150000000000001</c:v>
                </c:pt>
                <c:pt idx="446">
                  <c:v>1.1666666669999999</c:v>
                </c:pt>
                <c:pt idx="447">
                  <c:v>0.3966666667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0.3266666667</c:v>
                </c:pt>
                <c:pt idx="465">
                  <c:v>1.108333333</c:v>
                </c:pt>
                <c:pt idx="466">
                  <c:v>1.691666667</c:v>
                </c:pt>
                <c:pt idx="467">
                  <c:v>2.0008333330000001</c:v>
                </c:pt>
                <c:pt idx="468">
                  <c:v>2.0183333330000002</c:v>
                </c:pt>
                <c:pt idx="469">
                  <c:v>1.744166667</c:v>
                </c:pt>
                <c:pt idx="470">
                  <c:v>1.1958333329999999</c:v>
                </c:pt>
                <c:pt idx="471">
                  <c:v>0.42583333330000001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0.35</c:v>
                </c:pt>
                <c:pt idx="489">
                  <c:v>1.1375</c:v>
                </c:pt>
                <c:pt idx="490">
                  <c:v>1.7208333330000001</c:v>
                </c:pt>
                <c:pt idx="491">
                  <c:v>2.0299999999999998</c:v>
                </c:pt>
                <c:pt idx="492">
                  <c:v>2.0533333329999999</c:v>
                </c:pt>
                <c:pt idx="493">
                  <c:v>1.7791666669999999</c:v>
                </c:pt>
                <c:pt idx="494">
                  <c:v>1.2308333330000001</c:v>
                </c:pt>
                <c:pt idx="495">
                  <c:v>0.46083333329999998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0.37333333330000001</c:v>
                </c:pt>
                <c:pt idx="513">
                  <c:v>1.160833333</c:v>
                </c:pt>
                <c:pt idx="514">
                  <c:v>1.744166667</c:v>
                </c:pt>
                <c:pt idx="515">
                  <c:v>2.059166667</c:v>
                </c:pt>
                <c:pt idx="516">
                  <c:v>2.0825</c:v>
                </c:pt>
                <c:pt idx="517">
                  <c:v>1.808333333</c:v>
                </c:pt>
                <c:pt idx="518">
                  <c:v>1.26</c:v>
                </c:pt>
                <c:pt idx="519">
                  <c:v>0.49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0.39083333329999997</c:v>
                </c:pt>
                <c:pt idx="537">
                  <c:v>1.19</c:v>
                </c:pt>
                <c:pt idx="538">
                  <c:v>1.7791666669999999</c:v>
                </c:pt>
                <c:pt idx="539">
                  <c:v>2.0941666670000001</c:v>
                </c:pt>
                <c:pt idx="540">
                  <c:v>2.1175000000000002</c:v>
                </c:pt>
                <c:pt idx="541">
                  <c:v>1.8433333330000001</c:v>
                </c:pt>
                <c:pt idx="542">
                  <c:v>1.2949999999999999</c:v>
                </c:pt>
                <c:pt idx="543">
                  <c:v>0.52500000000000002</c:v>
                </c:pt>
                <c:pt idx="544">
                  <c:v>5.8333333329999995E-3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0.42</c:v>
                </c:pt>
                <c:pt idx="561">
                  <c:v>1.2191666669999999</c:v>
                </c:pt>
                <c:pt idx="562">
                  <c:v>1.808333333</c:v>
                </c:pt>
                <c:pt idx="563">
                  <c:v>2.1233333330000002</c:v>
                </c:pt>
                <c:pt idx="564">
                  <c:v>2.1466666669999999</c:v>
                </c:pt>
                <c:pt idx="565">
                  <c:v>1.878333333</c:v>
                </c:pt>
                <c:pt idx="566">
                  <c:v>1.33</c:v>
                </c:pt>
                <c:pt idx="567">
                  <c:v>0.55416666669999992</c:v>
                </c:pt>
                <c:pt idx="568">
                  <c:v>5.8333333329999995E-3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0.44333333329999997</c:v>
                </c:pt>
                <c:pt idx="585">
                  <c:v>1.2483333329999999</c:v>
                </c:pt>
                <c:pt idx="586">
                  <c:v>1.8374999999999999</c:v>
                </c:pt>
                <c:pt idx="587">
                  <c:v>2.1583333329999999</c:v>
                </c:pt>
                <c:pt idx="588">
                  <c:v>2.181666667</c:v>
                </c:pt>
                <c:pt idx="589">
                  <c:v>1.913333333</c:v>
                </c:pt>
                <c:pt idx="590">
                  <c:v>1.365</c:v>
                </c:pt>
                <c:pt idx="591">
                  <c:v>0.58916666669999995</c:v>
                </c:pt>
                <c:pt idx="592">
                  <c:v>1.1666666669999999E-2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0.47249999999999998</c:v>
                </c:pt>
                <c:pt idx="609">
                  <c:v>1.2775000000000001</c:v>
                </c:pt>
                <c:pt idx="610">
                  <c:v>1.8725000000000001</c:v>
                </c:pt>
                <c:pt idx="611">
                  <c:v>2.193333333</c:v>
                </c:pt>
                <c:pt idx="612">
                  <c:v>2.2166666670000001</c:v>
                </c:pt>
                <c:pt idx="613">
                  <c:v>1.9483333330000001</c:v>
                </c:pt>
                <c:pt idx="614">
                  <c:v>1.4</c:v>
                </c:pt>
                <c:pt idx="615">
                  <c:v>0.62416666669999998</c:v>
                </c:pt>
                <c:pt idx="616">
                  <c:v>1.7500000000000002E-2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0.49583333330000001</c:v>
                </c:pt>
                <c:pt idx="633">
                  <c:v>1.306666667</c:v>
                </c:pt>
                <c:pt idx="634">
                  <c:v>1.901666667</c:v>
                </c:pt>
                <c:pt idx="635">
                  <c:v>2.2283333330000001</c:v>
                </c:pt>
                <c:pt idx="636">
                  <c:v>2.2516666669999998</c:v>
                </c:pt>
                <c:pt idx="637">
                  <c:v>1.983333333</c:v>
                </c:pt>
                <c:pt idx="638">
                  <c:v>1.4350000000000001</c:v>
                </c:pt>
                <c:pt idx="639">
                  <c:v>0.6591666666999999</c:v>
                </c:pt>
                <c:pt idx="640">
                  <c:v>2.3333333329999997E-2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5.8333333329999995E-3</c:v>
                </c:pt>
                <c:pt idx="656">
                  <c:v>0.52500000000000002</c:v>
                </c:pt>
                <c:pt idx="657">
                  <c:v>1.3416666669999999</c:v>
                </c:pt>
                <c:pt idx="658">
                  <c:v>1.9366666669999999</c:v>
                </c:pt>
                <c:pt idx="659">
                  <c:v>2.2633333329999998</c:v>
                </c:pt>
                <c:pt idx="660">
                  <c:v>2.286666667</c:v>
                </c:pt>
                <c:pt idx="661">
                  <c:v>2.0183333330000002</c:v>
                </c:pt>
                <c:pt idx="662">
                  <c:v>1.47</c:v>
                </c:pt>
                <c:pt idx="663">
                  <c:v>0.69416666669999993</c:v>
                </c:pt>
                <c:pt idx="664">
                  <c:v>3.5000000000000003E-2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5.8333333329999995E-3</c:v>
                </c:pt>
                <c:pt idx="680">
                  <c:v>0.56000000000000005</c:v>
                </c:pt>
                <c:pt idx="681">
                  <c:v>1.3766666670000001</c:v>
                </c:pt>
                <c:pt idx="682">
                  <c:v>1.971666667</c:v>
                </c:pt>
                <c:pt idx="683">
                  <c:v>2.298333333</c:v>
                </c:pt>
                <c:pt idx="684">
                  <c:v>2.3275000000000001</c:v>
                </c:pt>
                <c:pt idx="685">
                  <c:v>2.059166667</c:v>
                </c:pt>
                <c:pt idx="686">
                  <c:v>1.5108333330000001</c:v>
                </c:pt>
                <c:pt idx="687">
                  <c:v>0.72916666669999997</c:v>
                </c:pt>
                <c:pt idx="688">
                  <c:v>4.6666666669999995E-2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1.1666666669999999E-2</c:v>
                </c:pt>
                <c:pt idx="704">
                  <c:v>0.58916666669999995</c:v>
                </c:pt>
                <c:pt idx="705">
                  <c:v>1.4058333330000001</c:v>
                </c:pt>
                <c:pt idx="706">
                  <c:v>2.0066666670000002</c:v>
                </c:pt>
                <c:pt idx="707">
                  <c:v>2.3333333330000001</c:v>
                </c:pt>
                <c:pt idx="708">
                  <c:v>2.3624999999999998</c:v>
                </c:pt>
                <c:pt idx="709">
                  <c:v>2.0941666670000001</c:v>
                </c:pt>
                <c:pt idx="710">
                  <c:v>1.545833333</c:v>
                </c:pt>
                <c:pt idx="711">
                  <c:v>0.7641666667</c:v>
                </c:pt>
                <c:pt idx="712">
                  <c:v>5.2499999999999998E-2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1.1666666669999999E-2</c:v>
                </c:pt>
                <c:pt idx="728">
                  <c:v>0.61833333330000007</c:v>
                </c:pt>
                <c:pt idx="729">
                  <c:v>1.440833333</c:v>
                </c:pt>
                <c:pt idx="730">
                  <c:v>2.0416666669999999</c:v>
                </c:pt>
                <c:pt idx="731">
                  <c:v>2.3683333329999998</c:v>
                </c:pt>
                <c:pt idx="732">
                  <c:v>2.3975</c:v>
                </c:pt>
                <c:pt idx="733">
                  <c:v>2.1349999999999998</c:v>
                </c:pt>
                <c:pt idx="734">
                  <c:v>1.586666667</c:v>
                </c:pt>
                <c:pt idx="735">
                  <c:v>0.80500000000000005</c:v>
                </c:pt>
                <c:pt idx="736">
                  <c:v>7.0000000000000007E-2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1.7500000000000002E-2</c:v>
                </c:pt>
                <c:pt idx="752">
                  <c:v>0.6533333333000001</c:v>
                </c:pt>
                <c:pt idx="753">
                  <c:v>1.475833333</c:v>
                </c:pt>
                <c:pt idx="754">
                  <c:v>2.076666667</c:v>
                </c:pt>
                <c:pt idx="755">
                  <c:v>2.409166667</c:v>
                </c:pt>
                <c:pt idx="756">
                  <c:v>2.4383333330000001</c:v>
                </c:pt>
                <c:pt idx="757">
                  <c:v>2.17</c:v>
                </c:pt>
                <c:pt idx="758">
                  <c:v>1.621666667</c:v>
                </c:pt>
                <c:pt idx="759">
                  <c:v>0.84</c:v>
                </c:pt>
                <c:pt idx="760">
                  <c:v>8.1666666669999999E-2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2.9166666670000001E-2</c:v>
                </c:pt>
                <c:pt idx="776">
                  <c:v>0.68833333330000002</c:v>
                </c:pt>
                <c:pt idx="777">
                  <c:v>1.5108333330000001</c:v>
                </c:pt>
                <c:pt idx="778">
                  <c:v>2.1175000000000002</c:v>
                </c:pt>
                <c:pt idx="779">
                  <c:v>2.4441666670000002</c:v>
                </c:pt>
                <c:pt idx="780">
                  <c:v>2.4791666669999999</c:v>
                </c:pt>
                <c:pt idx="781">
                  <c:v>2.2108333330000001</c:v>
                </c:pt>
                <c:pt idx="782">
                  <c:v>1.6625000000000001</c:v>
                </c:pt>
                <c:pt idx="783">
                  <c:v>0.875</c:v>
                </c:pt>
                <c:pt idx="784">
                  <c:v>9.3333333330000004E-2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3.5000000000000003E-2</c:v>
                </c:pt>
                <c:pt idx="800">
                  <c:v>0.71750000000000003</c:v>
                </c:pt>
                <c:pt idx="801">
                  <c:v>1.5516666669999999</c:v>
                </c:pt>
                <c:pt idx="802">
                  <c:v>2.1524999999999999</c:v>
                </c:pt>
                <c:pt idx="803">
                  <c:v>2.4849999999999999</c:v>
                </c:pt>
                <c:pt idx="804">
                  <c:v>2.52</c:v>
                </c:pt>
                <c:pt idx="805">
                  <c:v>2.2516666669999998</c:v>
                </c:pt>
                <c:pt idx="806">
                  <c:v>1.703333333</c:v>
                </c:pt>
                <c:pt idx="807">
                  <c:v>0.91583333330000005</c:v>
                </c:pt>
                <c:pt idx="808">
                  <c:v>0.1108333333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4.6666666669999995E-2</c:v>
                </c:pt>
                <c:pt idx="824">
                  <c:v>0.75249999999999995</c:v>
                </c:pt>
                <c:pt idx="825">
                  <c:v>1.586666667</c:v>
                </c:pt>
                <c:pt idx="826">
                  <c:v>2.193333333</c:v>
                </c:pt>
                <c:pt idx="827">
                  <c:v>2.525833333</c:v>
                </c:pt>
                <c:pt idx="828">
                  <c:v>2.5550000000000002</c:v>
                </c:pt>
                <c:pt idx="829">
                  <c:v>2.2925</c:v>
                </c:pt>
                <c:pt idx="830">
                  <c:v>1.744166667</c:v>
                </c:pt>
                <c:pt idx="831">
                  <c:v>0.9566666667</c:v>
                </c:pt>
                <c:pt idx="832">
                  <c:v>0.12833333329999999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5.2499999999999998E-2</c:v>
                </c:pt>
                <c:pt idx="848">
                  <c:v>0.7933333333</c:v>
                </c:pt>
                <c:pt idx="849">
                  <c:v>1.621666667</c:v>
                </c:pt>
                <c:pt idx="850">
                  <c:v>2.2341666669999998</c:v>
                </c:pt>
                <c:pt idx="851">
                  <c:v>2.5608333330000002</c:v>
                </c:pt>
                <c:pt idx="852">
                  <c:v>2.5958333329999999</c:v>
                </c:pt>
                <c:pt idx="853">
                  <c:v>2.3333333330000001</c:v>
                </c:pt>
                <c:pt idx="854">
                  <c:v>1.7791666669999999</c:v>
                </c:pt>
                <c:pt idx="855">
                  <c:v>0.99166666669999992</c:v>
                </c:pt>
                <c:pt idx="856">
                  <c:v>0.15166666670000001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6.4166666669999997E-2</c:v>
                </c:pt>
                <c:pt idx="872">
                  <c:v>0.82833333330000003</c:v>
                </c:pt>
                <c:pt idx="873">
                  <c:v>1.6625000000000001</c:v>
                </c:pt>
                <c:pt idx="874">
                  <c:v>2.2691666669999999</c:v>
                </c:pt>
                <c:pt idx="875">
                  <c:v>2.6016666669999999</c:v>
                </c:pt>
                <c:pt idx="876">
                  <c:v>2.6366666670000001</c:v>
                </c:pt>
                <c:pt idx="877">
                  <c:v>2.3741666669999999</c:v>
                </c:pt>
                <c:pt idx="878">
                  <c:v>1.82</c:v>
                </c:pt>
                <c:pt idx="879">
                  <c:v>1.0325</c:v>
                </c:pt>
                <c:pt idx="880">
                  <c:v>0.1691666667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8.1666666669999999E-2</c:v>
                </c:pt>
                <c:pt idx="896">
                  <c:v>0.86333333330000006</c:v>
                </c:pt>
                <c:pt idx="897">
                  <c:v>1.703333333</c:v>
                </c:pt>
                <c:pt idx="898">
                  <c:v>2.31</c:v>
                </c:pt>
                <c:pt idx="899">
                  <c:v>2.6425000000000001</c:v>
                </c:pt>
                <c:pt idx="900">
                  <c:v>2.6775000000000002</c:v>
                </c:pt>
                <c:pt idx="901">
                  <c:v>2.415</c:v>
                </c:pt>
                <c:pt idx="902">
                  <c:v>1.860833333</c:v>
                </c:pt>
                <c:pt idx="903">
                  <c:v>1.0733333330000001</c:v>
                </c:pt>
                <c:pt idx="904">
                  <c:v>0.1925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9.3333333330000004E-2</c:v>
                </c:pt>
                <c:pt idx="920">
                  <c:v>0.9041666666999999</c:v>
                </c:pt>
                <c:pt idx="921">
                  <c:v>1.744166667</c:v>
                </c:pt>
                <c:pt idx="922">
                  <c:v>2.3508333330000002</c:v>
                </c:pt>
                <c:pt idx="923">
                  <c:v>2.6891666669999998</c:v>
                </c:pt>
                <c:pt idx="924">
                  <c:v>2.724166667</c:v>
                </c:pt>
                <c:pt idx="925">
                  <c:v>2.4558333330000002</c:v>
                </c:pt>
                <c:pt idx="926">
                  <c:v>1.901666667</c:v>
                </c:pt>
                <c:pt idx="927">
                  <c:v>1.1141666669999999</c:v>
                </c:pt>
                <c:pt idx="928">
                  <c:v>0.21583333329999999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0.1108333333</c:v>
                </c:pt>
                <c:pt idx="944">
                  <c:v>0.93916666669999993</c:v>
                </c:pt>
                <c:pt idx="945">
                  <c:v>1.7849999999999999</c:v>
                </c:pt>
                <c:pt idx="946">
                  <c:v>2.391666667</c:v>
                </c:pt>
                <c:pt idx="947">
                  <c:v>2.73</c:v>
                </c:pt>
                <c:pt idx="948">
                  <c:v>2.7650000000000001</c:v>
                </c:pt>
                <c:pt idx="949">
                  <c:v>2.496666667</c:v>
                </c:pt>
                <c:pt idx="950">
                  <c:v>1.9483333330000001</c:v>
                </c:pt>
                <c:pt idx="951">
                  <c:v>1.155</c:v>
                </c:pt>
                <c:pt idx="952">
                  <c:v>0.245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0.12833333329999999</c:v>
                </c:pt>
                <c:pt idx="968">
                  <c:v>0.98</c:v>
                </c:pt>
                <c:pt idx="969">
                  <c:v>1.8258333330000001</c:v>
                </c:pt>
                <c:pt idx="970">
                  <c:v>2.4383333330000001</c:v>
                </c:pt>
                <c:pt idx="971">
                  <c:v>2.7708333330000001</c:v>
                </c:pt>
                <c:pt idx="972">
                  <c:v>2.8058333329999998</c:v>
                </c:pt>
                <c:pt idx="973">
                  <c:v>2.5375000000000001</c:v>
                </c:pt>
                <c:pt idx="974">
                  <c:v>1.9891666669999999</c:v>
                </c:pt>
                <c:pt idx="975">
                  <c:v>1.19</c:v>
                </c:pt>
                <c:pt idx="976">
                  <c:v>0.26833333329999998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0.14583333329999998</c:v>
                </c:pt>
                <c:pt idx="992">
                  <c:v>1.0208333330000001</c:v>
                </c:pt>
                <c:pt idx="993">
                  <c:v>1.8666666670000001</c:v>
                </c:pt>
                <c:pt idx="994">
                  <c:v>2.4791666669999999</c:v>
                </c:pt>
                <c:pt idx="995">
                  <c:v>2.8116666669999999</c:v>
                </c:pt>
                <c:pt idx="996">
                  <c:v>2.846666667</c:v>
                </c:pt>
                <c:pt idx="997">
                  <c:v>2.5841666669999999</c:v>
                </c:pt>
                <c:pt idx="998">
                  <c:v>2.0299999999999998</c:v>
                </c:pt>
                <c:pt idx="999">
                  <c:v>1.2308333330000001</c:v>
                </c:pt>
                <c:pt idx="1000">
                  <c:v>0.29749999999999999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0.1691666667</c:v>
                </c:pt>
                <c:pt idx="1016">
                  <c:v>1.0616666669999999</c:v>
                </c:pt>
                <c:pt idx="1017">
                  <c:v>1.9075</c:v>
                </c:pt>
                <c:pt idx="1018">
                  <c:v>2.52</c:v>
                </c:pt>
                <c:pt idx="1019">
                  <c:v>2.858333333</c:v>
                </c:pt>
                <c:pt idx="1020">
                  <c:v>2.8933333330000002</c:v>
                </c:pt>
                <c:pt idx="1021">
                  <c:v>2.625</c:v>
                </c:pt>
                <c:pt idx="1022">
                  <c:v>2.0708333329999999</c:v>
                </c:pt>
                <c:pt idx="1023">
                  <c:v>1.2775000000000001</c:v>
                </c:pt>
                <c:pt idx="1024">
                  <c:v>0.33250000000000002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0.1925</c:v>
                </c:pt>
                <c:pt idx="1040">
                  <c:v>1.1025</c:v>
                </c:pt>
                <c:pt idx="1041">
                  <c:v>1.9483333330000001</c:v>
                </c:pt>
                <c:pt idx="1042">
                  <c:v>2.5666666669999998</c:v>
                </c:pt>
                <c:pt idx="1043">
                  <c:v>2.8991666669999998</c:v>
                </c:pt>
                <c:pt idx="1044">
                  <c:v>2.934166667</c:v>
                </c:pt>
                <c:pt idx="1045">
                  <c:v>2.6658333330000001</c:v>
                </c:pt>
                <c:pt idx="1046">
                  <c:v>2.1116666670000002</c:v>
                </c:pt>
                <c:pt idx="1047">
                  <c:v>1.318333333</c:v>
                </c:pt>
                <c:pt idx="1048">
                  <c:v>0.36166666670000003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0.21583333329999999</c:v>
                </c:pt>
                <c:pt idx="1064">
                  <c:v>1.143333333</c:v>
                </c:pt>
                <c:pt idx="1065">
                  <c:v>1.9950000000000001</c:v>
                </c:pt>
                <c:pt idx="1066">
                  <c:v>2.6074999999999999</c:v>
                </c:pt>
                <c:pt idx="1067">
                  <c:v>2.9458333329999999</c:v>
                </c:pt>
                <c:pt idx="1068">
                  <c:v>2.9808333330000001</c:v>
                </c:pt>
                <c:pt idx="1069">
                  <c:v>2.7124999999999999</c:v>
                </c:pt>
                <c:pt idx="1070">
                  <c:v>2.1583333329999999</c:v>
                </c:pt>
                <c:pt idx="1071">
                  <c:v>1.359166667</c:v>
                </c:pt>
                <c:pt idx="1072">
                  <c:v>0.3966666667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0.245</c:v>
                </c:pt>
                <c:pt idx="1088">
                  <c:v>1.19</c:v>
                </c:pt>
                <c:pt idx="1089">
                  <c:v>2.0358333330000002</c:v>
                </c:pt>
                <c:pt idx="1090">
                  <c:v>2.6541666670000001</c:v>
                </c:pt>
                <c:pt idx="1091">
                  <c:v>2.9866666670000002</c:v>
                </c:pt>
                <c:pt idx="1092">
                  <c:v>3.0216666669999999</c:v>
                </c:pt>
                <c:pt idx="1093">
                  <c:v>2.753333333</c:v>
                </c:pt>
                <c:pt idx="1094">
                  <c:v>2.1991666670000001</c:v>
                </c:pt>
                <c:pt idx="1095">
                  <c:v>1.4</c:v>
                </c:pt>
                <c:pt idx="1096">
                  <c:v>0.43166666670000003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0.27416666670000001</c:v>
                </c:pt>
                <c:pt idx="1112">
                  <c:v>1.2308333330000001</c:v>
                </c:pt>
                <c:pt idx="1113">
                  <c:v>2.0825</c:v>
                </c:pt>
                <c:pt idx="1114">
                  <c:v>2.6949999999999998</c:v>
                </c:pt>
                <c:pt idx="1115">
                  <c:v>3.0333333329999999</c:v>
                </c:pt>
                <c:pt idx="1116">
                  <c:v>3.068333333</c:v>
                </c:pt>
                <c:pt idx="1117">
                  <c:v>2.8</c:v>
                </c:pt>
                <c:pt idx="1118">
                  <c:v>2.2400000000000002</c:v>
                </c:pt>
                <c:pt idx="1119">
                  <c:v>1.440833333</c:v>
                </c:pt>
                <c:pt idx="1120">
                  <c:v>0.46666666670000001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0.30333333330000001</c:v>
                </c:pt>
                <c:pt idx="1136">
                  <c:v>1.2775000000000001</c:v>
                </c:pt>
                <c:pt idx="1137">
                  <c:v>2.1233333330000002</c:v>
                </c:pt>
                <c:pt idx="1138">
                  <c:v>2.7416666670000001</c:v>
                </c:pt>
                <c:pt idx="1139">
                  <c:v>3.08</c:v>
                </c:pt>
                <c:pt idx="1140">
                  <c:v>3.1150000000000002</c:v>
                </c:pt>
                <c:pt idx="1141">
                  <c:v>2.840833333</c:v>
                </c:pt>
                <c:pt idx="1142">
                  <c:v>2.286666667</c:v>
                </c:pt>
                <c:pt idx="1143">
                  <c:v>1.481666667</c:v>
                </c:pt>
                <c:pt idx="1144">
                  <c:v>0.50749999999999995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0.33250000000000002</c:v>
                </c:pt>
                <c:pt idx="1160">
                  <c:v>1.318333333</c:v>
                </c:pt>
                <c:pt idx="1161">
                  <c:v>2.17</c:v>
                </c:pt>
                <c:pt idx="1162">
                  <c:v>2.7883333330000002</c:v>
                </c:pt>
                <c:pt idx="1163">
                  <c:v>3.1208333330000002</c:v>
                </c:pt>
                <c:pt idx="1164">
                  <c:v>3.1558333329999999</c:v>
                </c:pt>
                <c:pt idx="1165">
                  <c:v>2.8875000000000002</c:v>
                </c:pt>
                <c:pt idx="1166">
                  <c:v>2.3275000000000001</c:v>
                </c:pt>
                <c:pt idx="1167">
                  <c:v>1.5225</c:v>
                </c:pt>
                <c:pt idx="1168">
                  <c:v>0.54249999999999998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0.36749999999999999</c:v>
                </c:pt>
                <c:pt idx="1184">
                  <c:v>1.365</c:v>
                </c:pt>
                <c:pt idx="1185">
                  <c:v>2.2166666670000001</c:v>
                </c:pt>
                <c:pt idx="1186">
                  <c:v>2.835</c:v>
                </c:pt>
                <c:pt idx="1187">
                  <c:v>3.1675</c:v>
                </c:pt>
                <c:pt idx="1188">
                  <c:v>3.2025000000000001</c:v>
                </c:pt>
                <c:pt idx="1189">
                  <c:v>2.9283333329999999</c:v>
                </c:pt>
                <c:pt idx="1190">
                  <c:v>2.3741666669999999</c:v>
                </c:pt>
                <c:pt idx="1191">
                  <c:v>1.569166667</c:v>
                </c:pt>
                <c:pt idx="1192">
                  <c:v>0.58333333330000003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0.40833333329999999</c:v>
                </c:pt>
                <c:pt idx="1208">
                  <c:v>1.411666667</c:v>
                </c:pt>
                <c:pt idx="1209">
                  <c:v>2.2633333329999998</c:v>
                </c:pt>
                <c:pt idx="1210">
                  <c:v>2.8758333330000001</c:v>
                </c:pt>
                <c:pt idx="1211">
                  <c:v>3.2141666669999998</c:v>
                </c:pt>
                <c:pt idx="1212">
                  <c:v>3.2491666669999999</c:v>
                </c:pt>
                <c:pt idx="1213">
                  <c:v>2.9750000000000001</c:v>
                </c:pt>
                <c:pt idx="1214">
                  <c:v>2.415</c:v>
                </c:pt>
                <c:pt idx="1215">
                  <c:v>1.61</c:v>
                </c:pt>
                <c:pt idx="1216">
                  <c:v>0.62416666669999998</c:v>
                </c:pt>
                <c:pt idx="1217">
                  <c:v>5.8333333329999995E-3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0.44333333329999997</c:v>
                </c:pt>
                <c:pt idx="1232">
                  <c:v>1.4524999999999999</c:v>
                </c:pt>
                <c:pt idx="1233">
                  <c:v>2.31</c:v>
                </c:pt>
                <c:pt idx="1234">
                  <c:v>2.9224999999999999</c:v>
                </c:pt>
                <c:pt idx="1235">
                  <c:v>3.2608333329999999</c:v>
                </c:pt>
                <c:pt idx="1236">
                  <c:v>3.295833333</c:v>
                </c:pt>
                <c:pt idx="1237">
                  <c:v>3.0216666669999999</c:v>
                </c:pt>
                <c:pt idx="1238">
                  <c:v>2.4616666669999998</c:v>
                </c:pt>
                <c:pt idx="1239">
                  <c:v>1.650833333</c:v>
                </c:pt>
                <c:pt idx="1240">
                  <c:v>0.66500000000000004</c:v>
                </c:pt>
                <c:pt idx="1241">
                  <c:v>1.1666666669999999E-2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0.49</c:v>
                </c:pt>
                <c:pt idx="1256">
                  <c:v>1.4991666669999999</c:v>
                </c:pt>
                <c:pt idx="1257">
                  <c:v>2.3566666669999998</c:v>
                </c:pt>
                <c:pt idx="1258">
                  <c:v>2.9691666670000001</c:v>
                </c:pt>
                <c:pt idx="1259">
                  <c:v>3.3075000000000001</c:v>
                </c:pt>
                <c:pt idx="1260">
                  <c:v>3.3366666669999998</c:v>
                </c:pt>
                <c:pt idx="1261">
                  <c:v>3.0625</c:v>
                </c:pt>
                <c:pt idx="1262">
                  <c:v>2.5024999999999999</c:v>
                </c:pt>
                <c:pt idx="1263">
                  <c:v>1.691666667</c:v>
                </c:pt>
                <c:pt idx="1264">
                  <c:v>0.70583333330000009</c:v>
                </c:pt>
                <c:pt idx="1265">
                  <c:v>1.7500000000000002E-2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0.53083333330000004</c:v>
                </c:pt>
                <c:pt idx="1280">
                  <c:v>1.545833333</c:v>
                </c:pt>
                <c:pt idx="1281">
                  <c:v>2.403333333</c:v>
                </c:pt>
                <c:pt idx="1282">
                  <c:v>3.0158333330000002</c:v>
                </c:pt>
                <c:pt idx="1283">
                  <c:v>3.3541666669999999</c:v>
                </c:pt>
                <c:pt idx="1284">
                  <c:v>3.3833333329999999</c:v>
                </c:pt>
                <c:pt idx="1285">
                  <c:v>3.1091666669999998</c:v>
                </c:pt>
                <c:pt idx="1286">
                  <c:v>2.5433333330000001</c:v>
                </c:pt>
                <c:pt idx="1287">
                  <c:v>1.7383333330000001</c:v>
                </c:pt>
                <c:pt idx="1288">
                  <c:v>0.74083333330000001</c:v>
                </c:pt>
                <c:pt idx="1289">
                  <c:v>2.3333333329999997E-2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0.57750000000000001</c:v>
                </c:pt>
                <c:pt idx="1304">
                  <c:v>1.5925</c:v>
                </c:pt>
                <c:pt idx="1305">
                  <c:v>2.4500000000000002</c:v>
                </c:pt>
                <c:pt idx="1306">
                  <c:v>3.0625</c:v>
                </c:pt>
                <c:pt idx="1307">
                  <c:v>3.400833333</c:v>
                </c:pt>
                <c:pt idx="1308">
                  <c:v>3.43</c:v>
                </c:pt>
                <c:pt idx="1309">
                  <c:v>3.1558333329999999</c:v>
                </c:pt>
                <c:pt idx="1310">
                  <c:v>2.59</c:v>
                </c:pt>
                <c:pt idx="1311">
                  <c:v>1.7791666669999999</c:v>
                </c:pt>
                <c:pt idx="1312">
                  <c:v>0.78166666669999996</c:v>
                </c:pt>
                <c:pt idx="1313">
                  <c:v>2.9166666670000001E-2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5.8333333329999995E-3</c:v>
                </c:pt>
                <c:pt idx="1327">
                  <c:v>0.61833333330000007</c:v>
                </c:pt>
                <c:pt idx="1328">
                  <c:v>1.639166667</c:v>
                </c:pt>
                <c:pt idx="1329">
                  <c:v>2.496666667</c:v>
                </c:pt>
                <c:pt idx="1330">
                  <c:v>3.1091666669999998</c:v>
                </c:pt>
                <c:pt idx="1331">
                  <c:v>3.4474999999999998</c:v>
                </c:pt>
                <c:pt idx="1332">
                  <c:v>3.4766666669999999</c:v>
                </c:pt>
                <c:pt idx="1333">
                  <c:v>3.1966666670000001</c:v>
                </c:pt>
                <c:pt idx="1334">
                  <c:v>2.630833333</c:v>
                </c:pt>
                <c:pt idx="1335">
                  <c:v>1.82</c:v>
                </c:pt>
                <c:pt idx="1336">
                  <c:v>0.82250000000000001</c:v>
                </c:pt>
                <c:pt idx="1337">
                  <c:v>4.0833333329999999E-2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5.8333333329999995E-3</c:v>
                </c:pt>
                <c:pt idx="1351">
                  <c:v>0.66500000000000004</c:v>
                </c:pt>
                <c:pt idx="1352">
                  <c:v>1.691666667</c:v>
                </c:pt>
                <c:pt idx="1353">
                  <c:v>2.5433333330000001</c:v>
                </c:pt>
                <c:pt idx="1354">
                  <c:v>3.1558333329999999</c:v>
                </c:pt>
                <c:pt idx="1355">
                  <c:v>3.494166667</c:v>
                </c:pt>
                <c:pt idx="1356">
                  <c:v>3.5233333330000001</c:v>
                </c:pt>
                <c:pt idx="1357">
                  <c:v>3.2433333329999998</c:v>
                </c:pt>
                <c:pt idx="1358">
                  <c:v>2.6775000000000002</c:v>
                </c:pt>
                <c:pt idx="1359">
                  <c:v>1.8666666670000001</c:v>
                </c:pt>
                <c:pt idx="1360">
                  <c:v>0.86333333330000006</c:v>
                </c:pt>
                <c:pt idx="1361">
                  <c:v>5.2499999999999998E-2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1.7500000000000002E-2</c:v>
                </c:pt>
                <c:pt idx="1375">
                  <c:v>0.71166666670000001</c:v>
                </c:pt>
                <c:pt idx="1376">
                  <c:v>1.7383333330000001</c:v>
                </c:pt>
                <c:pt idx="1377">
                  <c:v>2.59</c:v>
                </c:pt>
                <c:pt idx="1378">
                  <c:v>3.2083333330000001</c:v>
                </c:pt>
                <c:pt idx="1379">
                  <c:v>3.5408333330000001</c:v>
                </c:pt>
                <c:pt idx="1380">
                  <c:v>3.5641666669999998</c:v>
                </c:pt>
                <c:pt idx="1381">
                  <c:v>3.29</c:v>
                </c:pt>
                <c:pt idx="1382">
                  <c:v>2.7183333329999999</c:v>
                </c:pt>
                <c:pt idx="1383">
                  <c:v>1.9075</c:v>
                </c:pt>
                <c:pt idx="1384">
                  <c:v>0.9041666666999999</c:v>
                </c:pt>
                <c:pt idx="1385">
                  <c:v>6.4166666669999997E-2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2.3333333329999997E-2</c:v>
                </c:pt>
                <c:pt idx="1399">
                  <c:v>0.75833333330000008</c:v>
                </c:pt>
                <c:pt idx="1400">
                  <c:v>1.7849999999999999</c:v>
                </c:pt>
                <c:pt idx="1401">
                  <c:v>2.6366666670000001</c:v>
                </c:pt>
                <c:pt idx="1402">
                  <c:v>3.2549999999999999</c:v>
                </c:pt>
                <c:pt idx="1403">
                  <c:v>3.5874999999999999</c:v>
                </c:pt>
                <c:pt idx="1404">
                  <c:v>3.610833333</c:v>
                </c:pt>
                <c:pt idx="1405">
                  <c:v>3.3308333330000002</c:v>
                </c:pt>
                <c:pt idx="1406">
                  <c:v>2.7650000000000001</c:v>
                </c:pt>
                <c:pt idx="1407">
                  <c:v>1.9483333330000001</c:v>
                </c:pt>
                <c:pt idx="1408">
                  <c:v>0.94499999999999995</c:v>
                </c:pt>
                <c:pt idx="1409">
                  <c:v>7.5833333330000002E-2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3.5000000000000003E-2</c:v>
                </c:pt>
                <c:pt idx="1423">
                  <c:v>0.80500000000000005</c:v>
                </c:pt>
                <c:pt idx="1424">
                  <c:v>1.8316666669999999</c:v>
                </c:pt>
                <c:pt idx="1425">
                  <c:v>2.6891666669999998</c:v>
                </c:pt>
                <c:pt idx="1426">
                  <c:v>3.3016666670000001</c:v>
                </c:pt>
                <c:pt idx="1427">
                  <c:v>3.6341666670000001</c:v>
                </c:pt>
                <c:pt idx="1428">
                  <c:v>3.6575000000000002</c:v>
                </c:pt>
                <c:pt idx="1429">
                  <c:v>3.3774999999999999</c:v>
                </c:pt>
                <c:pt idx="1430">
                  <c:v>2.8058333329999998</c:v>
                </c:pt>
                <c:pt idx="1431">
                  <c:v>1.9891666669999999</c:v>
                </c:pt>
                <c:pt idx="1432">
                  <c:v>0.9858333333</c:v>
                </c:pt>
                <c:pt idx="1433">
                  <c:v>9.3333333330000004E-2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4.6666666669999995E-2</c:v>
                </c:pt>
                <c:pt idx="1447">
                  <c:v>0.85166666669999991</c:v>
                </c:pt>
                <c:pt idx="1448">
                  <c:v>1.8841666669999999</c:v>
                </c:pt>
                <c:pt idx="1449">
                  <c:v>2.735833333</c:v>
                </c:pt>
                <c:pt idx="1450">
                  <c:v>3.3483333330000002</c:v>
                </c:pt>
                <c:pt idx="1451">
                  <c:v>3.6808333329999998</c:v>
                </c:pt>
                <c:pt idx="1452">
                  <c:v>3.704166667</c:v>
                </c:pt>
                <c:pt idx="1453">
                  <c:v>3.4241666670000002</c:v>
                </c:pt>
                <c:pt idx="1454">
                  <c:v>2.8525</c:v>
                </c:pt>
                <c:pt idx="1455">
                  <c:v>2.0358333330000002</c:v>
                </c:pt>
                <c:pt idx="1456">
                  <c:v>1.026666667</c:v>
                </c:pt>
                <c:pt idx="1457">
                  <c:v>0.1108333333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5.8333333330000001E-2</c:v>
                </c:pt>
                <c:pt idx="1471">
                  <c:v>0.9041666666999999</c:v>
                </c:pt>
                <c:pt idx="1472">
                  <c:v>1.930833333</c:v>
                </c:pt>
                <c:pt idx="1473">
                  <c:v>2.7825000000000002</c:v>
                </c:pt>
                <c:pt idx="1474">
                  <c:v>3.395</c:v>
                </c:pt>
                <c:pt idx="1475">
                  <c:v>3.7275</c:v>
                </c:pt>
                <c:pt idx="1476">
                  <c:v>3.7508333330000001</c:v>
                </c:pt>
                <c:pt idx="1477">
                  <c:v>3.4649999999999999</c:v>
                </c:pt>
                <c:pt idx="1478">
                  <c:v>2.8933333330000002</c:v>
                </c:pt>
                <c:pt idx="1479">
                  <c:v>2.076666667</c:v>
                </c:pt>
                <c:pt idx="1480">
                  <c:v>1.0674999999999999</c:v>
                </c:pt>
                <c:pt idx="1481">
                  <c:v>0.12833333329999999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7.5833333330000002E-2</c:v>
                </c:pt>
                <c:pt idx="1495">
                  <c:v>0.95083333330000008</c:v>
                </c:pt>
                <c:pt idx="1496">
                  <c:v>1.9775</c:v>
                </c:pt>
                <c:pt idx="1497">
                  <c:v>2.835</c:v>
                </c:pt>
                <c:pt idx="1498">
                  <c:v>3.4416666669999998</c:v>
                </c:pt>
                <c:pt idx="1499">
                  <c:v>3.7741666669999998</c:v>
                </c:pt>
                <c:pt idx="1500">
                  <c:v>3.7974999999999999</c:v>
                </c:pt>
                <c:pt idx="1501">
                  <c:v>3.5116666670000001</c:v>
                </c:pt>
                <c:pt idx="1502">
                  <c:v>2.94</c:v>
                </c:pt>
                <c:pt idx="1503">
                  <c:v>2.1175000000000002</c:v>
                </c:pt>
                <c:pt idx="1504">
                  <c:v>1.108333333</c:v>
                </c:pt>
                <c:pt idx="1505">
                  <c:v>0.14583333329999998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9.3333333330000004E-2</c:v>
                </c:pt>
                <c:pt idx="1519">
                  <c:v>0.99750000000000005</c:v>
                </c:pt>
                <c:pt idx="1520">
                  <c:v>2.0299999999999998</c:v>
                </c:pt>
                <c:pt idx="1521">
                  <c:v>2.8816666670000002</c:v>
                </c:pt>
                <c:pt idx="1522">
                  <c:v>3.494166667</c:v>
                </c:pt>
                <c:pt idx="1523">
                  <c:v>3.8208333329999999</c:v>
                </c:pt>
                <c:pt idx="1524">
                  <c:v>3.838333333</c:v>
                </c:pt>
                <c:pt idx="1525">
                  <c:v>3.5525000000000002</c:v>
                </c:pt>
                <c:pt idx="1526">
                  <c:v>2.9808333330000001</c:v>
                </c:pt>
                <c:pt idx="1527">
                  <c:v>2.1583333329999999</c:v>
                </c:pt>
                <c:pt idx="1528">
                  <c:v>1.149166667</c:v>
                </c:pt>
                <c:pt idx="1529">
                  <c:v>0.1691666667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0.1108333333</c:v>
                </c:pt>
                <c:pt idx="1543">
                  <c:v>1.05</c:v>
                </c:pt>
                <c:pt idx="1544">
                  <c:v>2.076666667</c:v>
                </c:pt>
                <c:pt idx="1545">
                  <c:v>2.9283333329999999</c:v>
                </c:pt>
                <c:pt idx="1546">
                  <c:v>3.5408333330000001</c:v>
                </c:pt>
                <c:pt idx="1547">
                  <c:v>3.8675000000000002</c:v>
                </c:pt>
                <c:pt idx="1548">
                  <c:v>3.8849999999999998</c:v>
                </c:pt>
                <c:pt idx="1549">
                  <c:v>3.599166667</c:v>
                </c:pt>
                <c:pt idx="1550">
                  <c:v>3.0216666669999999</c:v>
                </c:pt>
                <c:pt idx="1551">
                  <c:v>2.1991666670000001</c:v>
                </c:pt>
                <c:pt idx="1552">
                  <c:v>1.19</c:v>
                </c:pt>
                <c:pt idx="1553">
                  <c:v>0.1925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0.13416666670000002</c:v>
                </c:pt>
                <c:pt idx="1567">
                  <c:v>1.096666667</c:v>
                </c:pt>
                <c:pt idx="1568">
                  <c:v>2.1291666669999998</c:v>
                </c:pt>
                <c:pt idx="1569">
                  <c:v>2.9808333330000001</c:v>
                </c:pt>
                <c:pt idx="1570">
                  <c:v>3.5874999999999999</c:v>
                </c:pt>
                <c:pt idx="1571">
                  <c:v>3.9141666669999999</c:v>
                </c:pt>
                <c:pt idx="1572">
                  <c:v>3.931666667</c:v>
                </c:pt>
                <c:pt idx="1573">
                  <c:v>3.6458333330000001</c:v>
                </c:pt>
                <c:pt idx="1574">
                  <c:v>3.068333333</c:v>
                </c:pt>
                <c:pt idx="1575">
                  <c:v>2.2458333330000002</c:v>
                </c:pt>
                <c:pt idx="1576">
                  <c:v>1.2308333330000001</c:v>
                </c:pt>
                <c:pt idx="1577">
                  <c:v>0.21583333329999999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0.1575</c:v>
                </c:pt>
                <c:pt idx="1591">
                  <c:v>1.149166667</c:v>
                </c:pt>
                <c:pt idx="1592">
                  <c:v>2.1758333329999999</c:v>
                </c:pt>
                <c:pt idx="1593">
                  <c:v>3.0274999999999999</c:v>
                </c:pt>
                <c:pt idx="1594">
                  <c:v>3.6341666670000001</c:v>
                </c:pt>
                <c:pt idx="1595">
                  <c:v>3.9608333330000001</c:v>
                </c:pt>
                <c:pt idx="1596">
                  <c:v>3.9783333330000001</c:v>
                </c:pt>
                <c:pt idx="1597">
                  <c:v>3.6866666669999999</c:v>
                </c:pt>
                <c:pt idx="1598">
                  <c:v>3.1091666669999998</c:v>
                </c:pt>
                <c:pt idx="1599">
                  <c:v>2.286666667</c:v>
                </c:pt>
                <c:pt idx="1600">
                  <c:v>1.2716666669999999</c:v>
                </c:pt>
                <c:pt idx="1601">
                  <c:v>0.2391666667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0.18666666670000001</c:v>
                </c:pt>
                <c:pt idx="1615">
                  <c:v>1.1958333329999999</c:v>
                </c:pt>
                <c:pt idx="1616">
                  <c:v>2.2283333330000001</c:v>
                </c:pt>
                <c:pt idx="1617">
                  <c:v>3.0741666670000001</c:v>
                </c:pt>
                <c:pt idx="1618">
                  <c:v>3.6808333329999998</c:v>
                </c:pt>
                <c:pt idx="1619">
                  <c:v>4.0075000000000003</c:v>
                </c:pt>
                <c:pt idx="1620">
                  <c:v>4.0191666670000004</c:v>
                </c:pt>
                <c:pt idx="1621">
                  <c:v>3.733333333</c:v>
                </c:pt>
                <c:pt idx="1622">
                  <c:v>3.15</c:v>
                </c:pt>
                <c:pt idx="1623">
                  <c:v>2.3275000000000001</c:v>
                </c:pt>
                <c:pt idx="1624">
                  <c:v>1.3125</c:v>
                </c:pt>
                <c:pt idx="1625">
                  <c:v>0.26250000000000001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0.21583333329999999</c:v>
                </c:pt>
                <c:pt idx="1639">
                  <c:v>1.2483333329999999</c:v>
                </c:pt>
                <c:pt idx="1640">
                  <c:v>2.2749999999999999</c:v>
                </c:pt>
                <c:pt idx="1641">
                  <c:v>3.1266666669999998</c:v>
                </c:pt>
                <c:pt idx="1642">
                  <c:v>3.7275</c:v>
                </c:pt>
                <c:pt idx="1643">
                  <c:v>4.0541666669999996</c:v>
                </c:pt>
                <c:pt idx="1644">
                  <c:v>4.0658333329999996</c:v>
                </c:pt>
                <c:pt idx="1645">
                  <c:v>3.7741666669999998</c:v>
                </c:pt>
                <c:pt idx="1646">
                  <c:v>3.1966666670000001</c:v>
                </c:pt>
                <c:pt idx="1647">
                  <c:v>2.3683333329999998</c:v>
                </c:pt>
                <c:pt idx="1648">
                  <c:v>1.3533333330000001</c:v>
                </c:pt>
                <c:pt idx="1649">
                  <c:v>0.29166666670000002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0.245</c:v>
                </c:pt>
                <c:pt idx="1663">
                  <c:v>1.2949999999999999</c:v>
                </c:pt>
                <c:pt idx="1664">
                  <c:v>2.3275000000000001</c:v>
                </c:pt>
                <c:pt idx="1665">
                  <c:v>3.173333333</c:v>
                </c:pt>
                <c:pt idx="1666">
                  <c:v>3.78</c:v>
                </c:pt>
                <c:pt idx="1667">
                  <c:v>4.0949999999999998</c:v>
                </c:pt>
                <c:pt idx="1668">
                  <c:v>4.1124999999999998</c:v>
                </c:pt>
                <c:pt idx="1669">
                  <c:v>3.8149999999999999</c:v>
                </c:pt>
                <c:pt idx="1670">
                  <c:v>3.2374999999999998</c:v>
                </c:pt>
                <c:pt idx="1671">
                  <c:v>2.409166667</c:v>
                </c:pt>
                <c:pt idx="1672">
                  <c:v>1.3941666669999999</c:v>
                </c:pt>
                <c:pt idx="1673">
                  <c:v>0.32083333329999997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0.28000000000000003</c:v>
                </c:pt>
                <c:pt idx="1687">
                  <c:v>1.3474999999999999</c:v>
                </c:pt>
                <c:pt idx="1688">
                  <c:v>2.3741666669999999</c:v>
                </c:pt>
                <c:pt idx="1689">
                  <c:v>3.22</c:v>
                </c:pt>
                <c:pt idx="1690">
                  <c:v>3.826666667</c:v>
                </c:pt>
                <c:pt idx="1691">
                  <c:v>4.1416666670000009</c:v>
                </c:pt>
                <c:pt idx="1692">
                  <c:v>4.153333333</c:v>
                </c:pt>
                <c:pt idx="1693">
                  <c:v>3.8616666670000002</c:v>
                </c:pt>
                <c:pt idx="1694">
                  <c:v>3.278333333</c:v>
                </c:pt>
                <c:pt idx="1695">
                  <c:v>2.4500000000000002</c:v>
                </c:pt>
                <c:pt idx="1696">
                  <c:v>1.4350000000000001</c:v>
                </c:pt>
                <c:pt idx="1697">
                  <c:v>0.35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0.315</c:v>
                </c:pt>
                <c:pt idx="1711">
                  <c:v>1.3941666669999999</c:v>
                </c:pt>
                <c:pt idx="1712">
                  <c:v>2.4266666670000001</c:v>
                </c:pt>
                <c:pt idx="1713">
                  <c:v>3.266666667</c:v>
                </c:pt>
                <c:pt idx="1714">
                  <c:v>3.8733333330000002</c:v>
                </c:pt>
                <c:pt idx="1715">
                  <c:v>4.1883333329999992</c:v>
                </c:pt>
                <c:pt idx="1716">
                  <c:v>4.2</c:v>
                </c:pt>
                <c:pt idx="1717">
                  <c:v>3.9024999999999999</c:v>
                </c:pt>
                <c:pt idx="1718">
                  <c:v>3.3191666670000002</c:v>
                </c:pt>
                <c:pt idx="1719">
                  <c:v>2.4908333329999999</c:v>
                </c:pt>
                <c:pt idx="1720">
                  <c:v>1.475833333</c:v>
                </c:pt>
                <c:pt idx="1721">
                  <c:v>0.37916666669999999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0.35</c:v>
                </c:pt>
                <c:pt idx="1735">
                  <c:v>1.4466666669999999</c:v>
                </c:pt>
                <c:pt idx="1736">
                  <c:v>2.4733333330000002</c:v>
                </c:pt>
                <c:pt idx="1737">
                  <c:v>3.3191666670000002</c:v>
                </c:pt>
                <c:pt idx="1738">
                  <c:v>3.92</c:v>
                </c:pt>
                <c:pt idx="1739">
                  <c:v>4.2350000000000003</c:v>
                </c:pt>
                <c:pt idx="1740">
                  <c:v>4.2466666670000004</c:v>
                </c:pt>
                <c:pt idx="1741">
                  <c:v>3.9491666670000001</c:v>
                </c:pt>
                <c:pt idx="1742">
                  <c:v>3.36</c:v>
                </c:pt>
                <c:pt idx="1743">
                  <c:v>2.5316666670000001</c:v>
                </c:pt>
                <c:pt idx="1744">
                  <c:v>1.516666667</c:v>
                </c:pt>
                <c:pt idx="1745">
                  <c:v>0.41416666670000002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0.39083333329999997</c:v>
                </c:pt>
                <c:pt idx="1759">
                  <c:v>1.493333333</c:v>
                </c:pt>
                <c:pt idx="1760">
                  <c:v>2.525833333</c:v>
                </c:pt>
                <c:pt idx="1761">
                  <c:v>3.3658333329999999</c:v>
                </c:pt>
                <c:pt idx="1762">
                  <c:v>3.9666666670000001</c:v>
                </c:pt>
                <c:pt idx="1763">
                  <c:v>4.2816666670000005</c:v>
                </c:pt>
                <c:pt idx="1764">
                  <c:v>4.2874999999999996</c:v>
                </c:pt>
                <c:pt idx="1765">
                  <c:v>3.99</c:v>
                </c:pt>
                <c:pt idx="1766">
                  <c:v>3.4066666670000001</c:v>
                </c:pt>
                <c:pt idx="1767">
                  <c:v>2.5724999999999998</c:v>
                </c:pt>
                <c:pt idx="1768">
                  <c:v>1.5575000000000001</c:v>
                </c:pt>
                <c:pt idx="1769">
                  <c:v>0.44916666669999999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0.43166666670000003</c:v>
                </c:pt>
                <c:pt idx="1783">
                  <c:v>1.545833333</c:v>
                </c:pt>
                <c:pt idx="1784">
                  <c:v>2.5724999999999998</c:v>
                </c:pt>
                <c:pt idx="1785">
                  <c:v>3.4125000000000001</c:v>
                </c:pt>
                <c:pt idx="1786">
                  <c:v>4.0133333330000003</c:v>
                </c:pt>
                <c:pt idx="1787">
                  <c:v>4.3224999999999998</c:v>
                </c:pt>
                <c:pt idx="1788">
                  <c:v>4.3341666670000007</c:v>
                </c:pt>
                <c:pt idx="1789">
                  <c:v>4.0308333330000004</c:v>
                </c:pt>
                <c:pt idx="1790">
                  <c:v>3.4474999999999998</c:v>
                </c:pt>
                <c:pt idx="1791">
                  <c:v>2.6133333329999999</c:v>
                </c:pt>
                <c:pt idx="1792">
                  <c:v>1.598333333</c:v>
                </c:pt>
                <c:pt idx="1793">
                  <c:v>0.48416666670000003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0.4783333333</c:v>
                </c:pt>
                <c:pt idx="1807">
                  <c:v>1.598333333</c:v>
                </c:pt>
                <c:pt idx="1808">
                  <c:v>2.619166667</c:v>
                </c:pt>
                <c:pt idx="1809">
                  <c:v>3.4591666669999999</c:v>
                </c:pt>
                <c:pt idx="1810">
                  <c:v>4.0599999999999996</c:v>
                </c:pt>
                <c:pt idx="1811">
                  <c:v>4.369166667</c:v>
                </c:pt>
                <c:pt idx="1812">
                  <c:v>4.375</c:v>
                </c:pt>
                <c:pt idx="1813">
                  <c:v>4.0716666669999997</c:v>
                </c:pt>
                <c:pt idx="1814">
                  <c:v>3.4883333329999999</c:v>
                </c:pt>
                <c:pt idx="1815">
                  <c:v>2.6541666670000001</c:v>
                </c:pt>
                <c:pt idx="1816">
                  <c:v>1.6333333329999999</c:v>
                </c:pt>
                <c:pt idx="1817">
                  <c:v>0.5191666667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0.52500000000000002</c:v>
                </c:pt>
                <c:pt idx="1831">
                  <c:v>1.645</c:v>
                </c:pt>
                <c:pt idx="1832">
                  <c:v>2.6716666669999998</c:v>
                </c:pt>
                <c:pt idx="1833">
                  <c:v>3.5116666670000001</c:v>
                </c:pt>
                <c:pt idx="1834">
                  <c:v>4.1066666670000007</c:v>
                </c:pt>
                <c:pt idx="1835">
                  <c:v>4.4158333329999993</c:v>
                </c:pt>
                <c:pt idx="1836">
                  <c:v>4.4158333329999993</c:v>
                </c:pt>
                <c:pt idx="1837">
                  <c:v>4.1124999999999998</c:v>
                </c:pt>
                <c:pt idx="1838">
                  <c:v>3.5291666670000001</c:v>
                </c:pt>
                <c:pt idx="1839">
                  <c:v>2.6949999999999998</c:v>
                </c:pt>
                <c:pt idx="1840">
                  <c:v>1.6741666669999999</c:v>
                </c:pt>
                <c:pt idx="1841">
                  <c:v>0.55416666669999992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0.57166666669999999</c:v>
                </c:pt>
                <c:pt idx="1855">
                  <c:v>1.6975</c:v>
                </c:pt>
                <c:pt idx="1856">
                  <c:v>2.7183333329999999</c:v>
                </c:pt>
                <c:pt idx="1857">
                  <c:v>3.5583333330000002</c:v>
                </c:pt>
                <c:pt idx="1858">
                  <c:v>4.1475</c:v>
                </c:pt>
                <c:pt idx="1859">
                  <c:v>4.4566666670000004</c:v>
                </c:pt>
                <c:pt idx="1860">
                  <c:v>4.4625000000000004</c:v>
                </c:pt>
                <c:pt idx="1861">
                  <c:v>4.159166667</c:v>
                </c:pt>
                <c:pt idx="1862">
                  <c:v>3.57</c:v>
                </c:pt>
                <c:pt idx="1863">
                  <c:v>2.735833333</c:v>
                </c:pt>
                <c:pt idx="1864">
                  <c:v>1.7150000000000001</c:v>
                </c:pt>
                <c:pt idx="1865">
                  <c:v>0.59499999999999997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0.61833333330000007</c:v>
                </c:pt>
                <c:pt idx="1879">
                  <c:v>1.744166667</c:v>
                </c:pt>
                <c:pt idx="1880">
                  <c:v>2.7708333330000001</c:v>
                </c:pt>
                <c:pt idx="1881">
                  <c:v>3.605</c:v>
                </c:pt>
                <c:pt idx="1882">
                  <c:v>4.1941666670000002</c:v>
                </c:pt>
                <c:pt idx="1883">
                  <c:v>4.5033333329999996</c:v>
                </c:pt>
                <c:pt idx="1884">
                  <c:v>4.5033333329999996</c:v>
                </c:pt>
                <c:pt idx="1885">
                  <c:v>4.2</c:v>
                </c:pt>
                <c:pt idx="1886">
                  <c:v>3.605</c:v>
                </c:pt>
                <c:pt idx="1887">
                  <c:v>2.7708333330000001</c:v>
                </c:pt>
                <c:pt idx="1888">
                  <c:v>1.755833333</c:v>
                </c:pt>
                <c:pt idx="1889">
                  <c:v>0.63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5.8333333329999995E-3</c:v>
                </c:pt>
                <c:pt idx="1902">
                  <c:v>0.67083333330000006</c:v>
                </c:pt>
                <c:pt idx="1903">
                  <c:v>1.796666667</c:v>
                </c:pt>
                <c:pt idx="1904">
                  <c:v>2.8174999999999999</c:v>
                </c:pt>
                <c:pt idx="1905">
                  <c:v>3.6516666669999998</c:v>
                </c:pt>
                <c:pt idx="1906">
                  <c:v>4.2408333329999994</c:v>
                </c:pt>
                <c:pt idx="1907">
                  <c:v>4.5441666670000007</c:v>
                </c:pt>
                <c:pt idx="1908">
                  <c:v>4.5441666670000007</c:v>
                </c:pt>
                <c:pt idx="1909">
                  <c:v>4.2408333329999994</c:v>
                </c:pt>
                <c:pt idx="1910">
                  <c:v>3.6458333330000001</c:v>
                </c:pt>
                <c:pt idx="1911">
                  <c:v>2.8116666669999999</c:v>
                </c:pt>
                <c:pt idx="1912">
                  <c:v>1.7908333330000001</c:v>
                </c:pt>
                <c:pt idx="1913">
                  <c:v>0.67083333330000006</c:v>
                </c:pt>
                <c:pt idx="1914">
                  <c:v>5.8333333329999995E-3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1.1666666669999999E-2</c:v>
                </c:pt>
                <c:pt idx="1926">
                  <c:v>0.71750000000000003</c:v>
                </c:pt>
                <c:pt idx="1927">
                  <c:v>1.8433333330000001</c:v>
                </c:pt>
                <c:pt idx="1928">
                  <c:v>2.8641666670000001</c:v>
                </c:pt>
                <c:pt idx="1929">
                  <c:v>3.6983333329999999</c:v>
                </c:pt>
                <c:pt idx="1930">
                  <c:v>4.2874999999999996</c:v>
                </c:pt>
                <c:pt idx="1931">
                  <c:v>4.590833333</c:v>
                </c:pt>
                <c:pt idx="1932">
                  <c:v>4.585</c:v>
                </c:pt>
                <c:pt idx="1933">
                  <c:v>4.2816666670000005</c:v>
                </c:pt>
                <c:pt idx="1934">
                  <c:v>3.6866666669999999</c:v>
                </c:pt>
                <c:pt idx="1935">
                  <c:v>2.8525</c:v>
                </c:pt>
                <c:pt idx="1936">
                  <c:v>1.8316666669999999</c:v>
                </c:pt>
                <c:pt idx="1937">
                  <c:v>0.70583333330000009</c:v>
                </c:pt>
                <c:pt idx="1938">
                  <c:v>1.1666666669999999E-2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1.7500000000000002E-2</c:v>
                </c:pt>
                <c:pt idx="1950">
                  <c:v>0.77</c:v>
                </c:pt>
                <c:pt idx="1951">
                  <c:v>1.8958333330000001</c:v>
                </c:pt>
                <c:pt idx="1952">
                  <c:v>2.9108333330000002</c:v>
                </c:pt>
                <c:pt idx="1953">
                  <c:v>3.7450000000000001</c:v>
                </c:pt>
                <c:pt idx="1954">
                  <c:v>4.3283333329999998</c:v>
                </c:pt>
                <c:pt idx="1955">
                  <c:v>4.6316666670000002</c:v>
                </c:pt>
                <c:pt idx="1956">
                  <c:v>4.6258333329999992</c:v>
                </c:pt>
                <c:pt idx="1957">
                  <c:v>4.3166666670000007</c:v>
                </c:pt>
                <c:pt idx="1958">
                  <c:v>3.7275</c:v>
                </c:pt>
                <c:pt idx="1959">
                  <c:v>2.8875000000000002</c:v>
                </c:pt>
                <c:pt idx="1960">
                  <c:v>1.8725000000000001</c:v>
                </c:pt>
                <c:pt idx="1961">
                  <c:v>0.74666666669999993</c:v>
                </c:pt>
                <c:pt idx="1962">
                  <c:v>1.7500000000000002E-2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2.9166666670000001E-2</c:v>
                </c:pt>
                <c:pt idx="1974">
                  <c:v>0.81666666669999999</c:v>
                </c:pt>
                <c:pt idx="1975">
                  <c:v>1.9424999999999999</c:v>
                </c:pt>
                <c:pt idx="1976">
                  <c:v>2.963333333</c:v>
                </c:pt>
                <c:pt idx="1977">
                  <c:v>3.7916666669999999</c:v>
                </c:pt>
                <c:pt idx="1978">
                  <c:v>4.375</c:v>
                </c:pt>
                <c:pt idx="1979">
                  <c:v>4.6725000000000003</c:v>
                </c:pt>
                <c:pt idx="1980">
                  <c:v>4.6666666670000003</c:v>
                </c:pt>
                <c:pt idx="1981">
                  <c:v>4.3574999999999999</c:v>
                </c:pt>
                <c:pt idx="1982">
                  <c:v>3.7625000000000002</c:v>
                </c:pt>
                <c:pt idx="1983">
                  <c:v>2.9283333329999999</c:v>
                </c:pt>
                <c:pt idx="1984">
                  <c:v>1.9075</c:v>
                </c:pt>
                <c:pt idx="1985">
                  <c:v>0.78166666669999996</c:v>
                </c:pt>
                <c:pt idx="1986">
                  <c:v>2.3333333329999997E-2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4.0833333329999999E-2</c:v>
                </c:pt>
                <c:pt idx="1998">
                  <c:v>0.86916666669999998</c:v>
                </c:pt>
                <c:pt idx="1999">
                  <c:v>1.9950000000000001</c:v>
                </c:pt>
                <c:pt idx="2000">
                  <c:v>3.01</c:v>
                </c:pt>
                <c:pt idx="2001">
                  <c:v>3.838333333</c:v>
                </c:pt>
                <c:pt idx="2002">
                  <c:v>4.4216666670000002</c:v>
                </c:pt>
                <c:pt idx="2003">
                  <c:v>4.7191666670000005</c:v>
                </c:pt>
                <c:pt idx="2004">
                  <c:v>4.7074999999999996</c:v>
                </c:pt>
                <c:pt idx="2005">
                  <c:v>4.3983333329999992</c:v>
                </c:pt>
                <c:pt idx="2006">
                  <c:v>3.8033333329999999</c:v>
                </c:pt>
                <c:pt idx="2007">
                  <c:v>2.9691666670000001</c:v>
                </c:pt>
                <c:pt idx="2008">
                  <c:v>1.9483333330000001</c:v>
                </c:pt>
                <c:pt idx="2009">
                  <c:v>0.82250000000000001</c:v>
                </c:pt>
                <c:pt idx="2010">
                  <c:v>2.9166666670000001E-2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5.2499999999999998E-2</c:v>
                </c:pt>
                <c:pt idx="2022">
                  <c:v>0.91583333330000005</c:v>
                </c:pt>
                <c:pt idx="2023">
                  <c:v>2.0416666669999999</c:v>
                </c:pt>
                <c:pt idx="2024">
                  <c:v>3.056666667</c:v>
                </c:pt>
                <c:pt idx="2025">
                  <c:v>3.8849999999999998</c:v>
                </c:pt>
                <c:pt idx="2026">
                  <c:v>4.4625000000000004</c:v>
                </c:pt>
                <c:pt idx="2027">
                  <c:v>4.76</c:v>
                </c:pt>
                <c:pt idx="2028">
                  <c:v>4.7483333329999997</c:v>
                </c:pt>
                <c:pt idx="2029">
                  <c:v>4.4391666670000003</c:v>
                </c:pt>
                <c:pt idx="2030">
                  <c:v>3.8441666670000001</c:v>
                </c:pt>
                <c:pt idx="2031">
                  <c:v>3.0041666669999998</c:v>
                </c:pt>
                <c:pt idx="2032">
                  <c:v>1.983333333</c:v>
                </c:pt>
                <c:pt idx="2033">
                  <c:v>0.85750000000000004</c:v>
                </c:pt>
                <c:pt idx="2034">
                  <c:v>4.0833333329999999E-2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7.0000000000000007E-2</c:v>
                </c:pt>
                <c:pt idx="2046">
                  <c:v>0.96833333330000004</c:v>
                </c:pt>
                <c:pt idx="2047">
                  <c:v>2.088333333</c:v>
                </c:pt>
                <c:pt idx="2048">
                  <c:v>3.1033333330000001</c:v>
                </c:pt>
                <c:pt idx="2049">
                  <c:v>3.9258333329999999</c:v>
                </c:pt>
                <c:pt idx="2050">
                  <c:v>4.5091666670000006</c:v>
                </c:pt>
                <c:pt idx="2051">
                  <c:v>4.8008333329999999</c:v>
                </c:pt>
                <c:pt idx="2052">
                  <c:v>4.7891666670000008</c:v>
                </c:pt>
                <c:pt idx="2053">
                  <c:v>4.4741666670000004</c:v>
                </c:pt>
                <c:pt idx="2054">
                  <c:v>3.8791666669999998</c:v>
                </c:pt>
                <c:pt idx="2055">
                  <c:v>3.0391666669999999</c:v>
                </c:pt>
                <c:pt idx="2056">
                  <c:v>2.0241666669999998</c:v>
                </c:pt>
                <c:pt idx="2057">
                  <c:v>0.89249999999999996</c:v>
                </c:pt>
                <c:pt idx="2058">
                  <c:v>4.6666666669999995E-2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8.7499999999999994E-2</c:v>
                </c:pt>
                <c:pt idx="2070">
                  <c:v>1.0149999999999999</c:v>
                </c:pt>
                <c:pt idx="2071">
                  <c:v>2.1408333330000002</c:v>
                </c:pt>
                <c:pt idx="2072">
                  <c:v>3.15</c:v>
                </c:pt>
                <c:pt idx="2073">
                  <c:v>3.9725000000000001</c:v>
                </c:pt>
                <c:pt idx="2074">
                  <c:v>4.55</c:v>
                </c:pt>
                <c:pt idx="2075">
                  <c:v>4.8416666670000001</c:v>
                </c:pt>
                <c:pt idx="2076">
                  <c:v>4.83</c:v>
                </c:pt>
                <c:pt idx="2077">
                  <c:v>4.5149999999999997</c:v>
                </c:pt>
                <c:pt idx="2078">
                  <c:v>3.92</c:v>
                </c:pt>
                <c:pt idx="2079">
                  <c:v>3.08</c:v>
                </c:pt>
                <c:pt idx="2080">
                  <c:v>2.059166667</c:v>
                </c:pt>
                <c:pt idx="2081">
                  <c:v>0.93333333330000001</c:v>
                </c:pt>
                <c:pt idx="2082">
                  <c:v>5.8333333330000001E-2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0.1108333333</c:v>
                </c:pt>
                <c:pt idx="2094">
                  <c:v>1.0616666669999999</c:v>
                </c:pt>
                <c:pt idx="2095">
                  <c:v>2.1875</c:v>
                </c:pt>
                <c:pt idx="2096">
                  <c:v>3.1966666670000001</c:v>
                </c:pt>
                <c:pt idx="2097">
                  <c:v>4.0191666670000004</c:v>
                </c:pt>
                <c:pt idx="2098">
                  <c:v>4.590833333</c:v>
                </c:pt>
                <c:pt idx="2099">
                  <c:v>4.8825000000000003</c:v>
                </c:pt>
                <c:pt idx="2100">
                  <c:v>4.8708333329999993</c:v>
                </c:pt>
                <c:pt idx="2101">
                  <c:v>4.5558333329999998</c:v>
                </c:pt>
                <c:pt idx="2102">
                  <c:v>3.9550000000000001</c:v>
                </c:pt>
                <c:pt idx="2103">
                  <c:v>3.1150000000000002</c:v>
                </c:pt>
                <c:pt idx="2104">
                  <c:v>2.0941666670000001</c:v>
                </c:pt>
                <c:pt idx="2105">
                  <c:v>0.96833333330000004</c:v>
                </c:pt>
                <c:pt idx="2106">
                  <c:v>7.5833333330000002E-2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0.12833333329999999</c:v>
                </c:pt>
                <c:pt idx="2118">
                  <c:v>1.1141666669999999</c:v>
                </c:pt>
                <c:pt idx="2119">
                  <c:v>2.2341666669999998</c:v>
                </c:pt>
                <c:pt idx="2120">
                  <c:v>3.2433333329999998</c:v>
                </c:pt>
                <c:pt idx="2121">
                  <c:v>4.0599999999999996</c:v>
                </c:pt>
                <c:pt idx="2122">
                  <c:v>4.6316666670000002</c:v>
                </c:pt>
                <c:pt idx="2123">
                  <c:v>4.9233333329999995</c:v>
                </c:pt>
                <c:pt idx="2124">
                  <c:v>4.9058333329999995</c:v>
                </c:pt>
                <c:pt idx="2125">
                  <c:v>4.590833333</c:v>
                </c:pt>
                <c:pt idx="2126">
                  <c:v>3.99</c:v>
                </c:pt>
                <c:pt idx="2127">
                  <c:v>3.1558333329999999</c:v>
                </c:pt>
                <c:pt idx="2128">
                  <c:v>2.1349999999999998</c:v>
                </c:pt>
                <c:pt idx="2129">
                  <c:v>1.0091666669999999</c:v>
                </c:pt>
                <c:pt idx="2130">
                  <c:v>8.7499999999999994E-2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0.15166666670000001</c:v>
                </c:pt>
                <c:pt idx="2142">
                  <c:v>1.160833333</c:v>
                </c:pt>
                <c:pt idx="2143">
                  <c:v>2.2808333329999999</c:v>
                </c:pt>
                <c:pt idx="2144">
                  <c:v>3.29</c:v>
                </c:pt>
                <c:pt idx="2145">
                  <c:v>4.1066666670000007</c:v>
                </c:pt>
                <c:pt idx="2146">
                  <c:v>4.6783333329999994</c:v>
                </c:pt>
                <c:pt idx="2147">
                  <c:v>4.9641666670000006</c:v>
                </c:pt>
                <c:pt idx="2148">
                  <c:v>4.9466666670000006</c:v>
                </c:pt>
                <c:pt idx="2149">
                  <c:v>4.6258333329999992</c:v>
                </c:pt>
                <c:pt idx="2150">
                  <c:v>4.0308333330000004</c:v>
                </c:pt>
                <c:pt idx="2151">
                  <c:v>3.190833333</c:v>
                </c:pt>
                <c:pt idx="2152">
                  <c:v>2.17</c:v>
                </c:pt>
                <c:pt idx="2153">
                  <c:v>1.044166667</c:v>
                </c:pt>
                <c:pt idx="2154">
                  <c:v>9.916666667E-2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0.18083333329999998</c:v>
                </c:pt>
                <c:pt idx="2166">
                  <c:v>1.2075</c:v>
                </c:pt>
                <c:pt idx="2167">
                  <c:v>2.3275000000000001</c:v>
                </c:pt>
                <c:pt idx="2168">
                  <c:v>3.3308333330000002</c:v>
                </c:pt>
                <c:pt idx="2169">
                  <c:v>4.1475</c:v>
                </c:pt>
                <c:pt idx="2170">
                  <c:v>4.7191666670000005</c:v>
                </c:pt>
                <c:pt idx="2171">
                  <c:v>5.0049999999999999</c:v>
                </c:pt>
                <c:pt idx="2172">
                  <c:v>4.9874999999999998</c:v>
                </c:pt>
                <c:pt idx="2173">
                  <c:v>4.6666666670000003</c:v>
                </c:pt>
                <c:pt idx="2174">
                  <c:v>4.0658333329999996</c:v>
                </c:pt>
                <c:pt idx="2175">
                  <c:v>3.2258333330000002</c:v>
                </c:pt>
                <c:pt idx="2176">
                  <c:v>2.2050000000000001</c:v>
                </c:pt>
                <c:pt idx="2177">
                  <c:v>1.079166667</c:v>
                </c:pt>
                <c:pt idx="2178">
                  <c:v>0.11666666669999999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0.21</c:v>
                </c:pt>
                <c:pt idx="2190">
                  <c:v>1.26</c:v>
                </c:pt>
                <c:pt idx="2191">
                  <c:v>2.3741666669999999</c:v>
                </c:pt>
                <c:pt idx="2192">
                  <c:v>3.3774999999999999</c:v>
                </c:pt>
                <c:pt idx="2193">
                  <c:v>4.1883333329999992</c:v>
                </c:pt>
                <c:pt idx="2194">
                  <c:v>4.76</c:v>
                </c:pt>
                <c:pt idx="2195">
                  <c:v>5.04</c:v>
                </c:pt>
                <c:pt idx="2196">
                  <c:v>5.0225</c:v>
                </c:pt>
                <c:pt idx="2197">
                  <c:v>4.7016666670000005</c:v>
                </c:pt>
                <c:pt idx="2198">
                  <c:v>4.1008333329999997</c:v>
                </c:pt>
                <c:pt idx="2199">
                  <c:v>3.2608333329999999</c:v>
                </c:pt>
                <c:pt idx="2200">
                  <c:v>2.2400000000000002</c:v>
                </c:pt>
                <c:pt idx="2201">
                  <c:v>1.1200000000000001</c:v>
                </c:pt>
                <c:pt idx="2202">
                  <c:v>0.13416666670000002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0.2391666667</c:v>
                </c:pt>
                <c:pt idx="2214">
                  <c:v>1.306666667</c:v>
                </c:pt>
                <c:pt idx="2215">
                  <c:v>2.420833333</c:v>
                </c:pt>
                <c:pt idx="2216">
                  <c:v>3.4241666670000002</c:v>
                </c:pt>
                <c:pt idx="2217">
                  <c:v>4.2350000000000003</c:v>
                </c:pt>
                <c:pt idx="2218">
                  <c:v>4.8008333329999999</c:v>
                </c:pt>
                <c:pt idx="2219">
                  <c:v>5.0808333329999993</c:v>
                </c:pt>
                <c:pt idx="2220">
                  <c:v>5.0575000000000001</c:v>
                </c:pt>
                <c:pt idx="2221">
                  <c:v>4.7366666670000006</c:v>
                </c:pt>
                <c:pt idx="2222">
                  <c:v>4.1358333329999999</c:v>
                </c:pt>
                <c:pt idx="2223">
                  <c:v>3.295833333</c:v>
                </c:pt>
                <c:pt idx="2224">
                  <c:v>2.2808333329999999</c:v>
                </c:pt>
                <c:pt idx="2225">
                  <c:v>1.155</c:v>
                </c:pt>
                <c:pt idx="2226">
                  <c:v>0.15166666670000001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0.26833333329999998</c:v>
                </c:pt>
                <c:pt idx="2238">
                  <c:v>1.3533333330000001</c:v>
                </c:pt>
                <c:pt idx="2239">
                  <c:v>2.4674999999999998</c:v>
                </c:pt>
                <c:pt idx="2240">
                  <c:v>3.4649999999999999</c:v>
                </c:pt>
                <c:pt idx="2241">
                  <c:v>4.2758333329999996</c:v>
                </c:pt>
                <c:pt idx="2242">
                  <c:v>4.8416666670000001</c:v>
                </c:pt>
                <c:pt idx="2243">
                  <c:v>5.1216666670000004</c:v>
                </c:pt>
                <c:pt idx="2244">
                  <c:v>5.0983333329999994</c:v>
                </c:pt>
                <c:pt idx="2245">
                  <c:v>4.7716666670000007</c:v>
                </c:pt>
                <c:pt idx="2246">
                  <c:v>4.1708333329999991</c:v>
                </c:pt>
                <c:pt idx="2247">
                  <c:v>3.3308333330000002</c:v>
                </c:pt>
                <c:pt idx="2248">
                  <c:v>2.315833333</c:v>
                </c:pt>
                <c:pt idx="2249">
                  <c:v>1.19</c:v>
                </c:pt>
                <c:pt idx="2250">
                  <c:v>0.17499999999999999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0.30333333330000001</c:v>
                </c:pt>
                <c:pt idx="2262">
                  <c:v>1.4</c:v>
                </c:pt>
                <c:pt idx="2263">
                  <c:v>2.514166667</c:v>
                </c:pt>
                <c:pt idx="2264">
                  <c:v>3.5116666670000001</c:v>
                </c:pt>
                <c:pt idx="2265">
                  <c:v>4.3166666670000007</c:v>
                </c:pt>
                <c:pt idx="2266">
                  <c:v>4.8766666670000003</c:v>
                </c:pt>
                <c:pt idx="2267">
                  <c:v>5.1566666670000005</c:v>
                </c:pt>
                <c:pt idx="2268">
                  <c:v>5.1333333329999995</c:v>
                </c:pt>
                <c:pt idx="2269">
                  <c:v>4.806666667</c:v>
                </c:pt>
                <c:pt idx="2270">
                  <c:v>4.2058333329999993</c:v>
                </c:pt>
                <c:pt idx="2271">
                  <c:v>3.3658333329999999</c:v>
                </c:pt>
                <c:pt idx="2272">
                  <c:v>2.3508333330000002</c:v>
                </c:pt>
                <c:pt idx="2273">
                  <c:v>1.2250000000000001</c:v>
                </c:pt>
                <c:pt idx="2274">
                  <c:v>0.1925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0.33833333329999998</c:v>
                </c:pt>
                <c:pt idx="2286">
                  <c:v>1.4466666669999999</c:v>
                </c:pt>
                <c:pt idx="2287">
                  <c:v>2.5608333330000002</c:v>
                </c:pt>
                <c:pt idx="2288">
                  <c:v>3.5525000000000002</c:v>
                </c:pt>
                <c:pt idx="2289">
                  <c:v>4.3574999999999999</c:v>
                </c:pt>
                <c:pt idx="2290">
                  <c:v>4.9175000000000004</c:v>
                </c:pt>
                <c:pt idx="2291">
                  <c:v>5.1916666670000007</c:v>
                </c:pt>
                <c:pt idx="2292">
                  <c:v>5.1683333329999996</c:v>
                </c:pt>
                <c:pt idx="2293">
                  <c:v>4.8416666670000001</c:v>
                </c:pt>
                <c:pt idx="2294">
                  <c:v>4.2408333329999994</c:v>
                </c:pt>
                <c:pt idx="2295">
                  <c:v>3.400833333</c:v>
                </c:pt>
                <c:pt idx="2296">
                  <c:v>2.3858333329999999</c:v>
                </c:pt>
                <c:pt idx="2297">
                  <c:v>1.26</c:v>
                </c:pt>
                <c:pt idx="2298">
                  <c:v>0.21583333329999999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0.37333333330000001</c:v>
                </c:pt>
                <c:pt idx="2310">
                  <c:v>1.493333333</c:v>
                </c:pt>
                <c:pt idx="2311">
                  <c:v>2.6074999999999999</c:v>
                </c:pt>
                <c:pt idx="2312">
                  <c:v>3.599166667</c:v>
                </c:pt>
                <c:pt idx="2313">
                  <c:v>4.3983333329999992</c:v>
                </c:pt>
                <c:pt idx="2314">
                  <c:v>4.9583333329999997</c:v>
                </c:pt>
                <c:pt idx="2315">
                  <c:v>5.2324999999999999</c:v>
                </c:pt>
                <c:pt idx="2316">
                  <c:v>5.2033333329999998</c:v>
                </c:pt>
                <c:pt idx="2317">
                  <c:v>4.8766666670000003</c:v>
                </c:pt>
                <c:pt idx="2318">
                  <c:v>4.2758333329999996</c:v>
                </c:pt>
                <c:pt idx="2319">
                  <c:v>3.4358333330000002</c:v>
                </c:pt>
                <c:pt idx="2320">
                  <c:v>2.420833333</c:v>
                </c:pt>
                <c:pt idx="2321">
                  <c:v>1.3008333330000001</c:v>
                </c:pt>
                <c:pt idx="2322">
                  <c:v>0.2391666667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0.41416666670000002</c:v>
                </c:pt>
                <c:pt idx="2334">
                  <c:v>1.54</c:v>
                </c:pt>
                <c:pt idx="2335">
                  <c:v>2.6483333330000001</c:v>
                </c:pt>
                <c:pt idx="2336">
                  <c:v>3.64</c:v>
                </c:pt>
                <c:pt idx="2337">
                  <c:v>4.4391666670000003</c:v>
                </c:pt>
                <c:pt idx="2338">
                  <c:v>4.9933333329999998</c:v>
                </c:pt>
                <c:pt idx="2339">
                  <c:v>5.2675000000000001</c:v>
                </c:pt>
                <c:pt idx="2340">
                  <c:v>5.2383333329999999</c:v>
                </c:pt>
                <c:pt idx="2341">
                  <c:v>4.9116666670000004</c:v>
                </c:pt>
                <c:pt idx="2342">
                  <c:v>4.3108333329999997</c:v>
                </c:pt>
                <c:pt idx="2343">
                  <c:v>3.4708333329999999</c:v>
                </c:pt>
                <c:pt idx="2344">
                  <c:v>2.4558333330000002</c:v>
                </c:pt>
                <c:pt idx="2345">
                  <c:v>1.3358333330000001</c:v>
                </c:pt>
                <c:pt idx="2346">
                  <c:v>0.26250000000000001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0.45500000000000002</c:v>
                </c:pt>
                <c:pt idx="2358">
                  <c:v>1.586666667</c:v>
                </c:pt>
                <c:pt idx="2359">
                  <c:v>2.6949999999999998</c:v>
                </c:pt>
                <c:pt idx="2360">
                  <c:v>3.6808333329999998</c:v>
                </c:pt>
                <c:pt idx="2361">
                  <c:v>4.4800000000000004</c:v>
                </c:pt>
                <c:pt idx="2362">
                  <c:v>5.034166667</c:v>
                </c:pt>
                <c:pt idx="2363">
                  <c:v>5.3025000000000002</c:v>
                </c:pt>
                <c:pt idx="2364">
                  <c:v>5.2733333329999992</c:v>
                </c:pt>
                <c:pt idx="2365">
                  <c:v>4.9466666670000006</c:v>
                </c:pt>
                <c:pt idx="2366">
                  <c:v>4.34</c:v>
                </c:pt>
                <c:pt idx="2367">
                  <c:v>3.505833333</c:v>
                </c:pt>
                <c:pt idx="2368">
                  <c:v>2.4908333329999999</c:v>
                </c:pt>
                <c:pt idx="2369">
                  <c:v>1.370833333</c:v>
                </c:pt>
                <c:pt idx="2370">
                  <c:v>0.28583333329999999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0.49583333330000001</c:v>
                </c:pt>
                <c:pt idx="2382">
                  <c:v>1.6274999999999999</c:v>
                </c:pt>
                <c:pt idx="2383">
                  <c:v>2.735833333</c:v>
                </c:pt>
                <c:pt idx="2384">
                  <c:v>3.721666667</c:v>
                </c:pt>
                <c:pt idx="2385">
                  <c:v>4.5149999999999997</c:v>
                </c:pt>
                <c:pt idx="2386">
                  <c:v>5.0691666670000002</c:v>
                </c:pt>
                <c:pt idx="2387">
                  <c:v>5.3375000000000004</c:v>
                </c:pt>
                <c:pt idx="2388">
                  <c:v>5.3083333329999993</c:v>
                </c:pt>
                <c:pt idx="2389">
                  <c:v>4.9758333329999997</c:v>
                </c:pt>
                <c:pt idx="2390">
                  <c:v>4.375</c:v>
                </c:pt>
                <c:pt idx="2391">
                  <c:v>3.5350000000000001</c:v>
                </c:pt>
                <c:pt idx="2392">
                  <c:v>2.52</c:v>
                </c:pt>
                <c:pt idx="2393">
                  <c:v>1.4058333330000001</c:v>
                </c:pt>
                <c:pt idx="2394">
                  <c:v>0.315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0.54249999999999998</c:v>
                </c:pt>
                <c:pt idx="2406">
                  <c:v>1.6741666669999999</c:v>
                </c:pt>
                <c:pt idx="2407">
                  <c:v>2.7766666669999998</c:v>
                </c:pt>
                <c:pt idx="2408">
                  <c:v>3.7625000000000002</c:v>
                </c:pt>
                <c:pt idx="2409">
                  <c:v>4.5558333329999998</c:v>
                </c:pt>
                <c:pt idx="2410">
                  <c:v>5.1041666670000003</c:v>
                </c:pt>
                <c:pt idx="2411">
                  <c:v>5.3724999999999996</c:v>
                </c:pt>
                <c:pt idx="2412">
                  <c:v>5.3433333329999995</c:v>
                </c:pt>
                <c:pt idx="2413">
                  <c:v>5.0108333329999999</c:v>
                </c:pt>
                <c:pt idx="2414">
                  <c:v>4.4041666670000001</c:v>
                </c:pt>
                <c:pt idx="2415">
                  <c:v>3.57</c:v>
                </c:pt>
                <c:pt idx="2416">
                  <c:v>2.5550000000000002</c:v>
                </c:pt>
                <c:pt idx="2417">
                  <c:v>1.440833333</c:v>
                </c:pt>
                <c:pt idx="2418">
                  <c:v>0.33833333329999998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0.58333333330000003</c:v>
                </c:pt>
                <c:pt idx="2430">
                  <c:v>1.7208333330000001</c:v>
                </c:pt>
                <c:pt idx="2431">
                  <c:v>2.8233333329999999</c:v>
                </c:pt>
                <c:pt idx="2432">
                  <c:v>3.8033333329999999</c:v>
                </c:pt>
                <c:pt idx="2433">
                  <c:v>4.596666667</c:v>
                </c:pt>
                <c:pt idx="2434">
                  <c:v>5.1391666670000005</c:v>
                </c:pt>
                <c:pt idx="2435">
                  <c:v>5.4074999999999998</c:v>
                </c:pt>
                <c:pt idx="2436">
                  <c:v>5.3724999999999996</c:v>
                </c:pt>
                <c:pt idx="2437">
                  <c:v>5.0458333329999991</c:v>
                </c:pt>
                <c:pt idx="2438">
                  <c:v>4.4391666670000003</c:v>
                </c:pt>
                <c:pt idx="2439">
                  <c:v>3.599166667</c:v>
                </c:pt>
                <c:pt idx="2440">
                  <c:v>2.59</c:v>
                </c:pt>
                <c:pt idx="2441">
                  <c:v>1.475833333</c:v>
                </c:pt>
                <c:pt idx="2442">
                  <c:v>0.36749999999999999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5.8333333329999995E-3</c:v>
                </c:pt>
                <c:pt idx="2453">
                  <c:v>0.63</c:v>
                </c:pt>
                <c:pt idx="2454">
                  <c:v>1.7616666669999999</c:v>
                </c:pt>
                <c:pt idx="2455">
                  <c:v>2.8641666670000001</c:v>
                </c:pt>
                <c:pt idx="2456">
                  <c:v>3.8441666670000001</c:v>
                </c:pt>
                <c:pt idx="2457">
                  <c:v>4.6316666670000002</c:v>
                </c:pt>
                <c:pt idx="2458">
                  <c:v>5.1741666670000006</c:v>
                </c:pt>
                <c:pt idx="2459">
                  <c:v>5.4424999999999999</c:v>
                </c:pt>
                <c:pt idx="2460">
                  <c:v>5.4074999999999998</c:v>
                </c:pt>
                <c:pt idx="2461">
                  <c:v>5.0750000000000002</c:v>
                </c:pt>
                <c:pt idx="2462">
                  <c:v>4.4683333329999995</c:v>
                </c:pt>
                <c:pt idx="2463">
                  <c:v>3.6341666670000001</c:v>
                </c:pt>
                <c:pt idx="2464">
                  <c:v>2.625</c:v>
                </c:pt>
                <c:pt idx="2465">
                  <c:v>1.5108333330000001</c:v>
                </c:pt>
                <c:pt idx="2466">
                  <c:v>0.3966666667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5.8333333329999995E-3</c:v>
                </c:pt>
                <c:pt idx="2477">
                  <c:v>0.67083333330000006</c:v>
                </c:pt>
                <c:pt idx="2478">
                  <c:v>1.808333333</c:v>
                </c:pt>
                <c:pt idx="2479">
                  <c:v>2.9049999999999998</c:v>
                </c:pt>
                <c:pt idx="2480">
                  <c:v>3.8791666669999998</c:v>
                </c:pt>
                <c:pt idx="2481">
                  <c:v>4.6666666670000003</c:v>
                </c:pt>
                <c:pt idx="2482">
                  <c:v>5.2091666670000007</c:v>
                </c:pt>
                <c:pt idx="2483">
                  <c:v>5.471666667</c:v>
                </c:pt>
                <c:pt idx="2484">
                  <c:v>5.4366666670000008</c:v>
                </c:pt>
                <c:pt idx="2485">
                  <c:v>5.1041666670000003</c:v>
                </c:pt>
                <c:pt idx="2486">
                  <c:v>4.5033333329999996</c:v>
                </c:pt>
                <c:pt idx="2487">
                  <c:v>3.6633333330000002</c:v>
                </c:pt>
                <c:pt idx="2488">
                  <c:v>2.6541666670000001</c:v>
                </c:pt>
                <c:pt idx="2489">
                  <c:v>1.54</c:v>
                </c:pt>
                <c:pt idx="2490">
                  <c:v>0.42583333330000001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1.7500000000000002E-2</c:v>
                </c:pt>
                <c:pt idx="2501">
                  <c:v>0.71750000000000003</c:v>
                </c:pt>
                <c:pt idx="2502">
                  <c:v>1.849166667</c:v>
                </c:pt>
                <c:pt idx="2503">
                  <c:v>2.9458333329999999</c:v>
                </c:pt>
                <c:pt idx="2504">
                  <c:v>3.92</c:v>
                </c:pt>
                <c:pt idx="2505">
                  <c:v>4.7016666670000005</c:v>
                </c:pt>
                <c:pt idx="2506">
                  <c:v>5.244166667</c:v>
                </c:pt>
                <c:pt idx="2507">
                  <c:v>5.5066666670000002</c:v>
                </c:pt>
                <c:pt idx="2508">
                  <c:v>5.471666667</c:v>
                </c:pt>
                <c:pt idx="2509">
                  <c:v>5.1391666670000005</c:v>
                </c:pt>
                <c:pt idx="2510">
                  <c:v>4.5324999999999998</c:v>
                </c:pt>
                <c:pt idx="2511">
                  <c:v>3.6983333329999999</c:v>
                </c:pt>
                <c:pt idx="2512">
                  <c:v>2.6891666669999998</c:v>
                </c:pt>
                <c:pt idx="2513">
                  <c:v>1.575</c:v>
                </c:pt>
                <c:pt idx="2514">
                  <c:v>0.46083333329999998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2.3333333329999997E-2</c:v>
                </c:pt>
                <c:pt idx="2525">
                  <c:v>0.75833333330000008</c:v>
                </c:pt>
                <c:pt idx="2526">
                  <c:v>1.89</c:v>
                </c:pt>
                <c:pt idx="2527">
                  <c:v>2.9866666670000002</c:v>
                </c:pt>
                <c:pt idx="2528">
                  <c:v>3.9550000000000001</c:v>
                </c:pt>
                <c:pt idx="2529">
                  <c:v>4.7424999999999997</c:v>
                </c:pt>
                <c:pt idx="2530">
                  <c:v>5.2791666670000001</c:v>
                </c:pt>
                <c:pt idx="2531">
                  <c:v>5.5416666670000003</c:v>
                </c:pt>
                <c:pt idx="2532">
                  <c:v>5.5008333329999992</c:v>
                </c:pt>
                <c:pt idx="2533">
                  <c:v>5.1683333329999996</c:v>
                </c:pt>
                <c:pt idx="2534">
                  <c:v>4.5616666670000008</c:v>
                </c:pt>
                <c:pt idx="2535">
                  <c:v>3.7275</c:v>
                </c:pt>
                <c:pt idx="2536">
                  <c:v>2.7183333329999999</c:v>
                </c:pt>
                <c:pt idx="2537">
                  <c:v>1.61</c:v>
                </c:pt>
                <c:pt idx="2538">
                  <c:v>0.49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2.9166666670000001E-2</c:v>
                </c:pt>
                <c:pt idx="2549">
                  <c:v>0.79916666669999992</c:v>
                </c:pt>
                <c:pt idx="2550">
                  <c:v>1.930833333</c:v>
                </c:pt>
                <c:pt idx="2551">
                  <c:v>3.0274999999999999</c:v>
                </c:pt>
                <c:pt idx="2552">
                  <c:v>3.9958333330000002</c:v>
                </c:pt>
                <c:pt idx="2553">
                  <c:v>4.7774999999999999</c:v>
                </c:pt>
                <c:pt idx="2554">
                  <c:v>5.3141666670000003</c:v>
                </c:pt>
                <c:pt idx="2555">
                  <c:v>5.5708333329999995</c:v>
                </c:pt>
                <c:pt idx="2556">
                  <c:v>5.53</c:v>
                </c:pt>
                <c:pt idx="2557">
                  <c:v>5.1974999999999998</c:v>
                </c:pt>
                <c:pt idx="2558">
                  <c:v>4.590833333</c:v>
                </c:pt>
                <c:pt idx="2559">
                  <c:v>3.7566666670000002</c:v>
                </c:pt>
                <c:pt idx="2560">
                  <c:v>2.753333333</c:v>
                </c:pt>
                <c:pt idx="2561">
                  <c:v>1.645</c:v>
                </c:pt>
                <c:pt idx="2562">
                  <c:v>0.52500000000000002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4.0833333329999999E-2</c:v>
                </c:pt>
                <c:pt idx="2573">
                  <c:v>0.8458333333000001</c:v>
                </c:pt>
                <c:pt idx="2574">
                  <c:v>1.971666667</c:v>
                </c:pt>
                <c:pt idx="2575">
                  <c:v>3.0625</c:v>
                </c:pt>
                <c:pt idx="2576">
                  <c:v>4.0308333330000004</c:v>
                </c:pt>
                <c:pt idx="2577">
                  <c:v>4.8125</c:v>
                </c:pt>
                <c:pt idx="2578">
                  <c:v>5.3433333329999995</c:v>
                </c:pt>
                <c:pt idx="2579">
                  <c:v>5.6</c:v>
                </c:pt>
                <c:pt idx="2580">
                  <c:v>5.5591666670000004</c:v>
                </c:pt>
                <c:pt idx="2581">
                  <c:v>5.2266666670000008</c:v>
                </c:pt>
                <c:pt idx="2582">
                  <c:v>4.62</c:v>
                </c:pt>
                <c:pt idx="2583">
                  <c:v>3.7858333330000002</c:v>
                </c:pt>
                <c:pt idx="2584">
                  <c:v>2.7825000000000002</c:v>
                </c:pt>
                <c:pt idx="2585">
                  <c:v>1.6741666669999999</c:v>
                </c:pt>
                <c:pt idx="2586">
                  <c:v>0.56000000000000005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5.2499999999999998E-2</c:v>
                </c:pt>
                <c:pt idx="2597">
                  <c:v>0.88666666669999994</c:v>
                </c:pt>
                <c:pt idx="2598">
                  <c:v>2.0125000000000002</c:v>
                </c:pt>
                <c:pt idx="2599">
                  <c:v>3.1033333330000001</c:v>
                </c:pt>
                <c:pt idx="2600">
                  <c:v>4.0658333329999996</c:v>
                </c:pt>
                <c:pt idx="2601">
                  <c:v>4.8416666670000001</c:v>
                </c:pt>
                <c:pt idx="2602">
                  <c:v>5.3783333329999996</c:v>
                </c:pt>
                <c:pt idx="2603">
                  <c:v>5.6349999999999998</c:v>
                </c:pt>
                <c:pt idx="2604">
                  <c:v>5.5883333329999996</c:v>
                </c:pt>
                <c:pt idx="2605">
                  <c:v>5.255833333</c:v>
                </c:pt>
                <c:pt idx="2606">
                  <c:v>4.6491666670000003</c:v>
                </c:pt>
                <c:pt idx="2607">
                  <c:v>3.8208333329999999</c:v>
                </c:pt>
                <c:pt idx="2608">
                  <c:v>2.8116666669999999</c:v>
                </c:pt>
                <c:pt idx="2609">
                  <c:v>1.7091666669999999</c:v>
                </c:pt>
                <c:pt idx="2610">
                  <c:v>0.58916666669999995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7.0000000000000007E-2</c:v>
                </c:pt>
                <c:pt idx="2621">
                  <c:v>0.92749999999999999</c:v>
                </c:pt>
                <c:pt idx="2622">
                  <c:v>2.0533333329999999</c:v>
                </c:pt>
                <c:pt idx="2623">
                  <c:v>3.1383333329999998</c:v>
                </c:pt>
                <c:pt idx="2624">
                  <c:v>4.1008333329999997</c:v>
                </c:pt>
                <c:pt idx="2625">
                  <c:v>4.8766666670000003</c:v>
                </c:pt>
                <c:pt idx="2626">
                  <c:v>5.4074999999999998</c:v>
                </c:pt>
                <c:pt idx="2627">
                  <c:v>5.6641666670000008</c:v>
                </c:pt>
                <c:pt idx="2628">
                  <c:v>5.6174999999999997</c:v>
                </c:pt>
                <c:pt idx="2629">
                  <c:v>5.2850000000000001</c:v>
                </c:pt>
                <c:pt idx="2630">
                  <c:v>4.6783333329999994</c:v>
                </c:pt>
                <c:pt idx="2631">
                  <c:v>3.85</c:v>
                </c:pt>
                <c:pt idx="2632">
                  <c:v>2.846666667</c:v>
                </c:pt>
                <c:pt idx="2633">
                  <c:v>1.744166667</c:v>
                </c:pt>
                <c:pt idx="2634">
                  <c:v>0.62416666669999998</c:v>
                </c:pt>
                <c:pt idx="2635">
                  <c:v>5.8333333329999995E-3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8.7499999999999994E-2</c:v>
                </c:pt>
                <c:pt idx="2645">
                  <c:v>0.96833333330000004</c:v>
                </c:pt>
                <c:pt idx="2646">
                  <c:v>2.0941666670000001</c:v>
                </c:pt>
                <c:pt idx="2647">
                  <c:v>3.1791666670000001</c:v>
                </c:pt>
                <c:pt idx="2648">
                  <c:v>4.1358333329999999</c:v>
                </c:pt>
                <c:pt idx="2649">
                  <c:v>4.9116666670000004</c:v>
                </c:pt>
                <c:pt idx="2650">
                  <c:v>5.4424999999999999</c:v>
                </c:pt>
                <c:pt idx="2651">
                  <c:v>5.693333333</c:v>
                </c:pt>
                <c:pt idx="2652">
                  <c:v>5.6466666670000007</c:v>
                </c:pt>
                <c:pt idx="2653">
                  <c:v>5.3141666670000003</c:v>
                </c:pt>
                <c:pt idx="2654">
                  <c:v>4.7074999999999996</c:v>
                </c:pt>
                <c:pt idx="2655">
                  <c:v>3.8791666669999998</c:v>
                </c:pt>
                <c:pt idx="2656">
                  <c:v>2.8758333330000001</c:v>
                </c:pt>
                <c:pt idx="2657">
                  <c:v>1.7733333330000001</c:v>
                </c:pt>
                <c:pt idx="2658">
                  <c:v>0.6591666666999999</c:v>
                </c:pt>
                <c:pt idx="2659">
                  <c:v>1.1666666669999999E-2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9.916666667E-2</c:v>
                </c:pt>
                <c:pt idx="2669">
                  <c:v>1.0091666669999999</c:v>
                </c:pt>
                <c:pt idx="2670">
                  <c:v>2.1349999999999998</c:v>
                </c:pt>
                <c:pt idx="2671">
                  <c:v>3.2141666669999998</c:v>
                </c:pt>
                <c:pt idx="2672">
                  <c:v>4.1708333329999991</c:v>
                </c:pt>
                <c:pt idx="2673">
                  <c:v>4.9408333329999996</c:v>
                </c:pt>
                <c:pt idx="2674">
                  <c:v>5.471666667</c:v>
                </c:pt>
                <c:pt idx="2675">
                  <c:v>5.7225000000000001</c:v>
                </c:pt>
                <c:pt idx="2676">
                  <c:v>5.6758333329999999</c:v>
                </c:pt>
                <c:pt idx="2677">
                  <c:v>5.3433333329999995</c:v>
                </c:pt>
                <c:pt idx="2678">
                  <c:v>4.7366666670000006</c:v>
                </c:pt>
                <c:pt idx="2679">
                  <c:v>3.9083333329999999</c:v>
                </c:pt>
                <c:pt idx="2680">
                  <c:v>2.9049999999999998</c:v>
                </c:pt>
                <c:pt idx="2681">
                  <c:v>1.808333333</c:v>
                </c:pt>
                <c:pt idx="2682">
                  <c:v>0.68833333330000002</c:v>
                </c:pt>
                <c:pt idx="2683">
                  <c:v>1.1666666669999999E-2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0.1225</c:v>
                </c:pt>
                <c:pt idx="2693">
                  <c:v>1.05</c:v>
                </c:pt>
                <c:pt idx="2694">
                  <c:v>2.17</c:v>
                </c:pt>
                <c:pt idx="2695">
                  <c:v>3.2491666669999999</c:v>
                </c:pt>
                <c:pt idx="2696">
                  <c:v>4.2058333329999993</c:v>
                </c:pt>
                <c:pt idx="2697">
                  <c:v>4.9758333329999997</c:v>
                </c:pt>
                <c:pt idx="2698">
                  <c:v>5.5008333329999992</c:v>
                </c:pt>
                <c:pt idx="2699">
                  <c:v>5.7516666670000003</c:v>
                </c:pt>
                <c:pt idx="2700">
                  <c:v>5.7050000000000001</c:v>
                </c:pt>
                <c:pt idx="2701">
                  <c:v>5.3666666670000005</c:v>
                </c:pt>
                <c:pt idx="2702">
                  <c:v>4.7658333329999998</c:v>
                </c:pt>
                <c:pt idx="2703">
                  <c:v>3.9375</c:v>
                </c:pt>
                <c:pt idx="2704">
                  <c:v>2.934166667</c:v>
                </c:pt>
                <c:pt idx="2705">
                  <c:v>1.8374999999999999</c:v>
                </c:pt>
                <c:pt idx="2706">
                  <c:v>0.72333333330000005</c:v>
                </c:pt>
                <c:pt idx="2707">
                  <c:v>1.7500000000000002E-2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0.14000000000000001</c:v>
                </c:pt>
                <c:pt idx="2717">
                  <c:v>1.085</c:v>
                </c:pt>
                <c:pt idx="2718">
                  <c:v>2.2108333330000001</c:v>
                </c:pt>
                <c:pt idx="2719">
                  <c:v>3.284166667</c:v>
                </c:pt>
                <c:pt idx="2720">
                  <c:v>4.2408333329999994</c:v>
                </c:pt>
                <c:pt idx="2721">
                  <c:v>5.0049999999999999</c:v>
                </c:pt>
                <c:pt idx="2722">
                  <c:v>5.53</c:v>
                </c:pt>
                <c:pt idx="2723">
                  <c:v>5.7750000000000004</c:v>
                </c:pt>
                <c:pt idx="2724">
                  <c:v>5.7341666670000002</c:v>
                </c:pt>
                <c:pt idx="2725">
                  <c:v>5.3958333329999997</c:v>
                </c:pt>
                <c:pt idx="2726">
                  <c:v>4.7891666670000008</c:v>
                </c:pt>
                <c:pt idx="2727">
                  <c:v>3.9608333330000001</c:v>
                </c:pt>
                <c:pt idx="2728">
                  <c:v>2.963333333</c:v>
                </c:pt>
                <c:pt idx="2729">
                  <c:v>1.8666666670000001</c:v>
                </c:pt>
                <c:pt idx="2730">
                  <c:v>0.75833333330000008</c:v>
                </c:pt>
                <c:pt idx="2731">
                  <c:v>2.9166666670000001E-2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0.1575</c:v>
                </c:pt>
                <c:pt idx="2741">
                  <c:v>1.1258333330000001</c:v>
                </c:pt>
                <c:pt idx="2742">
                  <c:v>2.2458333330000002</c:v>
                </c:pt>
                <c:pt idx="2743">
                  <c:v>3.3191666670000002</c:v>
                </c:pt>
                <c:pt idx="2744">
                  <c:v>4.2699999999999996</c:v>
                </c:pt>
                <c:pt idx="2745">
                  <c:v>5.034166667</c:v>
                </c:pt>
                <c:pt idx="2746">
                  <c:v>5.5591666670000004</c:v>
                </c:pt>
                <c:pt idx="2747">
                  <c:v>5.8041666670000005</c:v>
                </c:pt>
                <c:pt idx="2748">
                  <c:v>5.7575000000000003</c:v>
                </c:pt>
                <c:pt idx="2749">
                  <c:v>5.4191666670000007</c:v>
                </c:pt>
                <c:pt idx="2750">
                  <c:v>4.818333333</c:v>
                </c:pt>
                <c:pt idx="2751">
                  <c:v>3.99</c:v>
                </c:pt>
                <c:pt idx="2752">
                  <c:v>2.9925000000000002</c:v>
                </c:pt>
                <c:pt idx="2753">
                  <c:v>1.901666667</c:v>
                </c:pt>
                <c:pt idx="2754">
                  <c:v>0.78749999999999998</c:v>
                </c:pt>
                <c:pt idx="2755">
                  <c:v>3.5000000000000003E-2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0.18083333329999998</c:v>
                </c:pt>
                <c:pt idx="2765">
                  <c:v>1.1666666669999999</c:v>
                </c:pt>
                <c:pt idx="2766">
                  <c:v>2.2808333329999999</c:v>
                </c:pt>
                <c:pt idx="2767">
                  <c:v>3.3541666669999999</c:v>
                </c:pt>
                <c:pt idx="2768">
                  <c:v>4.3049999999999997</c:v>
                </c:pt>
                <c:pt idx="2769">
                  <c:v>5.0633333329999992</c:v>
                </c:pt>
                <c:pt idx="2770">
                  <c:v>5.5883333329999996</c:v>
                </c:pt>
                <c:pt idx="2771">
                  <c:v>5.8333333329999997</c:v>
                </c:pt>
                <c:pt idx="2772">
                  <c:v>5.7866666670000004</c:v>
                </c:pt>
                <c:pt idx="2773">
                  <c:v>5.4483333329999999</c:v>
                </c:pt>
                <c:pt idx="2774">
                  <c:v>4.8475000000000001</c:v>
                </c:pt>
                <c:pt idx="2775">
                  <c:v>4.0191666670000004</c:v>
                </c:pt>
                <c:pt idx="2776">
                  <c:v>3.0216666669999999</c:v>
                </c:pt>
                <c:pt idx="2777">
                  <c:v>1.930833333</c:v>
                </c:pt>
                <c:pt idx="2778">
                  <c:v>0.82250000000000001</c:v>
                </c:pt>
                <c:pt idx="2779">
                  <c:v>4.0833333329999999E-2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0.2041666667</c:v>
                </c:pt>
                <c:pt idx="2789">
                  <c:v>1.201666667</c:v>
                </c:pt>
                <c:pt idx="2790">
                  <c:v>2.315833333</c:v>
                </c:pt>
                <c:pt idx="2791">
                  <c:v>3.389166667</c:v>
                </c:pt>
                <c:pt idx="2792">
                  <c:v>4.3341666670000007</c:v>
                </c:pt>
                <c:pt idx="2793">
                  <c:v>5.0925000000000002</c:v>
                </c:pt>
                <c:pt idx="2794">
                  <c:v>5.6116666670000006</c:v>
                </c:pt>
                <c:pt idx="2795">
                  <c:v>5.8566666670000007</c:v>
                </c:pt>
                <c:pt idx="2796">
                  <c:v>5.81</c:v>
                </c:pt>
                <c:pt idx="2797">
                  <c:v>5.471666667</c:v>
                </c:pt>
                <c:pt idx="2798">
                  <c:v>4.8708333329999993</c:v>
                </c:pt>
                <c:pt idx="2799">
                  <c:v>4.0425000000000004</c:v>
                </c:pt>
                <c:pt idx="2800">
                  <c:v>3.0508333329999999</c:v>
                </c:pt>
                <c:pt idx="2801">
                  <c:v>1.96</c:v>
                </c:pt>
                <c:pt idx="2802">
                  <c:v>0.85166666669999991</c:v>
                </c:pt>
                <c:pt idx="2803">
                  <c:v>5.2499999999999998E-2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0.22750000000000001</c:v>
                </c:pt>
                <c:pt idx="2813">
                  <c:v>1.2366666669999999</c:v>
                </c:pt>
                <c:pt idx="2814">
                  <c:v>2.3508333330000002</c:v>
                </c:pt>
                <c:pt idx="2815">
                  <c:v>3.4183333330000001</c:v>
                </c:pt>
                <c:pt idx="2816">
                  <c:v>4.3633333329999999</c:v>
                </c:pt>
                <c:pt idx="2817">
                  <c:v>5.1216666670000004</c:v>
                </c:pt>
                <c:pt idx="2818">
                  <c:v>5.6408333329999998</c:v>
                </c:pt>
                <c:pt idx="2819">
                  <c:v>5.8858333329999999</c:v>
                </c:pt>
                <c:pt idx="2820">
                  <c:v>5.8333333329999997</c:v>
                </c:pt>
                <c:pt idx="2821">
                  <c:v>5.5008333329999992</c:v>
                </c:pt>
                <c:pt idx="2822">
                  <c:v>4.8941666670000004</c:v>
                </c:pt>
                <c:pt idx="2823">
                  <c:v>4.0716666669999997</c:v>
                </c:pt>
                <c:pt idx="2824">
                  <c:v>3.08</c:v>
                </c:pt>
                <c:pt idx="2825">
                  <c:v>1.9891666669999999</c:v>
                </c:pt>
                <c:pt idx="2826">
                  <c:v>0.88083333330000002</c:v>
                </c:pt>
                <c:pt idx="2827">
                  <c:v>6.4166666669999997E-2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0.25666666669999999</c:v>
                </c:pt>
                <c:pt idx="2837">
                  <c:v>1.2716666669999999</c:v>
                </c:pt>
                <c:pt idx="2838">
                  <c:v>2.3858333329999999</c:v>
                </c:pt>
                <c:pt idx="2839">
                  <c:v>3.4533333330000002</c:v>
                </c:pt>
                <c:pt idx="2840">
                  <c:v>4.3983333329999992</c:v>
                </c:pt>
                <c:pt idx="2841">
                  <c:v>5.1508333329999996</c:v>
                </c:pt>
                <c:pt idx="2842">
                  <c:v>5.6641666670000008</c:v>
                </c:pt>
                <c:pt idx="2843">
                  <c:v>5.909166667</c:v>
                </c:pt>
                <c:pt idx="2844">
                  <c:v>5.8566666670000007</c:v>
                </c:pt>
                <c:pt idx="2845">
                  <c:v>5.5241666670000003</c:v>
                </c:pt>
                <c:pt idx="2846">
                  <c:v>4.9233333329999995</c:v>
                </c:pt>
                <c:pt idx="2847">
                  <c:v>4.0949999999999998</c:v>
                </c:pt>
                <c:pt idx="2848">
                  <c:v>3.1091666669999998</c:v>
                </c:pt>
                <c:pt idx="2849">
                  <c:v>2.0183333330000002</c:v>
                </c:pt>
                <c:pt idx="2850">
                  <c:v>0.91583333330000005</c:v>
                </c:pt>
                <c:pt idx="2851">
                  <c:v>7.5833333330000002E-2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0.28000000000000003</c:v>
                </c:pt>
                <c:pt idx="2861">
                  <c:v>1.3125</c:v>
                </c:pt>
                <c:pt idx="2862">
                  <c:v>2.420833333</c:v>
                </c:pt>
                <c:pt idx="2863">
                  <c:v>3.4824999999999999</c:v>
                </c:pt>
                <c:pt idx="2864">
                  <c:v>4.4275000000000002</c:v>
                </c:pt>
                <c:pt idx="2865">
                  <c:v>5.18</c:v>
                </c:pt>
                <c:pt idx="2866">
                  <c:v>5.693333333</c:v>
                </c:pt>
                <c:pt idx="2867">
                  <c:v>5.9325000000000001</c:v>
                </c:pt>
                <c:pt idx="2868">
                  <c:v>5.8858333329999999</c:v>
                </c:pt>
                <c:pt idx="2869">
                  <c:v>5.5475000000000003</c:v>
                </c:pt>
                <c:pt idx="2870">
                  <c:v>4.9466666670000006</c:v>
                </c:pt>
                <c:pt idx="2871">
                  <c:v>4.1241666670000008</c:v>
                </c:pt>
                <c:pt idx="2872">
                  <c:v>3.1324999999999998</c:v>
                </c:pt>
                <c:pt idx="2873">
                  <c:v>2.0474999999999999</c:v>
                </c:pt>
                <c:pt idx="2874">
                  <c:v>0.94499999999999995</c:v>
                </c:pt>
                <c:pt idx="2875">
                  <c:v>8.7499999999999994E-2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0.30916666669999998</c:v>
                </c:pt>
                <c:pt idx="2885">
                  <c:v>1.3474999999999999</c:v>
                </c:pt>
                <c:pt idx="2886">
                  <c:v>2.4558333330000002</c:v>
                </c:pt>
                <c:pt idx="2887">
                  <c:v>3.5175000000000001</c:v>
                </c:pt>
                <c:pt idx="2888">
                  <c:v>4.4508333329999994</c:v>
                </c:pt>
                <c:pt idx="2889">
                  <c:v>5.2033333329999998</c:v>
                </c:pt>
                <c:pt idx="2890">
                  <c:v>5.7166666670000001</c:v>
                </c:pt>
                <c:pt idx="2891">
                  <c:v>5.9558333329999993</c:v>
                </c:pt>
                <c:pt idx="2892">
                  <c:v>5.909166667</c:v>
                </c:pt>
                <c:pt idx="2893">
                  <c:v>5.5708333329999995</c:v>
                </c:pt>
                <c:pt idx="2894">
                  <c:v>4.97</c:v>
                </c:pt>
                <c:pt idx="2895">
                  <c:v>4.1475</c:v>
                </c:pt>
                <c:pt idx="2896">
                  <c:v>3.161666667</c:v>
                </c:pt>
                <c:pt idx="2897">
                  <c:v>2.076666667</c:v>
                </c:pt>
                <c:pt idx="2898">
                  <c:v>0.97416666669999996</c:v>
                </c:pt>
                <c:pt idx="2899">
                  <c:v>9.916666667E-2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0.33833333329999998</c:v>
                </c:pt>
                <c:pt idx="2909">
                  <c:v>1.3766666670000001</c:v>
                </c:pt>
                <c:pt idx="2910">
                  <c:v>2.4849999999999999</c:v>
                </c:pt>
                <c:pt idx="2911">
                  <c:v>3.5466666669999998</c:v>
                </c:pt>
                <c:pt idx="2912">
                  <c:v>4.4800000000000004</c:v>
                </c:pt>
                <c:pt idx="2913">
                  <c:v>5.2324999999999999</c:v>
                </c:pt>
                <c:pt idx="2914">
                  <c:v>5.74</c:v>
                </c:pt>
                <c:pt idx="2915">
                  <c:v>5.9791666670000003</c:v>
                </c:pt>
                <c:pt idx="2916">
                  <c:v>5.9325000000000001</c:v>
                </c:pt>
                <c:pt idx="2917">
                  <c:v>5.5941666670000005</c:v>
                </c:pt>
                <c:pt idx="2918">
                  <c:v>4.9933333329999998</c:v>
                </c:pt>
                <c:pt idx="2919">
                  <c:v>4.1766666670000001</c:v>
                </c:pt>
                <c:pt idx="2920">
                  <c:v>3.190833333</c:v>
                </c:pt>
                <c:pt idx="2921">
                  <c:v>2.1058333330000001</c:v>
                </c:pt>
                <c:pt idx="2922">
                  <c:v>1.0091666669999999</c:v>
                </c:pt>
                <c:pt idx="2923">
                  <c:v>0.11666666669999999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0.36166666670000003</c:v>
                </c:pt>
                <c:pt idx="2933">
                  <c:v>1.411666667</c:v>
                </c:pt>
                <c:pt idx="2934">
                  <c:v>2.52</c:v>
                </c:pt>
                <c:pt idx="2935">
                  <c:v>3.5758333329999998</c:v>
                </c:pt>
                <c:pt idx="2936">
                  <c:v>4.5091666670000006</c:v>
                </c:pt>
                <c:pt idx="2937">
                  <c:v>5.255833333</c:v>
                </c:pt>
                <c:pt idx="2938">
                  <c:v>5.7633333329999994</c:v>
                </c:pt>
                <c:pt idx="2939">
                  <c:v>6.0025000000000004</c:v>
                </c:pt>
                <c:pt idx="2940">
                  <c:v>5.95</c:v>
                </c:pt>
                <c:pt idx="2941">
                  <c:v>5.6174999999999997</c:v>
                </c:pt>
                <c:pt idx="2942">
                  <c:v>5.0166666670000009</c:v>
                </c:pt>
                <c:pt idx="2943">
                  <c:v>4.2</c:v>
                </c:pt>
                <c:pt idx="2944">
                  <c:v>3.2141666669999998</c:v>
                </c:pt>
                <c:pt idx="2945">
                  <c:v>2.1349999999999998</c:v>
                </c:pt>
                <c:pt idx="2946">
                  <c:v>1.038333333</c:v>
                </c:pt>
                <c:pt idx="2947">
                  <c:v>0.12833333329999999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0.39083333329999997</c:v>
                </c:pt>
                <c:pt idx="2957">
                  <c:v>1.4466666669999999</c:v>
                </c:pt>
                <c:pt idx="2958">
                  <c:v>2.5491666670000002</c:v>
                </c:pt>
                <c:pt idx="2959">
                  <c:v>3.605</c:v>
                </c:pt>
                <c:pt idx="2960">
                  <c:v>4.5324999999999998</c:v>
                </c:pt>
                <c:pt idx="2961">
                  <c:v>5.2791666670000001</c:v>
                </c:pt>
                <c:pt idx="2962">
                  <c:v>5.7866666670000004</c:v>
                </c:pt>
                <c:pt idx="2963">
                  <c:v>6.0258333329999996</c:v>
                </c:pt>
                <c:pt idx="2964">
                  <c:v>5.9733333329999994</c:v>
                </c:pt>
                <c:pt idx="2965">
                  <c:v>5.6408333329999998</c:v>
                </c:pt>
                <c:pt idx="2966">
                  <c:v>5.04</c:v>
                </c:pt>
                <c:pt idx="2967">
                  <c:v>4.2233333329999994</c:v>
                </c:pt>
                <c:pt idx="2968">
                  <c:v>3.2433333329999998</c:v>
                </c:pt>
                <c:pt idx="2969">
                  <c:v>2.1641666669999999</c:v>
                </c:pt>
                <c:pt idx="2970">
                  <c:v>1.0674999999999999</c:v>
                </c:pt>
                <c:pt idx="2971">
                  <c:v>0.14583333329999998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0.42583333330000001</c:v>
                </c:pt>
                <c:pt idx="2981">
                  <c:v>1.475833333</c:v>
                </c:pt>
                <c:pt idx="2982">
                  <c:v>2.5783333330000002</c:v>
                </c:pt>
                <c:pt idx="2983">
                  <c:v>3.628333333</c:v>
                </c:pt>
                <c:pt idx="2984">
                  <c:v>4.5616666670000008</c:v>
                </c:pt>
                <c:pt idx="2985">
                  <c:v>5.3025000000000002</c:v>
                </c:pt>
                <c:pt idx="2986">
                  <c:v>5.81</c:v>
                </c:pt>
                <c:pt idx="2987">
                  <c:v>6.0491666670000006</c:v>
                </c:pt>
                <c:pt idx="2988">
                  <c:v>5.9966666670000004</c:v>
                </c:pt>
                <c:pt idx="2989">
                  <c:v>5.6583333329999999</c:v>
                </c:pt>
                <c:pt idx="2990">
                  <c:v>5.0633333329999992</c:v>
                </c:pt>
                <c:pt idx="2991">
                  <c:v>4.2466666670000004</c:v>
                </c:pt>
                <c:pt idx="2992">
                  <c:v>3.266666667</c:v>
                </c:pt>
                <c:pt idx="2993">
                  <c:v>2.1875</c:v>
                </c:pt>
                <c:pt idx="2994">
                  <c:v>1.096666667</c:v>
                </c:pt>
                <c:pt idx="2995">
                  <c:v>0.16333333329999999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0.45500000000000002</c:v>
                </c:pt>
                <c:pt idx="3005">
                  <c:v>1.5108333330000001</c:v>
                </c:pt>
                <c:pt idx="3006">
                  <c:v>2.6074999999999999</c:v>
                </c:pt>
                <c:pt idx="3007">
                  <c:v>3.6575000000000002</c:v>
                </c:pt>
                <c:pt idx="3008">
                  <c:v>4.585</c:v>
                </c:pt>
                <c:pt idx="3009">
                  <c:v>5.3258333329999994</c:v>
                </c:pt>
                <c:pt idx="3010">
                  <c:v>5.8333333329999997</c:v>
                </c:pt>
                <c:pt idx="3011">
                  <c:v>6.0666666670000007</c:v>
                </c:pt>
                <c:pt idx="3012">
                  <c:v>6.0141666670000005</c:v>
                </c:pt>
                <c:pt idx="3013">
                  <c:v>5.681666667</c:v>
                </c:pt>
                <c:pt idx="3014">
                  <c:v>5.0866666670000003</c:v>
                </c:pt>
                <c:pt idx="3015">
                  <c:v>4.2699999999999996</c:v>
                </c:pt>
                <c:pt idx="3016">
                  <c:v>3.29</c:v>
                </c:pt>
                <c:pt idx="3017">
                  <c:v>2.2166666670000001</c:v>
                </c:pt>
                <c:pt idx="3018">
                  <c:v>1.1258333330000001</c:v>
                </c:pt>
                <c:pt idx="3019">
                  <c:v>0.18083333329999998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0.48416666670000003</c:v>
                </c:pt>
                <c:pt idx="3029">
                  <c:v>1.54</c:v>
                </c:pt>
                <c:pt idx="3030">
                  <c:v>2.6366666670000001</c:v>
                </c:pt>
                <c:pt idx="3031">
                  <c:v>3.6866666669999999</c:v>
                </c:pt>
                <c:pt idx="3032">
                  <c:v>4.6083333329999991</c:v>
                </c:pt>
                <c:pt idx="3033">
                  <c:v>5.3491666670000004</c:v>
                </c:pt>
                <c:pt idx="3034">
                  <c:v>5.8566666670000007</c:v>
                </c:pt>
                <c:pt idx="3035">
                  <c:v>6.09</c:v>
                </c:pt>
                <c:pt idx="3036">
                  <c:v>6.0374999999999996</c:v>
                </c:pt>
                <c:pt idx="3037">
                  <c:v>5.6991666670000001</c:v>
                </c:pt>
                <c:pt idx="3038">
                  <c:v>5.1100000000000003</c:v>
                </c:pt>
                <c:pt idx="3039">
                  <c:v>4.2933333329999996</c:v>
                </c:pt>
                <c:pt idx="3040">
                  <c:v>3.3191666670000002</c:v>
                </c:pt>
                <c:pt idx="3041">
                  <c:v>2.2458333330000002</c:v>
                </c:pt>
                <c:pt idx="3042">
                  <c:v>1.155</c:v>
                </c:pt>
                <c:pt idx="3043">
                  <c:v>0.1983333333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0.51333333330000008</c:v>
                </c:pt>
                <c:pt idx="3053">
                  <c:v>1.569166667</c:v>
                </c:pt>
                <c:pt idx="3054">
                  <c:v>2.6658333330000001</c:v>
                </c:pt>
                <c:pt idx="3055">
                  <c:v>3.71</c:v>
                </c:pt>
                <c:pt idx="3056">
                  <c:v>4.6375000000000002</c:v>
                </c:pt>
                <c:pt idx="3057">
                  <c:v>5.3724999999999996</c:v>
                </c:pt>
                <c:pt idx="3058">
                  <c:v>5.8741666670000008</c:v>
                </c:pt>
                <c:pt idx="3059">
                  <c:v>6.1074999999999999</c:v>
                </c:pt>
                <c:pt idx="3060">
                  <c:v>6.0549999999999997</c:v>
                </c:pt>
                <c:pt idx="3061">
                  <c:v>5.7225000000000001</c:v>
                </c:pt>
                <c:pt idx="3062">
                  <c:v>5.1275000000000004</c:v>
                </c:pt>
                <c:pt idx="3063">
                  <c:v>4.3166666670000007</c:v>
                </c:pt>
                <c:pt idx="3064">
                  <c:v>3.3424999999999998</c:v>
                </c:pt>
                <c:pt idx="3065">
                  <c:v>2.2691666669999999</c:v>
                </c:pt>
                <c:pt idx="3066">
                  <c:v>1.184166667</c:v>
                </c:pt>
                <c:pt idx="3067">
                  <c:v>0.22166666670000001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0.54249999999999998</c:v>
                </c:pt>
                <c:pt idx="3077">
                  <c:v>1.598333333</c:v>
                </c:pt>
                <c:pt idx="3078">
                  <c:v>2.6891666669999998</c:v>
                </c:pt>
                <c:pt idx="3079">
                  <c:v>3.733333333</c:v>
                </c:pt>
                <c:pt idx="3080">
                  <c:v>4.6550000000000002</c:v>
                </c:pt>
                <c:pt idx="3081">
                  <c:v>5.3958333329999997</c:v>
                </c:pt>
                <c:pt idx="3082">
                  <c:v>5.8975</c:v>
                </c:pt>
                <c:pt idx="3083">
                  <c:v>6.130833333</c:v>
                </c:pt>
                <c:pt idx="3084">
                  <c:v>6.0783333329999998</c:v>
                </c:pt>
                <c:pt idx="3085">
                  <c:v>5.74</c:v>
                </c:pt>
                <c:pt idx="3086">
                  <c:v>5.1508333329999996</c:v>
                </c:pt>
                <c:pt idx="3087">
                  <c:v>4.34</c:v>
                </c:pt>
                <c:pt idx="3088">
                  <c:v>3.3658333329999999</c:v>
                </c:pt>
                <c:pt idx="3089">
                  <c:v>2.298333333</c:v>
                </c:pt>
                <c:pt idx="3090">
                  <c:v>1.2075</c:v>
                </c:pt>
                <c:pt idx="3091">
                  <c:v>0.2391666667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5.8333333329999995E-3</c:v>
                </c:pt>
                <c:pt idx="3100">
                  <c:v>0.57166666669999999</c:v>
                </c:pt>
                <c:pt idx="3101">
                  <c:v>1.6274999999999999</c:v>
                </c:pt>
                <c:pt idx="3102">
                  <c:v>2.7183333329999999</c:v>
                </c:pt>
                <c:pt idx="3103">
                  <c:v>3.7625000000000002</c:v>
                </c:pt>
                <c:pt idx="3104">
                  <c:v>4.6783333329999994</c:v>
                </c:pt>
                <c:pt idx="3105">
                  <c:v>5.4133333329999997</c:v>
                </c:pt>
                <c:pt idx="3106">
                  <c:v>5.915</c:v>
                </c:pt>
                <c:pt idx="3107">
                  <c:v>6.1483333329999992</c:v>
                </c:pt>
                <c:pt idx="3108">
                  <c:v>6.0958333329999999</c:v>
                </c:pt>
                <c:pt idx="3109">
                  <c:v>5.7633333329999994</c:v>
                </c:pt>
                <c:pt idx="3110">
                  <c:v>5.1683333329999996</c:v>
                </c:pt>
                <c:pt idx="3111">
                  <c:v>4.3574999999999999</c:v>
                </c:pt>
                <c:pt idx="3112">
                  <c:v>3.389166667</c:v>
                </c:pt>
                <c:pt idx="3113">
                  <c:v>2.3216666670000001</c:v>
                </c:pt>
                <c:pt idx="3114">
                  <c:v>1.2366666669999999</c:v>
                </c:pt>
                <c:pt idx="3115">
                  <c:v>0.25666666669999999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1.1666666669999999E-2</c:v>
                </c:pt>
                <c:pt idx="3124">
                  <c:v>0.60083333329999999</c:v>
                </c:pt>
                <c:pt idx="3125">
                  <c:v>1.6566666669999999</c:v>
                </c:pt>
                <c:pt idx="3126">
                  <c:v>2.7416666670000001</c:v>
                </c:pt>
                <c:pt idx="3127">
                  <c:v>3.7858333330000002</c:v>
                </c:pt>
                <c:pt idx="3128">
                  <c:v>4.7016666670000005</c:v>
                </c:pt>
                <c:pt idx="3129">
                  <c:v>5.4366666670000008</c:v>
                </c:pt>
                <c:pt idx="3130">
                  <c:v>5.9383333329999992</c:v>
                </c:pt>
                <c:pt idx="3131">
                  <c:v>6.1658333329999993</c:v>
                </c:pt>
                <c:pt idx="3132">
                  <c:v>6.1133333329999999</c:v>
                </c:pt>
                <c:pt idx="3133">
                  <c:v>5.7808333329999995</c:v>
                </c:pt>
                <c:pt idx="3134">
                  <c:v>5.1916666670000007</c:v>
                </c:pt>
                <c:pt idx="3135">
                  <c:v>4.380833333</c:v>
                </c:pt>
                <c:pt idx="3136">
                  <c:v>3.4125000000000001</c:v>
                </c:pt>
                <c:pt idx="3137">
                  <c:v>2.3450000000000002</c:v>
                </c:pt>
                <c:pt idx="3138">
                  <c:v>1.265833333</c:v>
                </c:pt>
                <c:pt idx="3139">
                  <c:v>0.28000000000000003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1.1666666669999999E-2</c:v>
                </c:pt>
                <c:pt idx="3148">
                  <c:v>0.63</c:v>
                </c:pt>
                <c:pt idx="3149">
                  <c:v>1.68</c:v>
                </c:pt>
                <c:pt idx="3150">
                  <c:v>2.7708333330000001</c:v>
                </c:pt>
                <c:pt idx="3151">
                  <c:v>3.809166667</c:v>
                </c:pt>
                <c:pt idx="3152">
                  <c:v>4.7249999999999996</c:v>
                </c:pt>
                <c:pt idx="3153">
                  <c:v>5.4541666670000009</c:v>
                </c:pt>
                <c:pt idx="3154">
                  <c:v>5.9558333329999993</c:v>
                </c:pt>
                <c:pt idx="3155">
                  <c:v>6.1833333329999993</c:v>
                </c:pt>
                <c:pt idx="3156">
                  <c:v>6.130833333</c:v>
                </c:pt>
                <c:pt idx="3157">
                  <c:v>5.7983333329999995</c:v>
                </c:pt>
                <c:pt idx="3158">
                  <c:v>5.2091666670000007</c:v>
                </c:pt>
                <c:pt idx="3159">
                  <c:v>4.4041666670000001</c:v>
                </c:pt>
                <c:pt idx="3160">
                  <c:v>3.4358333330000002</c:v>
                </c:pt>
                <c:pt idx="3161">
                  <c:v>2.3741666669999999</c:v>
                </c:pt>
                <c:pt idx="3162">
                  <c:v>1.2891666669999999</c:v>
                </c:pt>
                <c:pt idx="3163">
                  <c:v>0.30333333330000001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1.7500000000000002E-2</c:v>
                </c:pt>
                <c:pt idx="3172">
                  <c:v>0.6591666666999999</c:v>
                </c:pt>
                <c:pt idx="3173">
                  <c:v>1.7091666669999999</c:v>
                </c:pt>
                <c:pt idx="3174">
                  <c:v>2.7941666669999998</c:v>
                </c:pt>
                <c:pt idx="3175">
                  <c:v>3.826666667</c:v>
                </c:pt>
                <c:pt idx="3176">
                  <c:v>4.7424999999999997</c:v>
                </c:pt>
                <c:pt idx="3177">
                  <c:v>5.4775</c:v>
                </c:pt>
                <c:pt idx="3178">
                  <c:v>5.9733333329999994</c:v>
                </c:pt>
                <c:pt idx="3179">
                  <c:v>6.2008333329999994</c:v>
                </c:pt>
                <c:pt idx="3180">
                  <c:v>6.1483333329999992</c:v>
                </c:pt>
                <c:pt idx="3181">
                  <c:v>5.8158333329999996</c:v>
                </c:pt>
                <c:pt idx="3182">
                  <c:v>5.2266666670000008</c:v>
                </c:pt>
                <c:pt idx="3183">
                  <c:v>4.4216666670000002</c:v>
                </c:pt>
                <c:pt idx="3184">
                  <c:v>3.4591666669999999</c:v>
                </c:pt>
                <c:pt idx="3185">
                  <c:v>2.3975</c:v>
                </c:pt>
                <c:pt idx="3186">
                  <c:v>1.318333333</c:v>
                </c:pt>
                <c:pt idx="3187">
                  <c:v>0.32083333329999997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2.3333333329999997E-2</c:v>
                </c:pt>
                <c:pt idx="3196">
                  <c:v>0.6825</c:v>
                </c:pt>
                <c:pt idx="3197">
                  <c:v>1.7324999999999999</c:v>
                </c:pt>
                <c:pt idx="3198">
                  <c:v>2.8174999999999999</c:v>
                </c:pt>
                <c:pt idx="3199">
                  <c:v>3.85</c:v>
                </c:pt>
                <c:pt idx="3200">
                  <c:v>4.7658333329999998</c:v>
                </c:pt>
                <c:pt idx="3201">
                  <c:v>5.4950000000000001</c:v>
                </c:pt>
                <c:pt idx="3202">
                  <c:v>5.9908333329999994</c:v>
                </c:pt>
                <c:pt idx="3203">
                  <c:v>6.2183333329999995</c:v>
                </c:pt>
                <c:pt idx="3204">
                  <c:v>6.1658333329999993</c:v>
                </c:pt>
                <c:pt idx="3205">
                  <c:v>5.8333333329999997</c:v>
                </c:pt>
                <c:pt idx="3206">
                  <c:v>5.25</c:v>
                </c:pt>
                <c:pt idx="3207">
                  <c:v>4.4450000000000003</c:v>
                </c:pt>
                <c:pt idx="3208">
                  <c:v>3.4766666669999999</c:v>
                </c:pt>
                <c:pt idx="3209">
                  <c:v>2.420833333</c:v>
                </c:pt>
                <c:pt idx="3210">
                  <c:v>1.3416666669999999</c:v>
                </c:pt>
                <c:pt idx="3211">
                  <c:v>0.34416666670000001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2.9166666670000001E-2</c:v>
                </c:pt>
                <c:pt idx="3220">
                  <c:v>0.71166666670000001</c:v>
                </c:pt>
                <c:pt idx="3221">
                  <c:v>1.755833333</c:v>
                </c:pt>
                <c:pt idx="3222">
                  <c:v>2.840833333</c:v>
                </c:pt>
                <c:pt idx="3223">
                  <c:v>3.8733333330000002</c:v>
                </c:pt>
                <c:pt idx="3224">
                  <c:v>4.7833333329999999</c:v>
                </c:pt>
                <c:pt idx="3225">
                  <c:v>5.5125000000000002</c:v>
                </c:pt>
                <c:pt idx="3226">
                  <c:v>6.0083333329999995</c:v>
                </c:pt>
                <c:pt idx="3227">
                  <c:v>6.2358333329999995</c:v>
                </c:pt>
                <c:pt idx="3228">
                  <c:v>6.1833333329999993</c:v>
                </c:pt>
                <c:pt idx="3229">
                  <c:v>5.8508333329999997</c:v>
                </c:pt>
                <c:pt idx="3230">
                  <c:v>5.2675000000000001</c:v>
                </c:pt>
                <c:pt idx="3231">
                  <c:v>4.4625000000000004</c:v>
                </c:pt>
                <c:pt idx="3232">
                  <c:v>3.5</c:v>
                </c:pt>
                <c:pt idx="3233">
                  <c:v>2.4441666670000002</c:v>
                </c:pt>
                <c:pt idx="3234">
                  <c:v>1.365</c:v>
                </c:pt>
                <c:pt idx="3235">
                  <c:v>0.36749999999999999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3.5000000000000003E-2</c:v>
                </c:pt>
                <c:pt idx="3244">
                  <c:v>0.73499999999999999</c:v>
                </c:pt>
                <c:pt idx="3245">
                  <c:v>1.7791666669999999</c:v>
                </c:pt>
                <c:pt idx="3246">
                  <c:v>2.858333333</c:v>
                </c:pt>
                <c:pt idx="3247">
                  <c:v>3.8908333330000002</c:v>
                </c:pt>
                <c:pt idx="3248">
                  <c:v>4.8008333329999999</c:v>
                </c:pt>
                <c:pt idx="3249">
                  <c:v>5.53</c:v>
                </c:pt>
                <c:pt idx="3250">
                  <c:v>6.0258333329999996</c:v>
                </c:pt>
                <c:pt idx="3251">
                  <c:v>6.2533333329999996</c:v>
                </c:pt>
                <c:pt idx="3252">
                  <c:v>6.2008333329999994</c:v>
                </c:pt>
                <c:pt idx="3253">
                  <c:v>5.8683333329999998</c:v>
                </c:pt>
                <c:pt idx="3254">
                  <c:v>5.2850000000000001</c:v>
                </c:pt>
                <c:pt idx="3255">
                  <c:v>4.4858333329999995</c:v>
                </c:pt>
                <c:pt idx="3256">
                  <c:v>3.5233333330000001</c:v>
                </c:pt>
                <c:pt idx="3257">
                  <c:v>2.4674999999999998</c:v>
                </c:pt>
                <c:pt idx="3258">
                  <c:v>1.3941666669999999</c:v>
                </c:pt>
                <c:pt idx="3259">
                  <c:v>0.39083333329999997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4.6666666669999995E-2</c:v>
                </c:pt>
                <c:pt idx="3268">
                  <c:v>0.75833333330000008</c:v>
                </c:pt>
                <c:pt idx="3269">
                  <c:v>1.8025</c:v>
                </c:pt>
                <c:pt idx="3270">
                  <c:v>2.8816666670000002</c:v>
                </c:pt>
                <c:pt idx="3271">
                  <c:v>3.9083333329999999</c:v>
                </c:pt>
                <c:pt idx="3272">
                  <c:v>4.818333333</c:v>
                </c:pt>
                <c:pt idx="3273">
                  <c:v>5.5475000000000003</c:v>
                </c:pt>
                <c:pt idx="3274">
                  <c:v>6.0374999999999996</c:v>
                </c:pt>
                <c:pt idx="3275">
                  <c:v>6.2649999999999997</c:v>
                </c:pt>
                <c:pt idx="3276">
                  <c:v>6.2125000000000004</c:v>
                </c:pt>
                <c:pt idx="3277">
                  <c:v>5.8858333329999999</c:v>
                </c:pt>
                <c:pt idx="3278">
                  <c:v>5.3025000000000002</c:v>
                </c:pt>
                <c:pt idx="3279">
                  <c:v>4.5033333329999996</c:v>
                </c:pt>
                <c:pt idx="3280">
                  <c:v>3.5408333330000001</c:v>
                </c:pt>
                <c:pt idx="3281">
                  <c:v>2.4908333329999999</c:v>
                </c:pt>
                <c:pt idx="3282">
                  <c:v>1.4175</c:v>
                </c:pt>
                <c:pt idx="3283">
                  <c:v>0.41416666670000002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5.2499999999999998E-2</c:v>
                </c:pt>
                <c:pt idx="3292">
                  <c:v>0.78166666669999996</c:v>
                </c:pt>
                <c:pt idx="3293">
                  <c:v>1.8258333330000001</c:v>
                </c:pt>
                <c:pt idx="3294">
                  <c:v>2.9049999999999998</c:v>
                </c:pt>
                <c:pt idx="3295">
                  <c:v>3.931666667</c:v>
                </c:pt>
                <c:pt idx="3296">
                  <c:v>4.8358333329999992</c:v>
                </c:pt>
                <c:pt idx="3297">
                  <c:v>5.5591666670000004</c:v>
                </c:pt>
                <c:pt idx="3298">
                  <c:v>6.0549999999999997</c:v>
                </c:pt>
                <c:pt idx="3299">
                  <c:v>6.2824999999999998</c:v>
                </c:pt>
                <c:pt idx="3300">
                  <c:v>6.23</c:v>
                </c:pt>
                <c:pt idx="3301">
                  <c:v>5.903333333</c:v>
                </c:pt>
                <c:pt idx="3302">
                  <c:v>5.32</c:v>
                </c:pt>
                <c:pt idx="3303">
                  <c:v>4.5208333329999997</c:v>
                </c:pt>
                <c:pt idx="3304">
                  <c:v>3.5641666669999998</c:v>
                </c:pt>
                <c:pt idx="3305">
                  <c:v>2.514166667</c:v>
                </c:pt>
                <c:pt idx="3306">
                  <c:v>1.440833333</c:v>
                </c:pt>
                <c:pt idx="3307">
                  <c:v>0.4375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5.8333333330000001E-2</c:v>
                </c:pt>
                <c:pt idx="3316">
                  <c:v>0.80500000000000005</c:v>
                </c:pt>
                <c:pt idx="3317">
                  <c:v>1.849166667</c:v>
                </c:pt>
                <c:pt idx="3318">
                  <c:v>2.9224999999999999</c:v>
                </c:pt>
                <c:pt idx="3319">
                  <c:v>3.9491666670000001</c:v>
                </c:pt>
                <c:pt idx="3320">
                  <c:v>4.8533333329999993</c:v>
                </c:pt>
                <c:pt idx="3321">
                  <c:v>5.5766666670000005</c:v>
                </c:pt>
                <c:pt idx="3322">
                  <c:v>6.0666666670000007</c:v>
                </c:pt>
                <c:pt idx="3323">
                  <c:v>6.2941666670000007</c:v>
                </c:pt>
                <c:pt idx="3324">
                  <c:v>6.2474999999999996</c:v>
                </c:pt>
                <c:pt idx="3325">
                  <c:v>5.915</c:v>
                </c:pt>
                <c:pt idx="3326">
                  <c:v>5.3375000000000004</c:v>
                </c:pt>
                <c:pt idx="3327">
                  <c:v>4.5383333329999997</c:v>
                </c:pt>
                <c:pt idx="3328">
                  <c:v>3.5816666669999999</c:v>
                </c:pt>
                <c:pt idx="3329">
                  <c:v>2.5316666670000001</c:v>
                </c:pt>
                <c:pt idx="3330">
                  <c:v>1.464166667</c:v>
                </c:pt>
                <c:pt idx="3331">
                  <c:v>0.46083333329999998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7.0000000000000007E-2</c:v>
                </c:pt>
                <c:pt idx="3340">
                  <c:v>0.82833333330000003</c:v>
                </c:pt>
                <c:pt idx="3341">
                  <c:v>1.8666666670000001</c:v>
                </c:pt>
                <c:pt idx="3342">
                  <c:v>2.94</c:v>
                </c:pt>
                <c:pt idx="3343">
                  <c:v>3.9666666670000001</c:v>
                </c:pt>
                <c:pt idx="3344">
                  <c:v>4.8708333329999993</c:v>
                </c:pt>
                <c:pt idx="3345">
                  <c:v>5.5883333329999996</c:v>
                </c:pt>
                <c:pt idx="3346">
                  <c:v>6.0841666670000007</c:v>
                </c:pt>
                <c:pt idx="3347">
                  <c:v>6.3116666670000008</c:v>
                </c:pt>
                <c:pt idx="3348">
                  <c:v>6.2591666670000006</c:v>
                </c:pt>
                <c:pt idx="3349">
                  <c:v>5.9325000000000001</c:v>
                </c:pt>
                <c:pt idx="3350">
                  <c:v>5.3491666670000004</c:v>
                </c:pt>
                <c:pt idx="3351">
                  <c:v>4.5558333329999998</c:v>
                </c:pt>
                <c:pt idx="3352">
                  <c:v>3.605</c:v>
                </c:pt>
                <c:pt idx="3353">
                  <c:v>2.5550000000000002</c:v>
                </c:pt>
                <c:pt idx="3354">
                  <c:v>1.4875</c:v>
                </c:pt>
                <c:pt idx="3355">
                  <c:v>0.48416666670000003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7.5833333330000002E-2</c:v>
                </c:pt>
                <c:pt idx="3364">
                  <c:v>0.85166666669999991</c:v>
                </c:pt>
                <c:pt idx="3365">
                  <c:v>1.89</c:v>
                </c:pt>
                <c:pt idx="3366">
                  <c:v>2.9575</c:v>
                </c:pt>
                <c:pt idx="3367">
                  <c:v>3.9783333330000001</c:v>
                </c:pt>
                <c:pt idx="3368">
                  <c:v>4.8825000000000003</c:v>
                </c:pt>
                <c:pt idx="3369">
                  <c:v>5.6058333329999996</c:v>
                </c:pt>
                <c:pt idx="3370">
                  <c:v>6.0958333329999999</c:v>
                </c:pt>
                <c:pt idx="3371">
                  <c:v>6.3233333329999999</c:v>
                </c:pt>
                <c:pt idx="3372">
                  <c:v>6.2708333329999997</c:v>
                </c:pt>
                <c:pt idx="3373">
                  <c:v>5.9441666670000002</c:v>
                </c:pt>
                <c:pt idx="3374">
                  <c:v>5.3666666670000005</c:v>
                </c:pt>
                <c:pt idx="3375">
                  <c:v>4.5733333329999999</c:v>
                </c:pt>
                <c:pt idx="3376">
                  <c:v>3.6225000000000001</c:v>
                </c:pt>
                <c:pt idx="3377">
                  <c:v>2.5783333330000002</c:v>
                </c:pt>
                <c:pt idx="3378">
                  <c:v>1.5108333330000001</c:v>
                </c:pt>
                <c:pt idx="3379">
                  <c:v>0.50749999999999995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8.7499999999999994E-2</c:v>
                </c:pt>
                <c:pt idx="3388">
                  <c:v>0.86916666669999998</c:v>
                </c:pt>
                <c:pt idx="3389">
                  <c:v>1.9075</c:v>
                </c:pt>
                <c:pt idx="3390">
                  <c:v>2.9750000000000001</c:v>
                </c:pt>
                <c:pt idx="3391">
                  <c:v>3.9958333330000002</c:v>
                </c:pt>
                <c:pt idx="3392">
                  <c:v>4.9000000000000004</c:v>
                </c:pt>
                <c:pt idx="3393">
                  <c:v>5.6174999999999997</c:v>
                </c:pt>
                <c:pt idx="3394">
                  <c:v>6.1074999999999999</c:v>
                </c:pt>
                <c:pt idx="3395">
                  <c:v>6.335</c:v>
                </c:pt>
                <c:pt idx="3396">
                  <c:v>6.2883333329999997</c:v>
                </c:pt>
                <c:pt idx="3397">
                  <c:v>5.9616666670000003</c:v>
                </c:pt>
                <c:pt idx="3398">
                  <c:v>5.3841666670000006</c:v>
                </c:pt>
                <c:pt idx="3399">
                  <c:v>4.590833333</c:v>
                </c:pt>
                <c:pt idx="3400">
                  <c:v>3.64</c:v>
                </c:pt>
                <c:pt idx="3401">
                  <c:v>2.5958333329999999</c:v>
                </c:pt>
                <c:pt idx="3402">
                  <c:v>1.534166667</c:v>
                </c:pt>
                <c:pt idx="3403">
                  <c:v>0.53083333330000004</c:v>
                </c:pt>
                <c:pt idx="3404">
                  <c:v>5.8333333329999995E-3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9.3333333330000004E-2</c:v>
                </c:pt>
                <c:pt idx="3412">
                  <c:v>0.89249999999999996</c:v>
                </c:pt>
                <c:pt idx="3413">
                  <c:v>1.925</c:v>
                </c:pt>
                <c:pt idx="3414">
                  <c:v>2.9925000000000002</c:v>
                </c:pt>
                <c:pt idx="3415">
                  <c:v>4.0133333330000003</c:v>
                </c:pt>
                <c:pt idx="3416">
                  <c:v>4.9116666670000004</c:v>
                </c:pt>
                <c:pt idx="3417">
                  <c:v>5.6291666670000007</c:v>
                </c:pt>
                <c:pt idx="3418">
                  <c:v>6.119166667</c:v>
                </c:pt>
                <c:pt idx="3419">
                  <c:v>6.346666667</c:v>
                </c:pt>
                <c:pt idx="3420">
                  <c:v>6.3</c:v>
                </c:pt>
                <c:pt idx="3421">
                  <c:v>5.9733333329999994</c:v>
                </c:pt>
                <c:pt idx="3422">
                  <c:v>5.3958333329999997</c:v>
                </c:pt>
                <c:pt idx="3423">
                  <c:v>4.6083333329999991</c:v>
                </c:pt>
                <c:pt idx="3424">
                  <c:v>3.6575000000000002</c:v>
                </c:pt>
                <c:pt idx="3425">
                  <c:v>2.6133333329999999</c:v>
                </c:pt>
                <c:pt idx="3426">
                  <c:v>1.5516666669999999</c:v>
                </c:pt>
                <c:pt idx="3427">
                  <c:v>0.55416666669999992</c:v>
                </c:pt>
                <c:pt idx="3428">
                  <c:v>5.8333333329999995E-3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0.105</c:v>
                </c:pt>
                <c:pt idx="3436">
                  <c:v>0.91</c:v>
                </c:pt>
                <c:pt idx="3437">
                  <c:v>1.9424999999999999</c:v>
                </c:pt>
                <c:pt idx="3438">
                  <c:v>3.01</c:v>
                </c:pt>
                <c:pt idx="3439">
                  <c:v>4.0250000000000004</c:v>
                </c:pt>
                <c:pt idx="3440">
                  <c:v>4.9233333329999995</c:v>
                </c:pt>
                <c:pt idx="3441">
                  <c:v>5.6408333329999998</c:v>
                </c:pt>
                <c:pt idx="3442">
                  <c:v>6.130833333</c:v>
                </c:pt>
                <c:pt idx="3443">
                  <c:v>6.3583333329999991</c:v>
                </c:pt>
                <c:pt idx="3444">
                  <c:v>6.3116666670000008</c:v>
                </c:pt>
                <c:pt idx="3445">
                  <c:v>5.9850000000000003</c:v>
                </c:pt>
                <c:pt idx="3446">
                  <c:v>5.4133333329999997</c:v>
                </c:pt>
                <c:pt idx="3447">
                  <c:v>4.6258333329999992</c:v>
                </c:pt>
                <c:pt idx="3448">
                  <c:v>3.6749999999999998</c:v>
                </c:pt>
                <c:pt idx="3449">
                  <c:v>2.6366666670000001</c:v>
                </c:pt>
                <c:pt idx="3450">
                  <c:v>1.575</c:v>
                </c:pt>
                <c:pt idx="3451">
                  <c:v>0.57750000000000001</c:v>
                </c:pt>
                <c:pt idx="3452">
                  <c:v>1.1666666669999999E-2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0.11666666669999999</c:v>
                </c:pt>
                <c:pt idx="3460">
                  <c:v>0.92749999999999999</c:v>
                </c:pt>
                <c:pt idx="3461">
                  <c:v>1.96</c:v>
                </c:pt>
                <c:pt idx="3462">
                  <c:v>3.0216666669999999</c:v>
                </c:pt>
                <c:pt idx="3463">
                  <c:v>4.0366666669999995</c:v>
                </c:pt>
                <c:pt idx="3464">
                  <c:v>4.9349999999999996</c:v>
                </c:pt>
                <c:pt idx="3465">
                  <c:v>5.6524999999999999</c:v>
                </c:pt>
                <c:pt idx="3466">
                  <c:v>6.1425000000000001</c:v>
                </c:pt>
                <c:pt idx="3467">
                  <c:v>6.37</c:v>
                </c:pt>
                <c:pt idx="3468">
                  <c:v>6.3233333329999999</c:v>
                </c:pt>
                <c:pt idx="3469">
                  <c:v>6.0025000000000004</c:v>
                </c:pt>
                <c:pt idx="3470">
                  <c:v>5.4249999999999998</c:v>
                </c:pt>
                <c:pt idx="3471">
                  <c:v>4.6375000000000002</c:v>
                </c:pt>
                <c:pt idx="3472">
                  <c:v>3.6924999999999999</c:v>
                </c:pt>
                <c:pt idx="3473">
                  <c:v>2.6541666670000001</c:v>
                </c:pt>
                <c:pt idx="3474">
                  <c:v>1.5925</c:v>
                </c:pt>
                <c:pt idx="3475">
                  <c:v>0.59499999999999997</c:v>
                </c:pt>
                <c:pt idx="3476">
                  <c:v>1.1666666669999999E-2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0.1225</c:v>
                </c:pt>
                <c:pt idx="3484">
                  <c:v>0.94499999999999995</c:v>
                </c:pt>
                <c:pt idx="3485">
                  <c:v>1.9775</c:v>
                </c:pt>
                <c:pt idx="3486">
                  <c:v>3.0391666669999999</c:v>
                </c:pt>
                <c:pt idx="3487">
                  <c:v>4.0541666669999996</c:v>
                </c:pt>
                <c:pt idx="3488">
                  <c:v>4.9466666670000006</c:v>
                </c:pt>
                <c:pt idx="3489">
                  <c:v>5.6641666670000008</c:v>
                </c:pt>
                <c:pt idx="3490">
                  <c:v>6.1541666670000001</c:v>
                </c:pt>
                <c:pt idx="3491">
                  <c:v>6.3816666670000002</c:v>
                </c:pt>
                <c:pt idx="3492">
                  <c:v>6.335</c:v>
                </c:pt>
                <c:pt idx="3493">
                  <c:v>6.0141666670000005</c:v>
                </c:pt>
                <c:pt idx="3494">
                  <c:v>5.4366666670000008</c:v>
                </c:pt>
                <c:pt idx="3495">
                  <c:v>4.6550000000000002</c:v>
                </c:pt>
                <c:pt idx="3496">
                  <c:v>3.71</c:v>
                </c:pt>
                <c:pt idx="3497">
                  <c:v>2.6716666669999998</c:v>
                </c:pt>
                <c:pt idx="3498">
                  <c:v>1.6158333330000001</c:v>
                </c:pt>
                <c:pt idx="3499">
                  <c:v>0.61833333330000007</c:v>
                </c:pt>
                <c:pt idx="3500">
                  <c:v>1.7500000000000002E-2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0.13416666670000002</c:v>
                </c:pt>
                <c:pt idx="3508">
                  <c:v>0.96250000000000002</c:v>
                </c:pt>
                <c:pt idx="3509">
                  <c:v>1.9950000000000001</c:v>
                </c:pt>
                <c:pt idx="3510">
                  <c:v>3.0508333329999999</c:v>
                </c:pt>
                <c:pt idx="3511">
                  <c:v>4.0658333329999996</c:v>
                </c:pt>
                <c:pt idx="3512">
                  <c:v>4.9583333329999997</c:v>
                </c:pt>
                <c:pt idx="3513">
                  <c:v>5.6758333329999999</c:v>
                </c:pt>
                <c:pt idx="3514">
                  <c:v>6.1658333329999993</c:v>
                </c:pt>
                <c:pt idx="3515">
                  <c:v>6.3933333329999993</c:v>
                </c:pt>
                <c:pt idx="3516">
                  <c:v>6.346666667</c:v>
                </c:pt>
                <c:pt idx="3517">
                  <c:v>6.0258333329999996</c:v>
                </c:pt>
                <c:pt idx="3518">
                  <c:v>5.4541666670000009</c:v>
                </c:pt>
                <c:pt idx="3519">
                  <c:v>4.6666666670000003</c:v>
                </c:pt>
                <c:pt idx="3520">
                  <c:v>3.7275</c:v>
                </c:pt>
                <c:pt idx="3521">
                  <c:v>2.6891666669999998</c:v>
                </c:pt>
                <c:pt idx="3522">
                  <c:v>1.6333333329999999</c:v>
                </c:pt>
                <c:pt idx="3523">
                  <c:v>0.63583333330000003</c:v>
                </c:pt>
                <c:pt idx="3524">
                  <c:v>2.3333333329999997E-2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0.14000000000000001</c:v>
                </c:pt>
                <c:pt idx="3532">
                  <c:v>0.98</c:v>
                </c:pt>
                <c:pt idx="3533">
                  <c:v>2.0066666670000002</c:v>
                </c:pt>
                <c:pt idx="3534">
                  <c:v>3.0625</c:v>
                </c:pt>
                <c:pt idx="3535">
                  <c:v>4.0774999999999997</c:v>
                </c:pt>
                <c:pt idx="3536">
                  <c:v>4.97</c:v>
                </c:pt>
                <c:pt idx="3537">
                  <c:v>5.6875</c:v>
                </c:pt>
                <c:pt idx="3538">
                  <c:v>6.1775000000000002</c:v>
                </c:pt>
                <c:pt idx="3539">
                  <c:v>6.4050000000000002</c:v>
                </c:pt>
                <c:pt idx="3540">
                  <c:v>6.3583333329999991</c:v>
                </c:pt>
                <c:pt idx="3541">
                  <c:v>6.0374999999999996</c:v>
                </c:pt>
                <c:pt idx="3542">
                  <c:v>5.465833333</c:v>
                </c:pt>
                <c:pt idx="3543">
                  <c:v>4.6841666670000004</c:v>
                </c:pt>
                <c:pt idx="3544">
                  <c:v>3.7450000000000001</c:v>
                </c:pt>
                <c:pt idx="3545">
                  <c:v>2.7066666669999999</c:v>
                </c:pt>
                <c:pt idx="3546">
                  <c:v>1.650833333</c:v>
                </c:pt>
                <c:pt idx="3547">
                  <c:v>0.6591666666999999</c:v>
                </c:pt>
                <c:pt idx="3548">
                  <c:v>2.9166666670000001E-2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0.15166666670000001</c:v>
                </c:pt>
                <c:pt idx="3556">
                  <c:v>0.99166666669999992</c:v>
                </c:pt>
                <c:pt idx="3557">
                  <c:v>2.0183333330000002</c:v>
                </c:pt>
                <c:pt idx="3558">
                  <c:v>3.0741666670000001</c:v>
                </c:pt>
                <c:pt idx="3559">
                  <c:v>4.0891666669999998</c:v>
                </c:pt>
                <c:pt idx="3560">
                  <c:v>4.9816666670000007</c:v>
                </c:pt>
                <c:pt idx="3561">
                  <c:v>5.693333333</c:v>
                </c:pt>
                <c:pt idx="3562">
                  <c:v>6.1833333329999993</c:v>
                </c:pt>
                <c:pt idx="3563">
                  <c:v>6.4108333329999994</c:v>
                </c:pt>
                <c:pt idx="3564">
                  <c:v>6.3641666670000001</c:v>
                </c:pt>
                <c:pt idx="3565">
                  <c:v>6.0491666670000006</c:v>
                </c:pt>
                <c:pt idx="3566">
                  <c:v>5.4775</c:v>
                </c:pt>
                <c:pt idx="3567">
                  <c:v>4.6958333329999995</c:v>
                </c:pt>
                <c:pt idx="3568">
                  <c:v>3.7566666670000002</c:v>
                </c:pt>
                <c:pt idx="3569">
                  <c:v>2.724166667</c:v>
                </c:pt>
                <c:pt idx="3570">
                  <c:v>1.6683333330000001</c:v>
                </c:pt>
                <c:pt idx="3571">
                  <c:v>0.67666666669999997</c:v>
                </c:pt>
                <c:pt idx="3572">
                  <c:v>3.5000000000000003E-2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0.16333333329999999</c:v>
                </c:pt>
                <c:pt idx="3580">
                  <c:v>1.0091666669999999</c:v>
                </c:pt>
                <c:pt idx="3581">
                  <c:v>2.0299999999999998</c:v>
                </c:pt>
                <c:pt idx="3582">
                  <c:v>3.0858333330000001</c:v>
                </c:pt>
                <c:pt idx="3583">
                  <c:v>4.0949999999999998</c:v>
                </c:pt>
                <c:pt idx="3584">
                  <c:v>4.9874999999999998</c:v>
                </c:pt>
                <c:pt idx="3585">
                  <c:v>5.7050000000000001</c:v>
                </c:pt>
                <c:pt idx="3586">
                  <c:v>6.1950000000000003</c:v>
                </c:pt>
                <c:pt idx="3587">
                  <c:v>6.4225000000000003</c:v>
                </c:pt>
                <c:pt idx="3588">
                  <c:v>6.3758333329999992</c:v>
                </c:pt>
                <c:pt idx="3589">
                  <c:v>6.0549999999999997</c:v>
                </c:pt>
                <c:pt idx="3590">
                  <c:v>5.4891666670000001</c:v>
                </c:pt>
                <c:pt idx="3591">
                  <c:v>4.7074999999999996</c:v>
                </c:pt>
                <c:pt idx="3592">
                  <c:v>3.7741666669999998</c:v>
                </c:pt>
                <c:pt idx="3593">
                  <c:v>2.7416666670000001</c:v>
                </c:pt>
                <c:pt idx="3594">
                  <c:v>1.691666667</c:v>
                </c:pt>
                <c:pt idx="3595">
                  <c:v>0.69416666669999993</c:v>
                </c:pt>
                <c:pt idx="3596">
                  <c:v>3.5000000000000003E-2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0.1691666667</c:v>
                </c:pt>
                <c:pt idx="3604">
                  <c:v>1.0208333330000001</c:v>
                </c:pt>
                <c:pt idx="3605">
                  <c:v>2.0474999999999999</c:v>
                </c:pt>
                <c:pt idx="3606">
                  <c:v>3.0975000000000001</c:v>
                </c:pt>
                <c:pt idx="3607">
                  <c:v>4.1066666670000007</c:v>
                </c:pt>
                <c:pt idx="3608">
                  <c:v>4.9991666670000008</c:v>
                </c:pt>
                <c:pt idx="3609">
                  <c:v>5.7108333329999992</c:v>
                </c:pt>
                <c:pt idx="3610">
                  <c:v>6.2008333329999994</c:v>
                </c:pt>
                <c:pt idx="3611">
                  <c:v>6.4283333329999994</c:v>
                </c:pt>
                <c:pt idx="3612">
                  <c:v>6.3875000000000002</c:v>
                </c:pt>
                <c:pt idx="3613">
                  <c:v>6.0666666670000007</c:v>
                </c:pt>
                <c:pt idx="3614">
                  <c:v>5.5008333329999992</c:v>
                </c:pt>
                <c:pt idx="3615">
                  <c:v>4.7249999999999996</c:v>
                </c:pt>
                <c:pt idx="3616">
                  <c:v>3.7858333330000002</c:v>
                </c:pt>
                <c:pt idx="3617">
                  <c:v>2.7591666670000001</c:v>
                </c:pt>
                <c:pt idx="3618">
                  <c:v>1.703333333</c:v>
                </c:pt>
                <c:pt idx="3619">
                  <c:v>0.71166666670000001</c:v>
                </c:pt>
                <c:pt idx="3620">
                  <c:v>4.0833333329999999E-2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0.18083333329999998</c:v>
                </c:pt>
                <c:pt idx="3628">
                  <c:v>1.0325</c:v>
                </c:pt>
                <c:pt idx="3629">
                  <c:v>2.0533333329999999</c:v>
                </c:pt>
                <c:pt idx="3630">
                  <c:v>3.1091666669999998</c:v>
                </c:pt>
                <c:pt idx="3631">
                  <c:v>4.1124999999999998</c:v>
                </c:pt>
                <c:pt idx="3632">
                  <c:v>5.0049999999999999</c:v>
                </c:pt>
                <c:pt idx="3633">
                  <c:v>5.7225000000000001</c:v>
                </c:pt>
                <c:pt idx="3634">
                  <c:v>6.2066666670000004</c:v>
                </c:pt>
                <c:pt idx="3635">
                  <c:v>6.44</c:v>
                </c:pt>
                <c:pt idx="3636">
                  <c:v>6.3933333329999993</c:v>
                </c:pt>
                <c:pt idx="3637">
                  <c:v>6.0783333329999998</c:v>
                </c:pt>
                <c:pt idx="3638">
                  <c:v>5.5125000000000002</c:v>
                </c:pt>
                <c:pt idx="3639">
                  <c:v>4.7366666670000006</c:v>
                </c:pt>
                <c:pt idx="3640">
                  <c:v>3.8033333329999999</c:v>
                </c:pt>
                <c:pt idx="3641">
                  <c:v>2.7708333330000001</c:v>
                </c:pt>
                <c:pt idx="3642">
                  <c:v>1.7208333330000001</c:v>
                </c:pt>
                <c:pt idx="3643">
                  <c:v>0.72916666669999997</c:v>
                </c:pt>
                <c:pt idx="3644">
                  <c:v>4.6666666669999995E-2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0.18666666670000001</c:v>
                </c:pt>
                <c:pt idx="3652">
                  <c:v>1.044166667</c:v>
                </c:pt>
                <c:pt idx="3653">
                  <c:v>2.0649999999999999</c:v>
                </c:pt>
                <c:pt idx="3654">
                  <c:v>3.1150000000000002</c:v>
                </c:pt>
                <c:pt idx="3655">
                  <c:v>4.1241666670000008</c:v>
                </c:pt>
                <c:pt idx="3656">
                  <c:v>5.0108333329999999</c:v>
                </c:pt>
                <c:pt idx="3657">
                  <c:v>5.7283333329999993</c:v>
                </c:pt>
                <c:pt idx="3658">
                  <c:v>6.2125000000000004</c:v>
                </c:pt>
                <c:pt idx="3659">
                  <c:v>6.4458333329999995</c:v>
                </c:pt>
                <c:pt idx="3660">
                  <c:v>6.3991666670000003</c:v>
                </c:pt>
                <c:pt idx="3661">
                  <c:v>6.0841666670000007</c:v>
                </c:pt>
                <c:pt idx="3662">
                  <c:v>5.5241666670000003</c:v>
                </c:pt>
                <c:pt idx="3663">
                  <c:v>4.7483333329999997</c:v>
                </c:pt>
                <c:pt idx="3664">
                  <c:v>3.8149999999999999</c:v>
                </c:pt>
                <c:pt idx="3665">
                  <c:v>2.7883333330000002</c:v>
                </c:pt>
                <c:pt idx="3666">
                  <c:v>1.7383333330000001</c:v>
                </c:pt>
                <c:pt idx="3667">
                  <c:v>0.74666666669999993</c:v>
                </c:pt>
                <c:pt idx="3668">
                  <c:v>5.2499999999999998E-2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0.1925</c:v>
                </c:pt>
                <c:pt idx="3676">
                  <c:v>1.055833333</c:v>
                </c:pt>
                <c:pt idx="3677">
                  <c:v>2.076666667</c:v>
                </c:pt>
                <c:pt idx="3678">
                  <c:v>3.1266666669999998</c:v>
                </c:pt>
                <c:pt idx="3679">
                  <c:v>4.13</c:v>
                </c:pt>
                <c:pt idx="3680">
                  <c:v>5.0225</c:v>
                </c:pt>
                <c:pt idx="3681">
                  <c:v>5.7341666670000002</c:v>
                </c:pt>
                <c:pt idx="3682">
                  <c:v>6.2241666670000004</c:v>
                </c:pt>
                <c:pt idx="3683">
                  <c:v>6.4516666670000005</c:v>
                </c:pt>
                <c:pt idx="3684">
                  <c:v>6.4108333329999994</c:v>
                </c:pt>
                <c:pt idx="3685">
                  <c:v>6.0958333329999999</c:v>
                </c:pt>
                <c:pt idx="3686">
                  <c:v>5.53</c:v>
                </c:pt>
                <c:pt idx="3687">
                  <c:v>4.76</c:v>
                </c:pt>
                <c:pt idx="3688">
                  <c:v>3.826666667</c:v>
                </c:pt>
                <c:pt idx="3689">
                  <c:v>2.8</c:v>
                </c:pt>
                <c:pt idx="3690">
                  <c:v>1.755833333</c:v>
                </c:pt>
                <c:pt idx="3691">
                  <c:v>0.7641666667</c:v>
                </c:pt>
                <c:pt idx="3692">
                  <c:v>5.8333333330000001E-2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0.2041666667</c:v>
                </c:pt>
                <c:pt idx="3700">
                  <c:v>1.0674999999999999</c:v>
                </c:pt>
                <c:pt idx="3701">
                  <c:v>2.0825</c:v>
                </c:pt>
                <c:pt idx="3702">
                  <c:v>3.1324999999999998</c:v>
                </c:pt>
                <c:pt idx="3703">
                  <c:v>4.1358333329999999</c:v>
                </c:pt>
                <c:pt idx="3704">
                  <c:v>5.028333333</c:v>
                </c:pt>
                <c:pt idx="3705">
                  <c:v>5.74</c:v>
                </c:pt>
                <c:pt idx="3706">
                  <c:v>6.23</c:v>
                </c:pt>
                <c:pt idx="3707">
                  <c:v>6.4574999999999996</c:v>
                </c:pt>
                <c:pt idx="3708">
                  <c:v>6.4166666670000003</c:v>
                </c:pt>
                <c:pt idx="3709">
                  <c:v>6.1016666670000008</c:v>
                </c:pt>
                <c:pt idx="3710">
                  <c:v>5.5416666670000003</c:v>
                </c:pt>
                <c:pt idx="3711">
                  <c:v>4.7716666670000007</c:v>
                </c:pt>
                <c:pt idx="3712">
                  <c:v>3.838333333</c:v>
                </c:pt>
                <c:pt idx="3713">
                  <c:v>2.8174999999999999</c:v>
                </c:pt>
                <c:pt idx="3714">
                  <c:v>1.7675000000000001</c:v>
                </c:pt>
                <c:pt idx="3715">
                  <c:v>0.77583333330000004</c:v>
                </c:pt>
                <c:pt idx="3716">
                  <c:v>6.4166666669999997E-2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0.21</c:v>
                </c:pt>
                <c:pt idx="3724">
                  <c:v>1.0733333330000001</c:v>
                </c:pt>
                <c:pt idx="3725">
                  <c:v>2.0941666670000001</c:v>
                </c:pt>
                <c:pt idx="3726">
                  <c:v>3.1383333329999998</c:v>
                </c:pt>
                <c:pt idx="3727">
                  <c:v>4.1416666670000009</c:v>
                </c:pt>
                <c:pt idx="3728">
                  <c:v>5.034166667</c:v>
                </c:pt>
                <c:pt idx="3729">
                  <c:v>5.7458333329999993</c:v>
                </c:pt>
                <c:pt idx="3730">
                  <c:v>6.2358333329999995</c:v>
                </c:pt>
                <c:pt idx="3731">
                  <c:v>6.4633333329999996</c:v>
                </c:pt>
                <c:pt idx="3732">
                  <c:v>6.4225000000000003</c:v>
                </c:pt>
                <c:pt idx="3733">
                  <c:v>6.1133333329999999</c:v>
                </c:pt>
                <c:pt idx="3734">
                  <c:v>5.5533333329999994</c:v>
                </c:pt>
                <c:pt idx="3735">
                  <c:v>4.7774999999999999</c:v>
                </c:pt>
                <c:pt idx="3736">
                  <c:v>3.85</c:v>
                </c:pt>
                <c:pt idx="3737">
                  <c:v>2.829166667</c:v>
                </c:pt>
                <c:pt idx="3738">
                  <c:v>1.7849999999999999</c:v>
                </c:pt>
                <c:pt idx="3739">
                  <c:v>0.7933333333</c:v>
                </c:pt>
                <c:pt idx="3740">
                  <c:v>7.0000000000000007E-2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0.21583333329999999</c:v>
                </c:pt>
                <c:pt idx="3748">
                  <c:v>1.085</c:v>
                </c:pt>
                <c:pt idx="3749">
                  <c:v>2.1</c:v>
                </c:pt>
                <c:pt idx="3750">
                  <c:v>3.15</c:v>
                </c:pt>
                <c:pt idx="3751">
                  <c:v>4.1475</c:v>
                </c:pt>
                <c:pt idx="3752">
                  <c:v>5.034166667</c:v>
                </c:pt>
                <c:pt idx="3753">
                  <c:v>5.7516666670000003</c:v>
                </c:pt>
                <c:pt idx="3754">
                  <c:v>6.2358333329999995</c:v>
                </c:pt>
                <c:pt idx="3755">
                  <c:v>6.4691666670000005</c:v>
                </c:pt>
                <c:pt idx="3756">
                  <c:v>6.4283333329999994</c:v>
                </c:pt>
                <c:pt idx="3757">
                  <c:v>6.119166667</c:v>
                </c:pt>
                <c:pt idx="3758">
                  <c:v>5.5591666670000004</c:v>
                </c:pt>
                <c:pt idx="3759">
                  <c:v>4.7891666670000008</c:v>
                </c:pt>
                <c:pt idx="3760">
                  <c:v>3.8616666670000002</c:v>
                </c:pt>
                <c:pt idx="3761">
                  <c:v>2.840833333</c:v>
                </c:pt>
                <c:pt idx="3762">
                  <c:v>1.796666667</c:v>
                </c:pt>
                <c:pt idx="3763">
                  <c:v>0.80500000000000005</c:v>
                </c:pt>
                <c:pt idx="3764">
                  <c:v>7.5833333330000002E-2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0.22166666670000001</c:v>
                </c:pt>
                <c:pt idx="3772">
                  <c:v>1.090833333</c:v>
                </c:pt>
                <c:pt idx="3773">
                  <c:v>2.1058333330000001</c:v>
                </c:pt>
                <c:pt idx="3774">
                  <c:v>3.15</c:v>
                </c:pt>
                <c:pt idx="3775">
                  <c:v>4.153333333</c:v>
                </c:pt>
                <c:pt idx="3776">
                  <c:v>5.04</c:v>
                </c:pt>
                <c:pt idx="3777">
                  <c:v>5.7516666670000003</c:v>
                </c:pt>
                <c:pt idx="3778">
                  <c:v>6.2416666670000005</c:v>
                </c:pt>
                <c:pt idx="3779">
                  <c:v>6.4749999999999996</c:v>
                </c:pt>
                <c:pt idx="3780">
                  <c:v>6.4341666670000004</c:v>
                </c:pt>
                <c:pt idx="3781">
                  <c:v>6.125</c:v>
                </c:pt>
                <c:pt idx="3782">
                  <c:v>5.5708333329999995</c:v>
                </c:pt>
                <c:pt idx="3783">
                  <c:v>4.8008333329999999</c:v>
                </c:pt>
                <c:pt idx="3784">
                  <c:v>3.8733333330000002</c:v>
                </c:pt>
                <c:pt idx="3785">
                  <c:v>2.8525</c:v>
                </c:pt>
                <c:pt idx="3786">
                  <c:v>1.808333333</c:v>
                </c:pt>
                <c:pt idx="3787">
                  <c:v>0.81666666669999999</c:v>
                </c:pt>
                <c:pt idx="3788">
                  <c:v>8.1666666669999999E-2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0.22750000000000001</c:v>
                </c:pt>
                <c:pt idx="3796">
                  <c:v>1.096666667</c:v>
                </c:pt>
                <c:pt idx="3797">
                  <c:v>2.1116666670000002</c:v>
                </c:pt>
                <c:pt idx="3798">
                  <c:v>3.1558333329999999</c:v>
                </c:pt>
                <c:pt idx="3799">
                  <c:v>4.159166667</c:v>
                </c:pt>
                <c:pt idx="3800">
                  <c:v>5.0458333329999991</c:v>
                </c:pt>
                <c:pt idx="3801">
                  <c:v>5.7575000000000003</c:v>
                </c:pt>
                <c:pt idx="3802">
                  <c:v>6.2474999999999996</c:v>
                </c:pt>
                <c:pt idx="3803">
                  <c:v>6.4808333329999996</c:v>
                </c:pt>
                <c:pt idx="3804">
                  <c:v>6.44</c:v>
                </c:pt>
                <c:pt idx="3805">
                  <c:v>6.130833333</c:v>
                </c:pt>
                <c:pt idx="3806">
                  <c:v>5.5766666670000005</c:v>
                </c:pt>
                <c:pt idx="3807">
                  <c:v>4.806666667</c:v>
                </c:pt>
                <c:pt idx="3808">
                  <c:v>3.8849999999999998</c:v>
                </c:pt>
                <c:pt idx="3809">
                  <c:v>2.8641666670000001</c:v>
                </c:pt>
                <c:pt idx="3810">
                  <c:v>1.82</c:v>
                </c:pt>
                <c:pt idx="3811">
                  <c:v>0.82833333330000003</c:v>
                </c:pt>
                <c:pt idx="3812">
                  <c:v>8.7499999999999994E-2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0.2333333333</c:v>
                </c:pt>
                <c:pt idx="3820">
                  <c:v>1.1025</c:v>
                </c:pt>
                <c:pt idx="3821">
                  <c:v>2.1175000000000002</c:v>
                </c:pt>
                <c:pt idx="3822">
                  <c:v>3.161666667</c:v>
                </c:pt>
                <c:pt idx="3823">
                  <c:v>4.159166667</c:v>
                </c:pt>
                <c:pt idx="3824">
                  <c:v>5.0458333329999991</c:v>
                </c:pt>
                <c:pt idx="3825">
                  <c:v>5.7575000000000003</c:v>
                </c:pt>
                <c:pt idx="3826">
                  <c:v>6.2474999999999996</c:v>
                </c:pt>
                <c:pt idx="3827">
                  <c:v>6.4866666670000006</c:v>
                </c:pt>
                <c:pt idx="3828">
                  <c:v>6.4458333329999995</c:v>
                </c:pt>
                <c:pt idx="3829">
                  <c:v>6.1366666670000001</c:v>
                </c:pt>
                <c:pt idx="3830">
                  <c:v>5.5824999999999996</c:v>
                </c:pt>
                <c:pt idx="3831">
                  <c:v>4.818333333</c:v>
                </c:pt>
                <c:pt idx="3832">
                  <c:v>3.8908333330000002</c:v>
                </c:pt>
                <c:pt idx="3833">
                  <c:v>2.8758333330000001</c:v>
                </c:pt>
                <c:pt idx="3834">
                  <c:v>1.8316666669999999</c:v>
                </c:pt>
                <c:pt idx="3835">
                  <c:v>0.8458333333000001</c:v>
                </c:pt>
                <c:pt idx="3836">
                  <c:v>9.3333333330000004E-2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0.2391666667</c:v>
                </c:pt>
                <c:pt idx="3844">
                  <c:v>1.108333333</c:v>
                </c:pt>
                <c:pt idx="3845">
                  <c:v>2.1233333330000002</c:v>
                </c:pt>
                <c:pt idx="3846">
                  <c:v>3.1675</c:v>
                </c:pt>
                <c:pt idx="3847">
                  <c:v>4.165</c:v>
                </c:pt>
                <c:pt idx="3848">
                  <c:v>5.0516666670000001</c:v>
                </c:pt>
                <c:pt idx="3849">
                  <c:v>5.7633333329999994</c:v>
                </c:pt>
                <c:pt idx="3850">
                  <c:v>6.2533333329999996</c:v>
                </c:pt>
                <c:pt idx="3851">
                  <c:v>6.4866666670000006</c:v>
                </c:pt>
                <c:pt idx="3852">
                  <c:v>6.4516666670000005</c:v>
                </c:pt>
                <c:pt idx="3853">
                  <c:v>6.1425000000000001</c:v>
                </c:pt>
                <c:pt idx="3854">
                  <c:v>5.5883333329999996</c:v>
                </c:pt>
                <c:pt idx="3855">
                  <c:v>4.8241666670000001</c:v>
                </c:pt>
                <c:pt idx="3856">
                  <c:v>3.9024999999999999</c:v>
                </c:pt>
                <c:pt idx="3857">
                  <c:v>2.8875000000000002</c:v>
                </c:pt>
                <c:pt idx="3858">
                  <c:v>1.8433333330000001</c:v>
                </c:pt>
                <c:pt idx="3859">
                  <c:v>0.85166666669999991</c:v>
                </c:pt>
                <c:pt idx="3860">
                  <c:v>9.916666667E-2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0.2391666667</c:v>
                </c:pt>
                <c:pt idx="3868">
                  <c:v>1.1141666669999999</c:v>
                </c:pt>
                <c:pt idx="3869">
                  <c:v>2.1233333330000002</c:v>
                </c:pt>
                <c:pt idx="3870">
                  <c:v>3.1675</c:v>
                </c:pt>
                <c:pt idx="3871">
                  <c:v>4.165</c:v>
                </c:pt>
                <c:pt idx="3872">
                  <c:v>5.0516666670000001</c:v>
                </c:pt>
                <c:pt idx="3873">
                  <c:v>5.7633333329999994</c:v>
                </c:pt>
                <c:pt idx="3874">
                  <c:v>6.2533333329999996</c:v>
                </c:pt>
                <c:pt idx="3875">
                  <c:v>6.4924999999999997</c:v>
                </c:pt>
                <c:pt idx="3876">
                  <c:v>6.4574999999999996</c:v>
                </c:pt>
                <c:pt idx="3877">
                  <c:v>6.1483333329999992</c:v>
                </c:pt>
                <c:pt idx="3878">
                  <c:v>5.5941666670000005</c:v>
                </c:pt>
                <c:pt idx="3879">
                  <c:v>4.8358333329999992</c:v>
                </c:pt>
                <c:pt idx="3880">
                  <c:v>3.9141666669999999</c:v>
                </c:pt>
                <c:pt idx="3881">
                  <c:v>2.8933333330000002</c:v>
                </c:pt>
                <c:pt idx="3882">
                  <c:v>1.855</c:v>
                </c:pt>
                <c:pt idx="3883">
                  <c:v>0.86333333330000006</c:v>
                </c:pt>
                <c:pt idx="3884">
                  <c:v>0.105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0.245</c:v>
                </c:pt>
                <c:pt idx="3892">
                  <c:v>1.1141666669999999</c:v>
                </c:pt>
                <c:pt idx="3893">
                  <c:v>2.1291666669999998</c:v>
                </c:pt>
                <c:pt idx="3894">
                  <c:v>3.1675</c:v>
                </c:pt>
                <c:pt idx="3895">
                  <c:v>4.165</c:v>
                </c:pt>
                <c:pt idx="3896">
                  <c:v>5.0516666670000001</c:v>
                </c:pt>
                <c:pt idx="3897">
                  <c:v>5.7691666670000004</c:v>
                </c:pt>
                <c:pt idx="3898">
                  <c:v>6.2591666670000006</c:v>
                </c:pt>
                <c:pt idx="3899">
                  <c:v>6.4924999999999997</c:v>
                </c:pt>
                <c:pt idx="3900">
                  <c:v>6.4574999999999996</c:v>
                </c:pt>
                <c:pt idx="3901">
                  <c:v>6.1541666670000001</c:v>
                </c:pt>
                <c:pt idx="3902">
                  <c:v>5.6</c:v>
                </c:pt>
                <c:pt idx="3903">
                  <c:v>4.8416666670000001</c:v>
                </c:pt>
                <c:pt idx="3904">
                  <c:v>3.92</c:v>
                </c:pt>
                <c:pt idx="3905">
                  <c:v>2.9049999999999998</c:v>
                </c:pt>
                <c:pt idx="3906">
                  <c:v>1.860833333</c:v>
                </c:pt>
                <c:pt idx="3907">
                  <c:v>0.875</c:v>
                </c:pt>
                <c:pt idx="3908">
                  <c:v>0.1108333333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0.245</c:v>
                </c:pt>
                <c:pt idx="3916">
                  <c:v>1.1200000000000001</c:v>
                </c:pt>
                <c:pt idx="3917">
                  <c:v>2.1291666669999998</c:v>
                </c:pt>
                <c:pt idx="3918">
                  <c:v>3.173333333</c:v>
                </c:pt>
                <c:pt idx="3919">
                  <c:v>4.1708333329999991</c:v>
                </c:pt>
                <c:pt idx="3920">
                  <c:v>5.0575000000000001</c:v>
                </c:pt>
                <c:pt idx="3921">
                  <c:v>5.7691666670000004</c:v>
                </c:pt>
                <c:pt idx="3922">
                  <c:v>6.2591666670000006</c:v>
                </c:pt>
                <c:pt idx="3923">
                  <c:v>6.4983333329999997</c:v>
                </c:pt>
                <c:pt idx="3924">
                  <c:v>6.4633333329999996</c:v>
                </c:pt>
                <c:pt idx="3925">
                  <c:v>6.16</c:v>
                </c:pt>
                <c:pt idx="3926">
                  <c:v>5.6058333329999996</c:v>
                </c:pt>
                <c:pt idx="3927">
                  <c:v>4.8475000000000001</c:v>
                </c:pt>
                <c:pt idx="3928">
                  <c:v>3.9258333329999999</c:v>
                </c:pt>
                <c:pt idx="3929">
                  <c:v>2.9108333330000002</c:v>
                </c:pt>
                <c:pt idx="3930">
                  <c:v>1.8725000000000001</c:v>
                </c:pt>
                <c:pt idx="3931">
                  <c:v>0.88666666669999994</c:v>
                </c:pt>
                <c:pt idx="3932">
                  <c:v>0.11666666669999999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0.25083333330000002</c:v>
                </c:pt>
                <c:pt idx="3940">
                  <c:v>1.1200000000000001</c:v>
                </c:pt>
                <c:pt idx="3941">
                  <c:v>2.1291666669999998</c:v>
                </c:pt>
                <c:pt idx="3942">
                  <c:v>3.173333333</c:v>
                </c:pt>
                <c:pt idx="3943">
                  <c:v>4.1708333329999991</c:v>
                </c:pt>
                <c:pt idx="3944">
                  <c:v>5.0575000000000001</c:v>
                </c:pt>
                <c:pt idx="3945">
                  <c:v>5.7691666670000004</c:v>
                </c:pt>
                <c:pt idx="3946">
                  <c:v>6.2591666670000006</c:v>
                </c:pt>
                <c:pt idx="3947">
                  <c:v>6.4983333329999997</c:v>
                </c:pt>
                <c:pt idx="3948">
                  <c:v>6.4633333329999996</c:v>
                </c:pt>
                <c:pt idx="3949">
                  <c:v>6.1658333329999993</c:v>
                </c:pt>
                <c:pt idx="3950">
                  <c:v>5.6116666670000006</c:v>
                </c:pt>
                <c:pt idx="3951">
                  <c:v>4.8533333329999993</c:v>
                </c:pt>
                <c:pt idx="3952">
                  <c:v>3.931666667</c:v>
                </c:pt>
                <c:pt idx="3953">
                  <c:v>2.9224999999999999</c:v>
                </c:pt>
                <c:pt idx="3954">
                  <c:v>1.878333333</c:v>
                </c:pt>
                <c:pt idx="3955">
                  <c:v>0.89249999999999996</c:v>
                </c:pt>
                <c:pt idx="3956">
                  <c:v>0.11666666669999999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0.25083333330000002</c:v>
                </c:pt>
                <c:pt idx="3964">
                  <c:v>1.1258333330000001</c:v>
                </c:pt>
                <c:pt idx="3965">
                  <c:v>2.1291666669999998</c:v>
                </c:pt>
                <c:pt idx="3966">
                  <c:v>3.173333333</c:v>
                </c:pt>
                <c:pt idx="3967">
                  <c:v>4.1708333329999991</c:v>
                </c:pt>
                <c:pt idx="3968">
                  <c:v>5.0575000000000001</c:v>
                </c:pt>
                <c:pt idx="3969">
                  <c:v>5.7691666670000004</c:v>
                </c:pt>
                <c:pt idx="3970">
                  <c:v>6.2591666670000006</c:v>
                </c:pt>
                <c:pt idx="3971">
                  <c:v>6.4983333329999997</c:v>
                </c:pt>
                <c:pt idx="3972">
                  <c:v>6.4691666670000005</c:v>
                </c:pt>
                <c:pt idx="3973">
                  <c:v>6.1658333329999993</c:v>
                </c:pt>
                <c:pt idx="3974">
                  <c:v>5.6174999999999997</c:v>
                </c:pt>
                <c:pt idx="3975">
                  <c:v>4.8591666670000002</c:v>
                </c:pt>
                <c:pt idx="3976">
                  <c:v>3.943333333</c:v>
                </c:pt>
                <c:pt idx="3977">
                  <c:v>2.9283333329999999</c:v>
                </c:pt>
                <c:pt idx="3978">
                  <c:v>1.89</c:v>
                </c:pt>
                <c:pt idx="3979">
                  <c:v>0.89833333330000009</c:v>
                </c:pt>
                <c:pt idx="3980">
                  <c:v>0.1225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0.25083333330000002</c:v>
                </c:pt>
                <c:pt idx="3988">
                  <c:v>1.1258333330000001</c:v>
                </c:pt>
                <c:pt idx="3989">
                  <c:v>2.1291666669999998</c:v>
                </c:pt>
                <c:pt idx="3990">
                  <c:v>3.173333333</c:v>
                </c:pt>
                <c:pt idx="3991">
                  <c:v>4.1708333329999991</c:v>
                </c:pt>
                <c:pt idx="3992">
                  <c:v>5.0516666670000001</c:v>
                </c:pt>
                <c:pt idx="3993">
                  <c:v>5.7691666670000004</c:v>
                </c:pt>
                <c:pt idx="3994">
                  <c:v>6.2591666670000006</c:v>
                </c:pt>
                <c:pt idx="3995">
                  <c:v>6.4983333329999997</c:v>
                </c:pt>
                <c:pt idx="3996">
                  <c:v>6.4691666670000005</c:v>
                </c:pt>
                <c:pt idx="3997">
                  <c:v>6.1716666670000002</c:v>
                </c:pt>
                <c:pt idx="3998">
                  <c:v>5.6233333329999997</c:v>
                </c:pt>
                <c:pt idx="3999">
                  <c:v>4.8650000000000002</c:v>
                </c:pt>
                <c:pt idx="4000">
                  <c:v>3.9491666670000001</c:v>
                </c:pt>
                <c:pt idx="4001">
                  <c:v>2.934166667</c:v>
                </c:pt>
                <c:pt idx="4002">
                  <c:v>1.8958333330000001</c:v>
                </c:pt>
                <c:pt idx="4003">
                  <c:v>0.9041666666999999</c:v>
                </c:pt>
                <c:pt idx="4004">
                  <c:v>0.12833333329999999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0.25083333330000002</c:v>
                </c:pt>
                <c:pt idx="4012">
                  <c:v>1.1258333330000001</c:v>
                </c:pt>
                <c:pt idx="4013">
                  <c:v>2.1291666669999998</c:v>
                </c:pt>
                <c:pt idx="4014">
                  <c:v>3.1675</c:v>
                </c:pt>
                <c:pt idx="4015">
                  <c:v>4.165</c:v>
                </c:pt>
                <c:pt idx="4016">
                  <c:v>5.0516666670000001</c:v>
                </c:pt>
                <c:pt idx="4017">
                  <c:v>5.7691666670000004</c:v>
                </c:pt>
                <c:pt idx="4018">
                  <c:v>6.2591666670000006</c:v>
                </c:pt>
                <c:pt idx="4019">
                  <c:v>6.4983333329999997</c:v>
                </c:pt>
                <c:pt idx="4020">
                  <c:v>6.4691666670000005</c:v>
                </c:pt>
                <c:pt idx="4021">
                  <c:v>6.1716666670000002</c:v>
                </c:pt>
                <c:pt idx="4022">
                  <c:v>5.6233333329999997</c:v>
                </c:pt>
                <c:pt idx="4023">
                  <c:v>4.8708333329999993</c:v>
                </c:pt>
                <c:pt idx="4024">
                  <c:v>3.9491666670000001</c:v>
                </c:pt>
                <c:pt idx="4025">
                  <c:v>2.94</c:v>
                </c:pt>
                <c:pt idx="4026">
                  <c:v>1.901666667</c:v>
                </c:pt>
                <c:pt idx="4027">
                  <c:v>0.91</c:v>
                </c:pt>
                <c:pt idx="4028">
                  <c:v>0.12833333329999999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0.25083333330000002</c:v>
                </c:pt>
                <c:pt idx="4036">
                  <c:v>1.1200000000000001</c:v>
                </c:pt>
                <c:pt idx="4037">
                  <c:v>2.1291666669999998</c:v>
                </c:pt>
                <c:pt idx="4038">
                  <c:v>3.1675</c:v>
                </c:pt>
                <c:pt idx="4039">
                  <c:v>4.165</c:v>
                </c:pt>
                <c:pt idx="4040">
                  <c:v>5.0516666670000001</c:v>
                </c:pt>
                <c:pt idx="4041">
                  <c:v>5.7633333329999994</c:v>
                </c:pt>
                <c:pt idx="4042">
                  <c:v>6.2591666670000006</c:v>
                </c:pt>
                <c:pt idx="4043">
                  <c:v>6.5041666670000007</c:v>
                </c:pt>
                <c:pt idx="4044">
                  <c:v>6.4691666670000005</c:v>
                </c:pt>
                <c:pt idx="4045">
                  <c:v>6.1716666670000002</c:v>
                </c:pt>
                <c:pt idx="4046">
                  <c:v>5.6291666670000007</c:v>
                </c:pt>
                <c:pt idx="4047">
                  <c:v>4.8708333329999993</c:v>
                </c:pt>
                <c:pt idx="4048">
                  <c:v>3.9550000000000001</c:v>
                </c:pt>
                <c:pt idx="4049">
                  <c:v>2.9458333329999999</c:v>
                </c:pt>
                <c:pt idx="4050">
                  <c:v>1.9075</c:v>
                </c:pt>
                <c:pt idx="4051">
                  <c:v>0.91583333330000005</c:v>
                </c:pt>
                <c:pt idx="4052">
                  <c:v>0.13416666670000002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0.25083333330000002</c:v>
                </c:pt>
                <c:pt idx="4060">
                  <c:v>1.1200000000000001</c:v>
                </c:pt>
                <c:pt idx="4061">
                  <c:v>2.1291666669999998</c:v>
                </c:pt>
                <c:pt idx="4062">
                  <c:v>3.1675</c:v>
                </c:pt>
                <c:pt idx="4063">
                  <c:v>4.159166667</c:v>
                </c:pt>
                <c:pt idx="4064">
                  <c:v>5.0458333329999991</c:v>
                </c:pt>
                <c:pt idx="4065">
                  <c:v>5.7633333329999994</c:v>
                </c:pt>
                <c:pt idx="4066">
                  <c:v>6.2591666670000006</c:v>
                </c:pt>
                <c:pt idx="4067">
                  <c:v>6.4983333329999997</c:v>
                </c:pt>
                <c:pt idx="4068">
                  <c:v>6.4749999999999996</c:v>
                </c:pt>
                <c:pt idx="4069">
                  <c:v>6.1775000000000002</c:v>
                </c:pt>
                <c:pt idx="4070">
                  <c:v>5.6291666670000007</c:v>
                </c:pt>
                <c:pt idx="4071">
                  <c:v>4.8766666670000003</c:v>
                </c:pt>
                <c:pt idx="4072">
                  <c:v>3.9608333330000001</c:v>
                </c:pt>
                <c:pt idx="4073">
                  <c:v>2.951666667</c:v>
                </c:pt>
                <c:pt idx="4074">
                  <c:v>1.913333333</c:v>
                </c:pt>
                <c:pt idx="4075">
                  <c:v>0.92166666669999997</c:v>
                </c:pt>
                <c:pt idx="4076">
                  <c:v>0.13416666670000002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0.25083333330000002</c:v>
                </c:pt>
                <c:pt idx="4084">
                  <c:v>1.1200000000000001</c:v>
                </c:pt>
                <c:pt idx="4085">
                  <c:v>2.1233333330000002</c:v>
                </c:pt>
                <c:pt idx="4086">
                  <c:v>3.161666667</c:v>
                </c:pt>
                <c:pt idx="4087">
                  <c:v>4.159166667</c:v>
                </c:pt>
                <c:pt idx="4088">
                  <c:v>5.0458333329999991</c:v>
                </c:pt>
                <c:pt idx="4089">
                  <c:v>5.7633333329999994</c:v>
                </c:pt>
                <c:pt idx="4090">
                  <c:v>6.2591666670000006</c:v>
                </c:pt>
                <c:pt idx="4091">
                  <c:v>6.4983333329999997</c:v>
                </c:pt>
                <c:pt idx="4092">
                  <c:v>6.4749999999999996</c:v>
                </c:pt>
                <c:pt idx="4093">
                  <c:v>6.1775000000000002</c:v>
                </c:pt>
                <c:pt idx="4094">
                  <c:v>5.6349999999999998</c:v>
                </c:pt>
                <c:pt idx="4095">
                  <c:v>4.8766666670000003</c:v>
                </c:pt>
                <c:pt idx="4096">
                  <c:v>3.9666666670000001</c:v>
                </c:pt>
                <c:pt idx="4097">
                  <c:v>2.951666667</c:v>
                </c:pt>
                <c:pt idx="4098">
                  <c:v>1.913333333</c:v>
                </c:pt>
                <c:pt idx="4099">
                  <c:v>0.92749999999999999</c:v>
                </c:pt>
                <c:pt idx="4100">
                  <c:v>0.14000000000000001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0.245</c:v>
                </c:pt>
                <c:pt idx="4108">
                  <c:v>1.1141666669999999</c:v>
                </c:pt>
                <c:pt idx="4109">
                  <c:v>2.1175000000000002</c:v>
                </c:pt>
                <c:pt idx="4110">
                  <c:v>3.1558333329999999</c:v>
                </c:pt>
                <c:pt idx="4111">
                  <c:v>4.153333333</c:v>
                </c:pt>
                <c:pt idx="4112">
                  <c:v>5.04</c:v>
                </c:pt>
                <c:pt idx="4113">
                  <c:v>5.7575000000000003</c:v>
                </c:pt>
                <c:pt idx="4114">
                  <c:v>6.2533333329999996</c:v>
                </c:pt>
                <c:pt idx="4115">
                  <c:v>6.4983333329999997</c:v>
                </c:pt>
                <c:pt idx="4116">
                  <c:v>6.4749999999999996</c:v>
                </c:pt>
                <c:pt idx="4117">
                  <c:v>6.1775000000000002</c:v>
                </c:pt>
                <c:pt idx="4118">
                  <c:v>5.6349999999999998</c:v>
                </c:pt>
                <c:pt idx="4119">
                  <c:v>4.8825000000000003</c:v>
                </c:pt>
                <c:pt idx="4120">
                  <c:v>3.9666666670000001</c:v>
                </c:pt>
                <c:pt idx="4121">
                  <c:v>2.9575</c:v>
                </c:pt>
                <c:pt idx="4122">
                  <c:v>1.919166667</c:v>
                </c:pt>
                <c:pt idx="4123">
                  <c:v>0.92749999999999999</c:v>
                </c:pt>
                <c:pt idx="4124">
                  <c:v>0.14000000000000001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0.245</c:v>
                </c:pt>
                <c:pt idx="4132">
                  <c:v>1.108333333</c:v>
                </c:pt>
                <c:pt idx="4133">
                  <c:v>2.1175000000000002</c:v>
                </c:pt>
                <c:pt idx="4134">
                  <c:v>3.1558333329999999</c:v>
                </c:pt>
                <c:pt idx="4135">
                  <c:v>4.1475</c:v>
                </c:pt>
                <c:pt idx="4136">
                  <c:v>5.04</c:v>
                </c:pt>
                <c:pt idx="4137">
                  <c:v>5.7575000000000003</c:v>
                </c:pt>
                <c:pt idx="4138">
                  <c:v>6.2533333329999996</c:v>
                </c:pt>
                <c:pt idx="4139">
                  <c:v>6.4983333329999997</c:v>
                </c:pt>
                <c:pt idx="4140">
                  <c:v>6.4691666670000005</c:v>
                </c:pt>
                <c:pt idx="4141">
                  <c:v>6.1775000000000002</c:v>
                </c:pt>
                <c:pt idx="4142">
                  <c:v>5.6349999999999998</c:v>
                </c:pt>
                <c:pt idx="4143">
                  <c:v>4.8825000000000003</c:v>
                </c:pt>
                <c:pt idx="4144">
                  <c:v>3.9725000000000001</c:v>
                </c:pt>
                <c:pt idx="4145">
                  <c:v>2.9575</c:v>
                </c:pt>
                <c:pt idx="4146">
                  <c:v>1.919166667</c:v>
                </c:pt>
                <c:pt idx="4147">
                  <c:v>0.93333333330000001</c:v>
                </c:pt>
                <c:pt idx="4148">
                  <c:v>0.14000000000000001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0.2391666667</c:v>
                </c:pt>
                <c:pt idx="4156">
                  <c:v>1.108333333</c:v>
                </c:pt>
                <c:pt idx="4157">
                  <c:v>2.1116666670000002</c:v>
                </c:pt>
                <c:pt idx="4158">
                  <c:v>3.15</c:v>
                </c:pt>
                <c:pt idx="4159">
                  <c:v>4.1475</c:v>
                </c:pt>
                <c:pt idx="4160">
                  <c:v>5.034166667</c:v>
                </c:pt>
                <c:pt idx="4161">
                  <c:v>5.7516666670000003</c:v>
                </c:pt>
                <c:pt idx="4162">
                  <c:v>6.2474999999999996</c:v>
                </c:pt>
                <c:pt idx="4163">
                  <c:v>6.4924999999999997</c:v>
                </c:pt>
                <c:pt idx="4164">
                  <c:v>6.4691666670000005</c:v>
                </c:pt>
                <c:pt idx="4165">
                  <c:v>6.1775000000000002</c:v>
                </c:pt>
                <c:pt idx="4166">
                  <c:v>5.6349999999999998</c:v>
                </c:pt>
                <c:pt idx="4167">
                  <c:v>4.8825000000000003</c:v>
                </c:pt>
                <c:pt idx="4168">
                  <c:v>3.9725000000000001</c:v>
                </c:pt>
                <c:pt idx="4169">
                  <c:v>2.963333333</c:v>
                </c:pt>
                <c:pt idx="4170">
                  <c:v>1.925</c:v>
                </c:pt>
                <c:pt idx="4171">
                  <c:v>0.93333333330000001</c:v>
                </c:pt>
                <c:pt idx="4172">
                  <c:v>0.14000000000000001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0.2391666667</c:v>
                </c:pt>
                <c:pt idx="4180">
                  <c:v>1.1025</c:v>
                </c:pt>
                <c:pt idx="4181">
                  <c:v>2.1058333330000001</c:v>
                </c:pt>
                <c:pt idx="4182">
                  <c:v>3.1441666669999999</c:v>
                </c:pt>
                <c:pt idx="4183">
                  <c:v>4.1416666670000009</c:v>
                </c:pt>
                <c:pt idx="4184">
                  <c:v>5.028333333</c:v>
                </c:pt>
                <c:pt idx="4185">
                  <c:v>5.7458333329999993</c:v>
                </c:pt>
                <c:pt idx="4186">
                  <c:v>6.2474999999999996</c:v>
                </c:pt>
                <c:pt idx="4187">
                  <c:v>6.4924999999999997</c:v>
                </c:pt>
                <c:pt idx="4188">
                  <c:v>6.4691666670000005</c:v>
                </c:pt>
                <c:pt idx="4189">
                  <c:v>6.1775000000000002</c:v>
                </c:pt>
                <c:pt idx="4190">
                  <c:v>5.6349999999999998</c:v>
                </c:pt>
                <c:pt idx="4191">
                  <c:v>4.8825000000000003</c:v>
                </c:pt>
                <c:pt idx="4192">
                  <c:v>3.9725000000000001</c:v>
                </c:pt>
                <c:pt idx="4193">
                  <c:v>2.963333333</c:v>
                </c:pt>
                <c:pt idx="4194">
                  <c:v>1.925</c:v>
                </c:pt>
                <c:pt idx="4195">
                  <c:v>0.93333333330000001</c:v>
                </c:pt>
                <c:pt idx="4196">
                  <c:v>0.14000000000000001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0.2333333333</c:v>
                </c:pt>
                <c:pt idx="4204">
                  <c:v>1.096666667</c:v>
                </c:pt>
                <c:pt idx="4205">
                  <c:v>2.1</c:v>
                </c:pt>
                <c:pt idx="4206">
                  <c:v>3.1383333329999998</c:v>
                </c:pt>
                <c:pt idx="4207">
                  <c:v>4.1358333329999999</c:v>
                </c:pt>
                <c:pt idx="4208">
                  <c:v>5.0225</c:v>
                </c:pt>
                <c:pt idx="4209">
                  <c:v>5.74</c:v>
                </c:pt>
                <c:pt idx="4210">
                  <c:v>6.2416666670000005</c:v>
                </c:pt>
                <c:pt idx="4211">
                  <c:v>6.4924999999999997</c:v>
                </c:pt>
                <c:pt idx="4212">
                  <c:v>6.4691666670000005</c:v>
                </c:pt>
                <c:pt idx="4213">
                  <c:v>6.1775000000000002</c:v>
                </c:pt>
                <c:pt idx="4214">
                  <c:v>5.6349999999999998</c:v>
                </c:pt>
                <c:pt idx="4215">
                  <c:v>4.8825000000000003</c:v>
                </c:pt>
                <c:pt idx="4216">
                  <c:v>3.9725000000000001</c:v>
                </c:pt>
                <c:pt idx="4217">
                  <c:v>2.963333333</c:v>
                </c:pt>
                <c:pt idx="4218">
                  <c:v>1.925</c:v>
                </c:pt>
                <c:pt idx="4219">
                  <c:v>0.93333333330000001</c:v>
                </c:pt>
                <c:pt idx="4220">
                  <c:v>0.14000000000000001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0.22750000000000001</c:v>
                </c:pt>
                <c:pt idx="4228">
                  <c:v>1.085</c:v>
                </c:pt>
                <c:pt idx="4229">
                  <c:v>2.088333333</c:v>
                </c:pt>
                <c:pt idx="4230">
                  <c:v>3.1266666669999998</c:v>
                </c:pt>
                <c:pt idx="4231">
                  <c:v>4.1241666670000008</c:v>
                </c:pt>
                <c:pt idx="4232">
                  <c:v>5.0166666670000009</c:v>
                </c:pt>
                <c:pt idx="4233">
                  <c:v>5.7341666670000002</c:v>
                </c:pt>
                <c:pt idx="4234">
                  <c:v>6.2358333329999995</c:v>
                </c:pt>
                <c:pt idx="4235">
                  <c:v>6.4866666670000006</c:v>
                </c:pt>
                <c:pt idx="4236">
                  <c:v>6.4633333329999996</c:v>
                </c:pt>
                <c:pt idx="4237">
                  <c:v>6.1716666670000002</c:v>
                </c:pt>
                <c:pt idx="4238">
                  <c:v>5.6349999999999998</c:v>
                </c:pt>
                <c:pt idx="4239">
                  <c:v>4.8825000000000003</c:v>
                </c:pt>
                <c:pt idx="4240">
                  <c:v>3.9725000000000001</c:v>
                </c:pt>
                <c:pt idx="4241">
                  <c:v>2.963333333</c:v>
                </c:pt>
                <c:pt idx="4242">
                  <c:v>1.925</c:v>
                </c:pt>
                <c:pt idx="4243">
                  <c:v>0.93333333330000001</c:v>
                </c:pt>
                <c:pt idx="4244">
                  <c:v>0.14000000000000001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0.22166666670000001</c:v>
                </c:pt>
                <c:pt idx="4252">
                  <c:v>1.079166667</c:v>
                </c:pt>
                <c:pt idx="4253">
                  <c:v>2.0825</c:v>
                </c:pt>
                <c:pt idx="4254">
                  <c:v>3.1208333330000002</c:v>
                </c:pt>
                <c:pt idx="4255">
                  <c:v>4.1183333329999998</c:v>
                </c:pt>
                <c:pt idx="4256">
                  <c:v>5.0108333329999999</c:v>
                </c:pt>
                <c:pt idx="4257">
                  <c:v>5.7283333329999993</c:v>
                </c:pt>
                <c:pt idx="4258">
                  <c:v>6.2358333329999995</c:v>
                </c:pt>
                <c:pt idx="4259">
                  <c:v>6.4808333329999996</c:v>
                </c:pt>
                <c:pt idx="4260">
                  <c:v>6.4633333329999996</c:v>
                </c:pt>
                <c:pt idx="4261">
                  <c:v>6.1716666670000002</c:v>
                </c:pt>
                <c:pt idx="4262">
                  <c:v>5.6349999999999998</c:v>
                </c:pt>
                <c:pt idx="4263">
                  <c:v>4.8825000000000003</c:v>
                </c:pt>
                <c:pt idx="4264">
                  <c:v>3.9725000000000001</c:v>
                </c:pt>
                <c:pt idx="4265">
                  <c:v>2.963333333</c:v>
                </c:pt>
                <c:pt idx="4266">
                  <c:v>1.925</c:v>
                </c:pt>
                <c:pt idx="4267">
                  <c:v>0.93333333330000001</c:v>
                </c:pt>
                <c:pt idx="4268">
                  <c:v>0.14000000000000001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0.21583333329999999</c:v>
                </c:pt>
                <c:pt idx="4276">
                  <c:v>1.0733333330000001</c:v>
                </c:pt>
                <c:pt idx="4277">
                  <c:v>2.076666667</c:v>
                </c:pt>
                <c:pt idx="4278">
                  <c:v>3.1150000000000002</c:v>
                </c:pt>
                <c:pt idx="4279">
                  <c:v>4.1124999999999998</c:v>
                </c:pt>
                <c:pt idx="4280">
                  <c:v>5.0049999999999999</c:v>
                </c:pt>
                <c:pt idx="4281">
                  <c:v>5.7225000000000001</c:v>
                </c:pt>
                <c:pt idx="4282">
                  <c:v>6.23</c:v>
                </c:pt>
                <c:pt idx="4283">
                  <c:v>6.4808333329999996</c:v>
                </c:pt>
                <c:pt idx="4284">
                  <c:v>6.4574999999999996</c:v>
                </c:pt>
                <c:pt idx="4285">
                  <c:v>6.1716666670000002</c:v>
                </c:pt>
                <c:pt idx="4286">
                  <c:v>5.6349999999999998</c:v>
                </c:pt>
                <c:pt idx="4287">
                  <c:v>4.8825000000000003</c:v>
                </c:pt>
                <c:pt idx="4288">
                  <c:v>3.9725000000000001</c:v>
                </c:pt>
                <c:pt idx="4289">
                  <c:v>2.963333333</c:v>
                </c:pt>
                <c:pt idx="4290">
                  <c:v>1.919166667</c:v>
                </c:pt>
                <c:pt idx="4291">
                  <c:v>0.92749999999999999</c:v>
                </c:pt>
                <c:pt idx="4292">
                  <c:v>0.14000000000000001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0.21</c:v>
                </c:pt>
                <c:pt idx="4300">
                  <c:v>1.0616666669999999</c:v>
                </c:pt>
                <c:pt idx="4301">
                  <c:v>2.0649999999999999</c:v>
                </c:pt>
                <c:pt idx="4302">
                  <c:v>3.1033333330000001</c:v>
                </c:pt>
                <c:pt idx="4303">
                  <c:v>4.1066666670000007</c:v>
                </c:pt>
                <c:pt idx="4304">
                  <c:v>4.9933333329999998</c:v>
                </c:pt>
                <c:pt idx="4305">
                  <c:v>5.7166666670000001</c:v>
                </c:pt>
                <c:pt idx="4306">
                  <c:v>6.2241666670000004</c:v>
                </c:pt>
                <c:pt idx="4307">
                  <c:v>6.4749999999999996</c:v>
                </c:pt>
                <c:pt idx="4308">
                  <c:v>6.4574999999999996</c:v>
                </c:pt>
                <c:pt idx="4309">
                  <c:v>6.1658333329999993</c:v>
                </c:pt>
                <c:pt idx="4310">
                  <c:v>5.6291666670000007</c:v>
                </c:pt>
                <c:pt idx="4311">
                  <c:v>4.8825000000000003</c:v>
                </c:pt>
                <c:pt idx="4312">
                  <c:v>3.9666666670000001</c:v>
                </c:pt>
                <c:pt idx="4313">
                  <c:v>2.9575</c:v>
                </c:pt>
                <c:pt idx="4314">
                  <c:v>1.919166667</c:v>
                </c:pt>
                <c:pt idx="4315">
                  <c:v>0.92749999999999999</c:v>
                </c:pt>
                <c:pt idx="4316">
                  <c:v>0.13416666670000002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0.2041666667</c:v>
                </c:pt>
                <c:pt idx="4324">
                  <c:v>1.05</c:v>
                </c:pt>
                <c:pt idx="4325">
                  <c:v>2.0533333329999999</c:v>
                </c:pt>
                <c:pt idx="4326">
                  <c:v>3.0975000000000001</c:v>
                </c:pt>
                <c:pt idx="4327">
                  <c:v>4.0949999999999998</c:v>
                </c:pt>
                <c:pt idx="4328">
                  <c:v>4.9874999999999998</c:v>
                </c:pt>
                <c:pt idx="4329">
                  <c:v>5.7108333329999992</c:v>
                </c:pt>
                <c:pt idx="4330">
                  <c:v>6.2183333329999995</c:v>
                </c:pt>
                <c:pt idx="4331">
                  <c:v>6.4691666670000005</c:v>
                </c:pt>
                <c:pt idx="4332">
                  <c:v>6.4516666670000005</c:v>
                </c:pt>
                <c:pt idx="4333">
                  <c:v>6.1658333329999993</c:v>
                </c:pt>
                <c:pt idx="4334">
                  <c:v>5.6291666670000007</c:v>
                </c:pt>
                <c:pt idx="4335">
                  <c:v>4.8766666670000003</c:v>
                </c:pt>
                <c:pt idx="4336">
                  <c:v>3.9666666670000001</c:v>
                </c:pt>
                <c:pt idx="4337">
                  <c:v>2.9575</c:v>
                </c:pt>
                <c:pt idx="4338">
                  <c:v>1.913333333</c:v>
                </c:pt>
                <c:pt idx="4339">
                  <c:v>0.92166666669999997</c:v>
                </c:pt>
                <c:pt idx="4340">
                  <c:v>0.13416666670000002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0.1983333333</c:v>
                </c:pt>
                <c:pt idx="4348">
                  <c:v>1.044166667</c:v>
                </c:pt>
                <c:pt idx="4349">
                  <c:v>2.0474999999999999</c:v>
                </c:pt>
                <c:pt idx="4350">
                  <c:v>3.0858333330000001</c:v>
                </c:pt>
                <c:pt idx="4351">
                  <c:v>4.0833333329999997</c:v>
                </c:pt>
                <c:pt idx="4352">
                  <c:v>4.9816666670000007</c:v>
                </c:pt>
                <c:pt idx="4353">
                  <c:v>5.7050000000000001</c:v>
                </c:pt>
                <c:pt idx="4354">
                  <c:v>6.2125000000000004</c:v>
                </c:pt>
                <c:pt idx="4355">
                  <c:v>6.4633333329999996</c:v>
                </c:pt>
                <c:pt idx="4356">
                  <c:v>6.4458333329999995</c:v>
                </c:pt>
                <c:pt idx="4357">
                  <c:v>6.16</c:v>
                </c:pt>
                <c:pt idx="4358">
                  <c:v>5.6233333329999997</c:v>
                </c:pt>
                <c:pt idx="4359">
                  <c:v>4.8766666670000003</c:v>
                </c:pt>
                <c:pt idx="4360">
                  <c:v>3.9608333330000001</c:v>
                </c:pt>
                <c:pt idx="4361">
                  <c:v>2.951666667</c:v>
                </c:pt>
                <c:pt idx="4362">
                  <c:v>1.913333333</c:v>
                </c:pt>
                <c:pt idx="4363">
                  <c:v>0.91583333330000005</c:v>
                </c:pt>
                <c:pt idx="4364">
                  <c:v>0.12833333329999999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0.1925</c:v>
                </c:pt>
                <c:pt idx="4372">
                  <c:v>1.0325</c:v>
                </c:pt>
                <c:pt idx="4373">
                  <c:v>2.0358333330000002</c:v>
                </c:pt>
                <c:pt idx="4374">
                  <c:v>3.0741666670000001</c:v>
                </c:pt>
                <c:pt idx="4375">
                  <c:v>4.0774999999999997</c:v>
                </c:pt>
                <c:pt idx="4376">
                  <c:v>4.97</c:v>
                </c:pt>
                <c:pt idx="4377">
                  <c:v>5.693333333</c:v>
                </c:pt>
                <c:pt idx="4378">
                  <c:v>6.2008333329999994</c:v>
                </c:pt>
                <c:pt idx="4379">
                  <c:v>6.4574999999999996</c:v>
                </c:pt>
                <c:pt idx="4380">
                  <c:v>6.44</c:v>
                </c:pt>
                <c:pt idx="4381">
                  <c:v>6.1541666670000001</c:v>
                </c:pt>
                <c:pt idx="4382">
                  <c:v>5.6174999999999997</c:v>
                </c:pt>
                <c:pt idx="4383">
                  <c:v>4.8708333329999993</c:v>
                </c:pt>
                <c:pt idx="4384">
                  <c:v>3.9608333330000001</c:v>
                </c:pt>
                <c:pt idx="4385">
                  <c:v>2.9458333329999999</c:v>
                </c:pt>
                <c:pt idx="4386">
                  <c:v>1.9075</c:v>
                </c:pt>
                <c:pt idx="4387">
                  <c:v>0.91</c:v>
                </c:pt>
                <c:pt idx="4388">
                  <c:v>0.12833333329999999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0.18083333329999998</c:v>
                </c:pt>
                <c:pt idx="4396">
                  <c:v>1.0208333330000001</c:v>
                </c:pt>
                <c:pt idx="4397">
                  <c:v>2.0241666669999998</c:v>
                </c:pt>
                <c:pt idx="4398">
                  <c:v>3.0625</c:v>
                </c:pt>
                <c:pt idx="4399">
                  <c:v>4.0658333329999996</c:v>
                </c:pt>
                <c:pt idx="4400">
                  <c:v>4.9641666670000006</c:v>
                </c:pt>
                <c:pt idx="4401">
                  <c:v>5.6875</c:v>
                </c:pt>
                <c:pt idx="4402">
                  <c:v>6.1950000000000003</c:v>
                </c:pt>
                <c:pt idx="4403">
                  <c:v>6.4516666670000005</c:v>
                </c:pt>
                <c:pt idx="4404">
                  <c:v>6.4341666670000004</c:v>
                </c:pt>
                <c:pt idx="4405">
                  <c:v>6.1483333329999992</c:v>
                </c:pt>
                <c:pt idx="4406">
                  <c:v>5.6174999999999997</c:v>
                </c:pt>
                <c:pt idx="4407">
                  <c:v>4.8650000000000002</c:v>
                </c:pt>
                <c:pt idx="4408">
                  <c:v>3.9550000000000001</c:v>
                </c:pt>
                <c:pt idx="4409">
                  <c:v>2.94</c:v>
                </c:pt>
                <c:pt idx="4410">
                  <c:v>1.901666667</c:v>
                </c:pt>
                <c:pt idx="4411">
                  <c:v>0.9041666666999999</c:v>
                </c:pt>
                <c:pt idx="4412">
                  <c:v>0.1225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0.17499999999999999</c:v>
                </c:pt>
                <c:pt idx="4420">
                  <c:v>1.0091666669999999</c:v>
                </c:pt>
                <c:pt idx="4421">
                  <c:v>2.0125000000000002</c:v>
                </c:pt>
                <c:pt idx="4422">
                  <c:v>3.0508333329999999</c:v>
                </c:pt>
                <c:pt idx="4423">
                  <c:v>4.0541666669999996</c:v>
                </c:pt>
                <c:pt idx="4424">
                  <c:v>4.9524999999999997</c:v>
                </c:pt>
                <c:pt idx="4425">
                  <c:v>5.681666667</c:v>
                </c:pt>
                <c:pt idx="4426">
                  <c:v>6.1891666670000003</c:v>
                </c:pt>
                <c:pt idx="4427">
                  <c:v>6.4458333329999995</c:v>
                </c:pt>
                <c:pt idx="4428">
                  <c:v>6.4283333329999994</c:v>
                </c:pt>
                <c:pt idx="4429">
                  <c:v>6.1425000000000001</c:v>
                </c:pt>
                <c:pt idx="4430">
                  <c:v>5.6116666670000006</c:v>
                </c:pt>
                <c:pt idx="4431">
                  <c:v>4.8591666670000002</c:v>
                </c:pt>
                <c:pt idx="4432">
                  <c:v>3.9491666670000001</c:v>
                </c:pt>
                <c:pt idx="4433">
                  <c:v>2.934166667</c:v>
                </c:pt>
                <c:pt idx="4434">
                  <c:v>1.8958333330000001</c:v>
                </c:pt>
                <c:pt idx="4435">
                  <c:v>0.89833333330000009</c:v>
                </c:pt>
                <c:pt idx="4436">
                  <c:v>0.11666666669999999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0.16333333329999999</c:v>
                </c:pt>
                <c:pt idx="4444">
                  <c:v>0.99166666669999992</c:v>
                </c:pt>
                <c:pt idx="4445">
                  <c:v>1.9950000000000001</c:v>
                </c:pt>
                <c:pt idx="4446">
                  <c:v>3.0391666669999999</c:v>
                </c:pt>
                <c:pt idx="4447">
                  <c:v>4.0425000000000004</c:v>
                </c:pt>
                <c:pt idx="4448">
                  <c:v>4.9408333329999996</c:v>
                </c:pt>
                <c:pt idx="4449">
                  <c:v>5.67</c:v>
                </c:pt>
                <c:pt idx="4450">
                  <c:v>6.1775000000000002</c:v>
                </c:pt>
                <c:pt idx="4451">
                  <c:v>6.4341666670000004</c:v>
                </c:pt>
                <c:pt idx="4452">
                  <c:v>6.4225000000000003</c:v>
                </c:pt>
                <c:pt idx="4453">
                  <c:v>6.1366666670000001</c:v>
                </c:pt>
                <c:pt idx="4454">
                  <c:v>5.6058333329999996</c:v>
                </c:pt>
                <c:pt idx="4455">
                  <c:v>4.8533333329999993</c:v>
                </c:pt>
                <c:pt idx="4456">
                  <c:v>3.943333333</c:v>
                </c:pt>
                <c:pt idx="4457">
                  <c:v>2.9283333329999999</c:v>
                </c:pt>
                <c:pt idx="4458">
                  <c:v>1.89</c:v>
                </c:pt>
                <c:pt idx="4459">
                  <c:v>0.89249999999999996</c:v>
                </c:pt>
                <c:pt idx="4460">
                  <c:v>0.1108333333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0.1575</c:v>
                </c:pt>
                <c:pt idx="4468">
                  <c:v>0.98</c:v>
                </c:pt>
                <c:pt idx="4469">
                  <c:v>1.983333333</c:v>
                </c:pt>
                <c:pt idx="4470">
                  <c:v>3.0274999999999999</c:v>
                </c:pt>
                <c:pt idx="4471">
                  <c:v>4.0308333330000004</c:v>
                </c:pt>
                <c:pt idx="4472">
                  <c:v>4.9291666670000005</c:v>
                </c:pt>
                <c:pt idx="4473">
                  <c:v>5.6583333329999999</c:v>
                </c:pt>
                <c:pt idx="4474">
                  <c:v>6.1716666670000002</c:v>
                </c:pt>
                <c:pt idx="4475">
                  <c:v>6.4283333329999994</c:v>
                </c:pt>
                <c:pt idx="4476">
                  <c:v>6.4166666670000003</c:v>
                </c:pt>
                <c:pt idx="4477">
                  <c:v>6.130833333</c:v>
                </c:pt>
                <c:pt idx="4478">
                  <c:v>5.6</c:v>
                </c:pt>
                <c:pt idx="4479">
                  <c:v>4.8475000000000001</c:v>
                </c:pt>
                <c:pt idx="4480">
                  <c:v>3.9375</c:v>
                </c:pt>
                <c:pt idx="4481">
                  <c:v>2.9224999999999999</c:v>
                </c:pt>
                <c:pt idx="4482">
                  <c:v>1.878333333</c:v>
                </c:pt>
                <c:pt idx="4483">
                  <c:v>0.88083333330000002</c:v>
                </c:pt>
                <c:pt idx="4484">
                  <c:v>0.1108333333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0.15166666670000001</c:v>
                </c:pt>
                <c:pt idx="4492">
                  <c:v>0.96250000000000002</c:v>
                </c:pt>
                <c:pt idx="4493">
                  <c:v>1.971666667</c:v>
                </c:pt>
                <c:pt idx="4494">
                  <c:v>3.0158333330000002</c:v>
                </c:pt>
                <c:pt idx="4495">
                  <c:v>4.0191666670000004</c:v>
                </c:pt>
                <c:pt idx="4496">
                  <c:v>4.9175000000000004</c:v>
                </c:pt>
                <c:pt idx="4497">
                  <c:v>5.6524999999999999</c:v>
                </c:pt>
                <c:pt idx="4498">
                  <c:v>6.16</c:v>
                </c:pt>
                <c:pt idx="4499">
                  <c:v>6.4225000000000003</c:v>
                </c:pt>
                <c:pt idx="4500">
                  <c:v>6.4108333329999994</c:v>
                </c:pt>
                <c:pt idx="4501">
                  <c:v>6.125</c:v>
                </c:pt>
                <c:pt idx="4502">
                  <c:v>5.5883333329999996</c:v>
                </c:pt>
                <c:pt idx="4503">
                  <c:v>4.8416666670000001</c:v>
                </c:pt>
                <c:pt idx="4504">
                  <c:v>3.931666667</c:v>
                </c:pt>
                <c:pt idx="4505">
                  <c:v>2.9166666669999999</c:v>
                </c:pt>
                <c:pt idx="4506">
                  <c:v>1.8725000000000001</c:v>
                </c:pt>
                <c:pt idx="4507">
                  <c:v>0.86916666669999998</c:v>
                </c:pt>
                <c:pt idx="4508">
                  <c:v>0.105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0.14000000000000001</c:v>
                </c:pt>
                <c:pt idx="4516">
                  <c:v>0.95083333330000008</c:v>
                </c:pt>
                <c:pt idx="4517">
                  <c:v>1.954166667</c:v>
                </c:pt>
                <c:pt idx="4518">
                  <c:v>2.9983333330000002</c:v>
                </c:pt>
                <c:pt idx="4519">
                  <c:v>4.0075000000000003</c:v>
                </c:pt>
                <c:pt idx="4520">
                  <c:v>4.9058333329999995</c:v>
                </c:pt>
                <c:pt idx="4521">
                  <c:v>5.6408333329999998</c:v>
                </c:pt>
                <c:pt idx="4522">
                  <c:v>6.1541666670000001</c:v>
                </c:pt>
                <c:pt idx="4523">
                  <c:v>6.4108333329999994</c:v>
                </c:pt>
                <c:pt idx="4524">
                  <c:v>6.3991666670000003</c:v>
                </c:pt>
                <c:pt idx="4525">
                  <c:v>6.119166667</c:v>
                </c:pt>
                <c:pt idx="4526">
                  <c:v>5.5824999999999996</c:v>
                </c:pt>
                <c:pt idx="4527">
                  <c:v>4.8358333329999992</c:v>
                </c:pt>
                <c:pt idx="4528">
                  <c:v>3.92</c:v>
                </c:pt>
                <c:pt idx="4529">
                  <c:v>2.9049999999999998</c:v>
                </c:pt>
                <c:pt idx="4530">
                  <c:v>1.860833333</c:v>
                </c:pt>
                <c:pt idx="4531">
                  <c:v>0.86333333330000006</c:v>
                </c:pt>
                <c:pt idx="4532">
                  <c:v>9.916666667E-2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0.13416666670000002</c:v>
                </c:pt>
                <c:pt idx="4540">
                  <c:v>0.93333333330000001</c:v>
                </c:pt>
                <c:pt idx="4541">
                  <c:v>1.9424999999999999</c:v>
                </c:pt>
                <c:pt idx="4542">
                  <c:v>2.9866666670000002</c:v>
                </c:pt>
                <c:pt idx="4543">
                  <c:v>3.9958333330000002</c:v>
                </c:pt>
                <c:pt idx="4544">
                  <c:v>4.8941666670000004</c:v>
                </c:pt>
                <c:pt idx="4545">
                  <c:v>5.6291666670000007</c:v>
                </c:pt>
                <c:pt idx="4546">
                  <c:v>6.1425000000000001</c:v>
                </c:pt>
                <c:pt idx="4547">
                  <c:v>6.4050000000000002</c:v>
                </c:pt>
                <c:pt idx="4548">
                  <c:v>6.3933333329999993</c:v>
                </c:pt>
                <c:pt idx="4549">
                  <c:v>6.1074999999999999</c:v>
                </c:pt>
                <c:pt idx="4550">
                  <c:v>5.5766666670000005</c:v>
                </c:pt>
                <c:pt idx="4551">
                  <c:v>4.8241666670000001</c:v>
                </c:pt>
                <c:pt idx="4552">
                  <c:v>3.9141666669999999</c:v>
                </c:pt>
                <c:pt idx="4553">
                  <c:v>2.8991666669999998</c:v>
                </c:pt>
                <c:pt idx="4554">
                  <c:v>1.849166667</c:v>
                </c:pt>
                <c:pt idx="4555">
                  <c:v>0.85166666669999991</c:v>
                </c:pt>
                <c:pt idx="4556">
                  <c:v>9.3333333330000004E-2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0.1225</c:v>
                </c:pt>
                <c:pt idx="4564">
                  <c:v>0.91583333330000005</c:v>
                </c:pt>
                <c:pt idx="4565">
                  <c:v>1.925</c:v>
                </c:pt>
                <c:pt idx="4566">
                  <c:v>2.9691666670000001</c:v>
                </c:pt>
                <c:pt idx="4567">
                  <c:v>3.9783333330000001</c:v>
                </c:pt>
                <c:pt idx="4568">
                  <c:v>4.8825000000000003</c:v>
                </c:pt>
                <c:pt idx="4569">
                  <c:v>5.6174999999999997</c:v>
                </c:pt>
                <c:pt idx="4570">
                  <c:v>6.130833333</c:v>
                </c:pt>
                <c:pt idx="4571">
                  <c:v>6.3933333329999993</c:v>
                </c:pt>
                <c:pt idx="4572">
                  <c:v>6.3816666670000002</c:v>
                </c:pt>
                <c:pt idx="4573">
                  <c:v>6.1016666670000008</c:v>
                </c:pt>
                <c:pt idx="4574">
                  <c:v>5.5650000000000004</c:v>
                </c:pt>
                <c:pt idx="4575">
                  <c:v>4.818333333</c:v>
                </c:pt>
                <c:pt idx="4576">
                  <c:v>3.9024999999999999</c:v>
                </c:pt>
                <c:pt idx="4577">
                  <c:v>2.8875000000000002</c:v>
                </c:pt>
                <c:pt idx="4578">
                  <c:v>1.8374999999999999</c:v>
                </c:pt>
                <c:pt idx="4579">
                  <c:v>0.84</c:v>
                </c:pt>
                <c:pt idx="4580">
                  <c:v>8.7499999999999994E-2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0.11666666669999999</c:v>
                </c:pt>
                <c:pt idx="4588">
                  <c:v>0.9041666666999999</c:v>
                </c:pt>
                <c:pt idx="4589">
                  <c:v>1.9075</c:v>
                </c:pt>
                <c:pt idx="4590">
                  <c:v>2.9575</c:v>
                </c:pt>
                <c:pt idx="4591">
                  <c:v>3.9666666670000001</c:v>
                </c:pt>
                <c:pt idx="4592">
                  <c:v>4.8708333329999993</c:v>
                </c:pt>
                <c:pt idx="4593">
                  <c:v>5.6058333329999996</c:v>
                </c:pt>
                <c:pt idx="4594">
                  <c:v>6.125</c:v>
                </c:pt>
                <c:pt idx="4595">
                  <c:v>6.3816666670000002</c:v>
                </c:pt>
                <c:pt idx="4596">
                  <c:v>6.3758333329999992</c:v>
                </c:pt>
                <c:pt idx="4597">
                  <c:v>6.09</c:v>
                </c:pt>
                <c:pt idx="4598">
                  <c:v>5.5591666670000004</c:v>
                </c:pt>
                <c:pt idx="4599">
                  <c:v>4.806666667</c:v>
                </c:pt>
                <c:pt idx="4600">
                  <c:v>3.8908333330000002</c:v>
                </c:pt>
                <c:pt idx="4601">
                  <c:v>2.8758333330000001</c:v>
                </c:pt>
                <c:pt idx="4602">
                  <c:v>1.8258333330000001</c:v>
                </c:pt>
                <c:pt idx="4603">
                  <c:v>0.82250000000000001</c:v>
                </c:pt>
                <c:pt idx="4604">
                  <c:v>8.1666666669999999E-2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0.105</c:v>
                </c:pt>
                <c:pt idx="4612">
                  <c:v>0.88666666669999994</c:v>
                </c:pt>
                <c:pt idx="4613">
                  <c:v>1.89</c:v>
                </c:pt>
                <c:pt idx="4614">
                  <c:v>2.94</c:v>
                </c:pt>
                <c:pt idx="4615">
                  <c:v>3.9550000000000001</c:v>
                </c:pt>
                <c:pt idx="4616">
                  <c:v>4.8591666670000002</c:v>
                </c:pt>
                <c:pt idx="4617">
                  <c:v>5.5941666670000005</c:v>
                </c:pt>
                <c:pt idx="4618">
                  <c:v>6.1133333329999999</c:v>
                </c:pt>
                <c:pt idx="4619">
                  <c:v>6.3758333329999992</c:v>
                </c:pt>
                <c:pt idx="4620">
                  <c:v>6.3641666670000001</c:v>
                </c:pt>
                <c:pt idx="4621">
                  <c:v>6.0841666670000007</c:v>
                </c:pt>
                <c:pt idx="4622">
                  <c:v>5.5475000000000003</c:v>
                </c:pt>
                <c:pt idx="4623">
                  <c:v>4.8008333329999999</c:v>
                </c:pt>
                <c:pt idx="4624">
                  <c:v>3.8849999999999998</c:v>
                </c:pt>
                <c:pt idx="4625">
                  <c:v>2.8641666670000001</c:v>
                </c:pt>
                <c:pt idx="4626">
                  <c:v>1.8141666670000001</c:v>
                </c:pt>
                <c:pt idx="4627">
                  <c:v>0.81083333330000007</c:v>
                </c:pt>
                <c:pt idx="4628">
                  <c:v>7.5833333330000002E-2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9.916666667E-2</c:v>
                </c:pt>
                <c:pt idx="4636">
                  <c:v>0.86916666669999998</c:v>
                </c:pt>
                <c:pt idx="4637">
                  <c:v>1.8725000000000001</c:v>
                </c:pt>
                <c:pt idx="4638">
                  <c:v>2.9224999999999999</c:v>
                </c:pt>
                <c:pt idx="4639">
                  <c:v>3.9375</c:v>
                </c:pt>
                <c:pt idx="4640">
                  <c:v>4.8416666670000001</c:v>
                </c:pt>
                <c:pt idx="4641">
                  <c:v>5.5824999999999996</c:v>
                </c:pt>
                <c:pt idx="4642">
                  <c:v>6.1016666670000008</c:v>
                </c:pt>
                <c:pt idx="4643">
                  <c:v>6.3641666670000001</c:v>
                </c:pt>
                <c:pt idx="4644">
                  <c:v>6.3525</c:v>
                </c:pt>
                <c:pt idx="4645">
                  <c:v>6.0724999999999998</c:v>
                </c:pt>
                <c:pt idx="4646">
                  <c:v>5.5358333329999994</c:v>
                </c:pt>
                <c:pt idx="4647">
                  <c:v>4.7891666670000008</c:v>
                </c:pt>
                <c:pt idx="4648">
                  <c:v>3.8733333330000002</c:v>
                </c:pt>
                <c:pt idx="4649">
                  <c:v>2.8525</c:v>
                </c:pt>
                <c:pt idx="4650">
                  <c:v>1.8025</c:v>
                </c:pt>
                <c:pt idx="4651">
                  <c:v>0.79916666669999992</c:v>
                </c:pt>
                <c:pt idx="4652">
                  <c:v>7.0000000000000007E-2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8.7499999999999994E-2</c:v>
                </c:pt>
                <c:pt idx="4660">
                  <c:v>0.8458333333000001</c:v>
                </c:pt>
                <c:pt idx="4661">
                  <c:v>1.855</c:v>
                </c:pt>
                <c:pt idx="4662">
                  <c:v>2.9108333330000002</c:v>
                </c:pt>
                <c:pt idx="4663">
                  <c:v>3.92</c:v>
                </c:pt>
                <c:pt idx="4664">
                  <c:v>4.83</c:v>
                </c:pt>
                <c:pt idx="4665">
                  <c:v>5.5708333329999995</c:v>
                </c:pt>
                <c:pt idx="4666">
                  <c:v>6.09</c:v>
                </c:pt>
                <c:pt idx="4667">
                  <c:v>6.3525</c:v>
                </c:pt>
                <c:pt idx="4668">
                  <c:v>6.340833333</c:v>
                </c:pt>
                <c:pt idx="4669">
                  <c:v>6.0608333329999997</c:v>
                </c:pt>
                <c:pt idx="4670">
                  <c:v>5.53</c:v>
                </c:pt>
                <c:pt idx="4671">
                  <c:v>4.7774999999999999</c:v>
                </c:pt>
                <c:pt idx="4672">
                  <c:v>3.8616666670000002</c:v>
                </c:pt>
                <c:pt idx="4673">
                  <c:v>2.840833333</c:v>
                </c:pt>
                <c:pt idx="4674">
                  <c:v>1.7849999999999999</c:v>
                </c:pt>
                <c:pt idx="4675">
                  <c:v>0.78166666669999996</c:v>
                </c:pt>
                <c:pt idx="4676">
                  <c:v>6.4166666669999997E-2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8.1666666669999999E-2</c:v>
                </c:pt>
                <c:pt idx="4684">
                  <c:v>0.82833333330000003</c:v>
                </c:pt>
                <c:pt idx="4685">
                  <c:v>1.8374999999999999</c:v>
                </c:pt>
                <c:pt idx="4686">
                  <c:v>2.8933333330000002</c:v>
                </c:pt>
                <c:pt idx="4687">
                  <c:v>3.9083333329999999</c:v>
                </c:pt>
                <c:pt idx="4688">
                  <c:v>4.8125</c:v>
                </c:pt>
                <c:pt idx="4689">
                  <c:v>5.5533333329999994</c:v>
                </c:pt>
                <c:pt idx="4690">
                  <c:v>6.0783333329999998</c:v>
                </c:pt>
                <c:pt idx="4691">
                  <c:v>6.340833333</c:v>
                </c:pt>
                <c:pt idx="4692">
                  <c:v>6.335</c:v>
                </c:pt>
                <c:pt idx="4693">
                  <c:v>6.0491666670000006</c:v>
                </c:pt>
                <c:pt idx="4694">
                  <c:v>5.5183333329999993</c:v>
                </c:pt>
                <c:pt idx="4695">
                  <c:v>4.7658333329999998</c:v>
                </c:pt>
                <c:pt idx="4696">
                  <c:v>3.8441666670000001</c:v>
                </c:pt>
                <c:pt idx="4697">
                  <c:v>2.8233333329999999</c:v>
                </c:pt>
                <c:pt idx="4698">
                  <c:v>1.7733333330000001</c:v>
                </c:pt>
                <c:pt idx="4699">
                  <c:v>0.7641666667</c:v>
                </c:pt>
                <c:pt idx="4700">
                  <c:v>5.8333333330000001E-2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7.0000000000000007E-2</c:v>
                </c:pt>
                <c:pt idx="4708">
                  <c:v>0.81083333330000007</c:v>
                </c:pt>
                <c:pt idx="4709">
                  <c:v>1.82</c:v>
                </c:pt>
                <c:pt idx="4710">
                  <c:v>2.8758333330000001</c:v>
                </c:pt>
                <c:pt idx="4711">
                  <c:v>3.8908333330000002</c:v>
                </c:pt>
                <c:pt idx="4712">
                  <c:v>4.8008333329999999</c:v>
                </c:pt>
                <c:pt idx="4713">
                  <c:v>5.5416666670000003</c:v>
                </c:pt>
                <c:pt idx="4714">
                  <c:v>6.0608333329999997</c:v>
                </c:pt>
                <c:pt idx="4715">
                  <c:v>6.3291666670000009</c:v>
                </c:pt>
                <c:pt idx="4716">
                  <c:v>6.3233333329999999</c:v>
                </c:pt>
                <c:pt idx="4717">
                  <c:v>6.0374999999999996</c:v>
                </c:pt>
                <c:pt idx="4718">
                  <c:v>5.5066666670000002</c:v>
                </c:pt>
                <c:pt idx="4719">
                  <c:v>4.7541666670000007</c:v>
                </c:pt>
                <c:pt idx="4720">
                  <c:v>3.8325</c:v>
                </c:pt>
                <c:pt idx="4721">
                  <c:v>2.8116666669999999</c:v>
                </c:pt>
                <c:pt idx="4722">
                  <c:v>1.755833333</c:v>
                </c:pt>
                <c:pt idx="4723">
                  <c:v>0.74666666669999993</c:v>
                </c:pt>
                <c:pt idx="4724">
                  <c:v>5.2499999999999998E-2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6.4166666669999997E-2</c:v>
                </c:pt>
                <c:pt idx="4732">
                  <c:v>0.78749999999999998</c:v>
                </c:pt>
                <c:pt idx="4733">
                  <c:v>1.8025</c:v>
                </c:pt>
                <c:pt idx="4734">
                  <c:v>2.858333333</c:v>
                </c:pt>
                <c:pt idx="4735">
                  <c:v>3.8733333330000002</c:v>
                </c:pt>
                <c:pt idx="4736">
                  <c:v>4.7833333329999999</c:v>
                </c:pt>
                <c:pt idx="4737">
                  <c:v>5.53</c:v>
                </c:pt>
                <c:pt idx="4738">
                  <c:v>6.0491666670000006</c:v>
                </c:pt>
                <c:pt idx="4739">
                  <c:v>6.3174999999999999</c:v>
                </c:pt>
                <c:pt idx="4740">
                  <c:v>6.3116666670000008</c:v>
                </c:pt>
                <c:pt idx="4741">
                  <c:v>6.0258333329999996</c:v>
                </c:pt>
                <c:pt idx="4742">
                  <c:v>5.4950000000000001</c:v>
                </c:pt>
                <c:pt idx="4743">
                  <c:v>4.7366666670000006</c:v>
                </c:pt>
                <c:pt idx="4744">
                  <c:v>3.8208333329999999</c:v>
                </c:pt>
                <c:pt idx="4745">
                  <c:v>2.7941666669999998</c:v>
                </c:pt>
                <c:pt idx="4746">
                  <c:v>1.7383333330000001</c:v>
                </c:pt>
                <c:pt idx="4747">
                  <c:v>0.72916666669999997</c:v>
                </c:pt>
                <c:pt idx="4748">
                  <c:v>4.6666666669999995E-2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5.8333333330000001E-2</c:v>
                </c:pt>
                <c:pt idx="4756">
                  <c:v>0.77</c:v>
                </c:pt>
                <c:pt idx="4757">
                  <c:v>1.7791666669999999</c:v>
                </c:pt>
                <c:pt idx="4758">
                  <c:v>2.835</c:v>
                </c:pt>
                <c:pt idx="4759">
                  <c:v>3.8558333330000001</c:v>
                </c:pt>
                <c:pt idx="4760">
                  <c:v>4.7716666670000007</c:v>
                </c:pt>
                <c:pt idx="4761">
                  <c:v>5.5125000000000002</c:v>
                </c:pt>
                <c:pt idx="4762">
                  <c:v>6.0374999999999996</c:v>
                </c:pt>
                <c:pt idx="4763">
                  <c:v>6.3058333329999998</c:v>
                </c:pt>
                <c:pt idx="4764">
                  <c:v>6.2941666670000007</c:v>
                </c:pt>
                <c:pt idx="4765">
                  <c:v>6.0141666670000005</c:v>
                </c:pt>
                <c:pt idx="4766">
                  <c:v>5.4775</c:v>
                </c:pt>
                <c:pt idx="4767">
                  <c:v>4.7249999999999996</c:v>
                </c:pt>
                <c:pt idx="4768">
                  <c:v>3.8033333329999999</c:v>
                </c:pt>
                <c:pt idx="4769">
                  <c:v>2.7766666669999998</c:v>
                </c:pt>
                <c:pt idx="4770">
                  <c:v>1.7208333330000001</c:v>
                </c:pt>
                <c:pt idx="4771">
                  <c:v>0.71166666670000001</c:v>
                </c:pt>
                <c:pt idx="4772">
                  <c:v>4.0833333329999999E-2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4.6666666669999995E-2</c:v>
                </c:pt>
                <c:pt idx="4780">
                  <c:v>0.74666666669999993</c:v>
                </c:pt>
                <c:pt idx="4781">
                  <c:v>1.7616666669999999</c:v>
                </c:pt>
                <c:pt idx="4782">
                  <c:v>2.8174999999999999</c:v>
                </c:pt>
                <c:pt idx="4783">
                  <c:v>3.838333333</c:v>
                </c:pt>
                <c:pt idx="4784">
                  <c:v>4.7541666670000007</c:v>
                </c:pt>
                <c:pt idx="4785">
                  <c:v>5.5008333329999992</c:v>
                </c:pt>
                <c:pt idx="4786">
                  <c:v>6.02</c:v>
                </c:pt>
                <c:pt idx="4787">
                  <c:v>6.2883333329999997</c:v>
                </c:pt>
                <c:pt idx="4788">
                  <c:v>6.2824999999999998</c:v>
                </c:pt>
                <c:pt idx="4789">
                  <c:v>6.0025000000000004</c:v>
                </c:pt>
                <c:pt idx="4790">
                  <c:v>5.465833333</c:v>
                </c:pt>
                <c:pt idx="4791">
                  <c:v>4.7133333329999996</c:v>
                </c:pt>
                <c:pt idx="4792">
                  <c:v>3.7858333330000002</c:v>
                </c:pt>
                <c:pt idx="4793">
                  <c:v>2.7650000000000001</c:v>
                </c:pt>
                <c:pt idx="4794">
                  <c:v>1.703333333</c:v>
                </c:pt>
                <c:pt idx="4795">
                  <c:v>0.69416666669999993</c:v>
                </c:pt>
                <c:pt idx="4796">
                  <c:v>3.5000000000000003E-2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4.0833333329999999E-2</c:v>
                </c:pt>
                <c:pt idx="4804">
                  <c:v>0.72916666669999997</c:v>
                </c:pt>
                <c:pt idx="4805">
                  <c:v>1.7383333330000001</c:v>
                </c:pt>
                <c:pt idx="4806">
                  <c:v>2.8</c:v>
                </c:pt>
                <c:pt idx="4807">
                  <c:v>3.8208333329999999</c:v>
                </c:pt>
                <c:pt idx="4808">
                  <c:v>4.7366666670000006</c:v>
                </c:pt>
                <c:pt idx="4809">
                  <c:v>5.4833333329999991</c:v>
                </c:pt>
                <c:pt idx="4810">
                  <c:v>6.0083333329999995</c:v>
                </c:pt>
                <c:pt idx="4811">
                  <c:v>6.2766666670000006</c:v>
                </c:pt>
                <c:pt idx="4812">
                  <c:v>6.2708333329999997</c:v>
                </c:pt>
                <c:pt idx="4813">
                  <c:v>5.9908333329999994</c:v>
                </c:pt>
                <c:pt idx="4814">
                  <c:v>5.4541666670000009</c:v>
                </c:pt>
                <c:pt idx="4815">
                  <c:v>4.6958333329999995</c:v>
                </c:pt>
                <c:pt idx="4816">
                  <c:v>3.7741666669999998</c:v>
                </c:pt>
                <c:pt idx="4817">
                  <c:v>2.7475000000000001</c:v>
                </c:pt>
                <c:pt idx="4818">
                  <c:v>1.6858333329999999</c:v>
                </c:pt>
                <c:pt idx="4819">
                  <c:v>0.67083333330000006</c:v>
                </c:pt>
                <c:pt idx="4820">
                  <c:v>2.9166666670000001E-2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3.5000000000000003E-2</c:v>
                </c:pt>
                <c:pt idx="4828">
                  <c:v>0.70583333330000009</c:v>
                </c:pt>
                <c:pt idx="4829">
                  <c:v>1.7208333330000001</c:v>
                </c:pt>
                <c:pt idx="4830">
                  <c:v>2.7766666669999998</c:v>
                </c:pt>
                <c:pt idx="4831">
                  <c:v>3.8033333329999999</c:v>
                </c:pt>
                <c:pt idx="4832">
                  <c:v>4.7191666670000005</c:v>
                </c:pt>
                <c:pt idx="4833">
                  <c:v>5.465833333</c:v>
                </c:pt>
                <c:pt idx="4834">
                  <c:v>5.9908333329999994</c:v>
                </c:pt>
                <c:pt idx="4835">
                  <c:v>6.2649999999999997</c:v>
                </c:pt>
                <c:pt idx="4836">
                  <c:v>6.2533333329999996</c:v>
                </c:pt>
                <c:pt idx="4837">
                  <c:v>5.9733333329999994</c:v>
                </c:pt>
                <c:pt idx="4838">
                  <c:v>5.4366666670000008</c:v>
                </c:pt>
                <c:pt idx="4839">
                  <c:v>4.6783333329999994</c:v>
                </c:pt>
                <c:pt idx="4840">
                  <c:v>3.7566666670000002</c:v>
                </c:pt>
                <c:pt idx="4841">
                  <c:v>2.724166667</c:v>
                </c:pt>
                <c:pt idx="4842">
                  <c:v>1.6625000000000001</c:v>
                </c:pt>
                <c:pt idx="4843">
                  <c:v>0.6533333333000001</c:v>
                </c:pt>
                <c:pt idx="4844">
                  <c:v>2.3333333329999997E-2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2.9166666670000001E-2</c:v>
                </c:pt>
                <c:pt idx="4852">
                  <c:v>0.6825</c:v>
                </c:pt>
                <c:pt idx="4853">
                  <c:v>1.6975</c:v>
                </c:pt>
                <c:pt idx="4854">
                  <c:v>2.7591666670000001</c:v>
                </c:pt>
                <c:pt idx="4855">
                  <c:v>3.7858333330000002</c:v>
                </c:pt>
                <c:pt idx="4856">
                  <c:v>4.7016666670000005</c:v>
                </c:pt>
                <c:pt idx="4857">
                  <c:v>5.4483333329999999</c:v>
                </c:pt>
                <c:pt idx="4858">
                  <c:v>5.9791666670000003</c:v>
                </c:pt>
                <c:pt idx="4859">
                  <c:v>6.2474999999999996</c:v>
                </c:pt>
                <c:pt idx="4860">
                  <c:v>6.2416666670000005</c:v>
                </c:pt>
                <c:pt idx="4861">
                  <c:v>5.9616666670000003</c:v>
                </c:pt>
                <c:pt idx="4862">
                  <c:v>5.4191666670000007</c:v>
                </c:pt>
                <c:pt idx="4863">
                  <c:v>4.6608333329999994</c:v>
                </c:pt>
                <c:pt idx="4864">
                  <c:v>3.7391666670000001</c:v>
                </c:pt>
                <c:pt idx="4865">
                  <c:v>2.7066666669999999</c:v>
                </c:pt>
                <c:pt idx="4866">
                  <c:v>1.645</c:v>
                </c:pt>
                <c:pt idx="4867">
                  <c:v>0.63</c:v>
                </c:pt>
                <c:pt idx="4868">
                  <c:v>1.7500000000000002E-2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2.3333333329999997E-2</c:v>
                </c:pt>
                <c:pt idx="4876">
                  <c:v>0.6591666666999999</c:v>
                </c:pt>
                <c:pt idx="4877">
                  <c:v>1.6741666669999999</c:v>
                </c:pt>
                <c:pt idx="4878">
                  <c:v>2.735833333</c:v>
                </c:pt>
                <c:pt idx="4879">
                  <c:v>3.7625000000000002</c:v>
                </c:pt>
                <c:pt idx="4880">
                  <c:v>4.6841666670000004</c:v>
                </c:pt>
                <c:pt idx="4881">
                  <c:v>5.4366666670000008</c:v>
                </c:pt>
                <c:pt idx="4882">
                  <c:v>5.9616666670000003</c:v>
                </c:pt>
                <c:pt idx="4883">
                  <c:v>6.23</c:v>
                </c:pt>
                <c:pt idx="4884">
                  <c:v>6.2241666670000004</c:v>
                </c:pt>
                <c:pt idx="4885">
                  <c:v>5.9441666670000002</c:v>
                </c:pt>
                <c:pt idx="4886">
                  <c:v>5.4074999999999998</c:v>
                </c:pt>
                <c:pt idx="4887">
                  <c:v>4.6491666670000003</c:v>
                </c:pt>
                <c:pt idx="4888">
                  <c:v>3.721666667</c:v>
                </c:pt>
                <c:pt idx="4889">
                  <c:v>2.6891666669999998</c:v>
                </c:pt>
                <c:pt idx="4890">
                  <c:v>1.621666667</c:v>
                </c:pt>
                <c:pt idx="4891">
                  <c:v>0.60666666669999991</c:v>
                </c:pt>
                <c:pt idx="4892">
                  <c:v>1.1666666669999999E-2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1.7500000000000002E-2</c:v>
                </c:pt>
                <c:pt idx="4900">
                  <c:v>0.63583333330000003</c:v>
                </c:pt>
                <c:pt idx="4901">
                  <c:v>1.6566666669999999</c:v>
                </c:pt>
                <c:pt idx="4902">
                  <c:v>2.7183333329999999</c:v>
                </c:pt>
                <c:pt idx="4903">
                  <c:v>3.7450000000000001</c:v>
                </c:pt>
                <c:pt idx="4904">
                  <c:v>4.6666666670000003</c:v>
                </c:pt>
                <c:pt idx="4905">
                  <c:v>5.4191666670000007</c:v>
                </c:pt>
                <c:pt idx="4906">
                  <c:v>5.9441666670000002</c:v>
                </c:pt>
                <c:pt idx="4907">
                  <c:v>6.2183333329999995</c:v>
                </c:pt>
                <c:pt idx="4908">
                  <c:v>6.2125000000000004</c:v>
                </c:pt>
                <c:pt idx="4909">
                  <c:v>5.9266666670000001</c:v>
                </c:pt>
                <c:pt idx="4910">
                  <c:v>5.39</c:v>
                </c:pt>
                <c:pt idx="4911">
                  <c:v>4.6316666670000002</c:v>
                </c:pt>
                <c:pt idx="4912">
                  <c:v>3.6983333329999999</c:v>
                </c:pt>
                <c:pt idx="4913">
                  <c:v>2.6658333330000001</c:v>
                </c:pt>
                <c:pt idx="4914">
                  <c:v>1.598333333</c:v>
                </c:pt>
                <c:pt idx="4915">
                  <c:v>0.58333333330000003</c:v>
                </c:pt>
                <c:pt idx="4916">
                  <c:v>1.1666666669999999E-2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1.1666666669999999E-2</c:v>
                </c:pt>
                <c:pt idx="4924">
                  <c:v>0.61250000000000004</c:v>
                </c:pt>
                <c:pt idx="4925">
                  <c:v>1.6333333329999999</c:v>
                </c:pt>
                <c:pt idx="4926">
                  <c:v>2.6949999999999998</c:v>
                </c:pt>
                <c:pt idx="4927">
                  <c:v>3.7275</c:v>
                </c:pt>
                <c:pt idx="4928">
                  <c:v>4.6491666670000003</c:v>
                </c:pt>
                <c:pt idx="4929">
                  <c:v>5.4016666670000006</c:v>
                </c:pt>
                <c:pt idx="4930">
                  <c:v>5.9325000000000001</c:v>
                </c:pt>
                <c:pt idx="4931">
                  <c:v>6.2008333329999994</c:v>
                </c:pt>
                <c:pt idx="4932">
                  <c:v>6.1950000000000003</c:v>
                </c:pt>
                <c:pt idx="4933">
                  <c:v>5.915</c:v>
                </c:pt>
                <c:pt idx="4934">
                  <c:v>5.3724999999999996</c:v>
                </c:pt>
                <c:pt idx="4935">
                  <c:v>4.6083333329999991</c:v>
                </c:pt>
                <c:pt idx="4936">
                  <c:v>3.6808333329999998</c:v>
                </c:pt>
                <c:pt idx="4937">
                  <c:v>2.6483333330000001</c:v>
                </c:pt>
                <c:pt idx="4938">
                  <c:v>1.580833333</c:v>
                </c:pt>
                <c:pt idx="4939">
                  <c:v>0.56000000000000005</c:v>
                </c:pt>
                <c:pt idx="4940">
                  <c:v>5.8333333329999995E-3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1.1666666669999999E-2</c:v>
                </c:pt>
                <c:pt idx="4948">
                  <c:v>0.58916666669999995</c:v>
                </c:pt>
                <c:pt idx="4949">
                  <c:v>1.61</c:v>
                </c:pt>
                <c:pt idx="4950">
                  <c:v>2.6716666669999998</c:v>
                </c:pt>
                <c:pt idx="4951">
                  <c:v>3.704166667</c:v>
                </c:pt>
                <c:pt idx="4952">
                  <c:v>4.6316666670000002</c:v>
                </c:pt>
                <c:pt idx="4953">
                  <c:v>5.3841666670000006</c:v>
                </c:pt>
                <c:pt idx="4954">
                  <c:v>5.915</c:v>
                </c:pt>
                <c:pt idx="4955">
                  <c:v>6.1833333329999993</c:v>
                </c:pt>
                <c:pt idx="4956">
                  <c:v>6.1775000000000002</c:v>
                </c:pt>
                <c:pt idx="4957">
                  <c:v>5.8975</c:v>
                </c:pt>
                <c:pt idx="4958">
                  <c:v>5.3550000000000004</c:v>
                </c:pt>
                <c:pt idx="4959">
                  <c:v>4.590833333</c:v>
                </c:pt>
                <c:pt idx="4960">
                  <c:v>3.6575000000000002</c:v>
                </c:pt>
                <c:pt idx="4961">
                  <c:v>2.625</c:v>
                </c:pt>
                <c:pt idx="4962">
                  <c:v>1.5516666669999999</c:v>
                </c:pt>
                <c:pt idx="4963">
                  <c:v>0.53666666669999996</c:v>
                </c:pt>
                <c:pt idx="4964">
                  <c:v>5.8333333329999995E-3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5.8333333329999995E-3</c:v>
                </c:pt>
                <c:pt idx="4972">
                  <c:v>0.56583333330000007</c:v>
                </c:pt>
                <c:pt idx="4973">
                  <c:v>1.586666667</c:v>
                </c:pt>
                <c:pt idx="4974">
                  <c:v>2.6541666670000001</c:v>
                </c:pt>
                <c:pt idx="4975">
                  <c:v>3.6866666669999999</c:v>
                </c:pt>
                <c:pt idx="4976">
                  <c:v>4.6083333329999991</c:v>
                </c:pt>
                <c:pt idx="4977">
                  <c:v>5.3666666670000005</c:v>
                </c:pt>
                <c:pt idx="4978">
                  <c:v>5.8975</c:v>
                </c:pt>
                <c:pt idx="4979">
                  <c:v>6.1658333329999993</c:v>
                </c:pt>
                <c:pt idx="4980">
                  <c:v>6.16</c:v>
                </c:pt>
                <c:pt idx="4981">
                  <c:v>5.88</c:v>
                </c:pt>
                <c:pt idx="4982">
                  <c:v>5.3375000000000004</c:v>
                </c:pt>
                <c:pt idx="4983">
                  <c:v>4.5733333329999999</c:v>
                </c:pt>
                <c:pt idx="4984">
                  <c:v>3.64</c:v>
                </c:pt>
                <c:pt idx="4985">
                  <c:v>2.6016666669999999</c:v>
                </c:pt>
                <c:pt idx="4986">
                  <c:v>1.528333333</c:v>
                </c:pt>
                <c:pt idx="4987">
                  <c:v>0.51333333330000008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5.8333333329999995E-3</c:v>
                </c:pt>
                <c:pt idx="4996">
                  <c:v>0.54249999999999998</c:v>
                </c:pt>
                <c:pt idx="4997">
                  <c:v>1.5575000000000001</c:v>
                </c:pt>
                <c:pt idx="4998">
                  <c:v>2.630833333</c:v>
                </c:pt>
                <c:pt idx="4999">
                  <c:v>3.6633333330000002</c:v>
                </c:pt>
                <c:pt idx="5000">
                  <c:v>4.590833333</c:v>
                </c:pt>
                <c:pt idx="5001">
                  <c:v>5.3491666670000004</c:v>
                </c:pt>
                <c:pt idx="5002">
                  <c:v>5.88</c:v>
                </c:pt>
                <c:pt idx="5003">
                  <c:v>6.1483333329999992</c:v>
                </c:pt>
                <c:pt idx="5004">
                  <c:v>6.1425000000000001</c:v>
                </c:pt>
                <c:pt idx="5005">
                  <c:v>5.8624999999999998</c:v>
                </c:pt>
                <c:pt idx="5006">
                  <c:v>5.3141666670000003</c:v>
                </c:pt>
                <c:pt idx="5007">
                  <c:v>4.55</c:v>
                </c:pt>
                <c:pt idx="5008">
                  <c:v>3.6166666670000001</c:v>
                </c:pt>
                <c:pt idx="5009">
                  <c:v>2.5783333330000002</c:v>
                </c:pt>
                <c:pt idx="5010">
                  <c:v>1.5049999999999999</c:v>
                </c:pt>
                <c:pt idx="5011">
                  <c:v>0.49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0.51333333330000008</c:v>
                </c:pt>
                <c:pt idx="5021">
                  <c:v>1.534166667</c:v>
                </c:pt>
                <c:pt idx="5022">
                  <c:v>2.6074999999999999</c:v>
                </c:pt>
                <c:pt idx="5023">
                  <c:v>3.6458333330000001</c:v>
                </c:pt>
                <c:pt idx="5024">
                  <c:v>4.5733333329999999</c:v>
                </c:pt>
                <c:pt idx="5025">
                  <c:v>5.3258333329999994</c:v>
                </c:pt>
                <c:pt idx="5026">
                  <c:v>5.8624999999999998</c:v>
                </c:pt>
                <c:pt idx="5027">
                  <c:v>6.130833333</c:v>
                </c:pt>
                <c:pt idx="5028">
                  <c:v>6.125</c:v>
                </c:pt>
                <c:pt idx="5029">
                  <c:v>5.8391666670000006</c:v>
                </c:pt>
                <c:pt idx="5030">
                  <c:v>5.2966666670000002</c:v>
                </c:pt>
                <c:pt idx="5031">
                  <c:v>4.5324999999999998</c:v>
                </c:pt>
                <c:pt idx="5032">
                  <c:v>3.5933333329999999</c:v>
                </c:pt>
                <c:pt idx="5033">
                  <c:v>2.5550000000000002</c:v>
                </c:pt>
                <c:pt idx="5034">
                  <c:v>1.475833333</c:v>
                </c:pt>
                <c:pt idx="5035">
                  <c:v>0.46083333329999998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0.49</c:v>
                </c:pt>
                <c:pt idx="5045">
                  <c:v>1.5108333330000001</c:v>
                </c:pt>
                <c:pt idx="5046">
                  <c:v>2.5841666669999999</c:v>
                </c:pt>
                <c:pt idx="5047">
                  <c:v>3.6225000000000001</c:v>
                </c:pt>
                <c:pt idx="5048">
                  <c:v>4.55</c:v>
                </c:pt>
                <c:pt idx="5049">
                  <c:v>5.3083333329999993</c:v>
                </c:pt>
                <c:pt idx="5050">
                  <c:v>5.8391666670000006</c:v>
                </c:pt>
                <c:pt idx="5051">
                  <c:v>6.1133333329999999</c:v>
                </c:pt>
                <c:pt idx="5052">
                  <c:v>6.1074999999999999</c:v>
                </c:pt>
                <c:pt idx="5053">
                  <c:v>5.8216666670000006</c:v>
                </c:pt>
                <c:pt idx="5054">
                  <c:v>5.2791666670000001</c:v>
                </c:pt>
                <c:pt idx="5055">
                  <c:v>4.5091666670000006</c:v>
                </c:pt>
                <c:pt idx="5056">
                  <c:v>3.57</c:v>
                </c:pt>
                <c:pt idx="5057">
                  <c:v>2.525833333</c:v>
                </c:pt>
                <c:pt idx="5058">
                  <c:v>1.4524999999999999</c:v>
                </c:pt>
                <c:pt idx="5059">
                  <c:v>0.43166666670000003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0.46666666670000001</c:v>
                </c:pt>
                <c:pt idx="5069">
                  <c:v>1.4875</c:v>
                </c:pt>
                <c:pt idx="5070">
                  <c:v>2.5608333330000002</c:v>
                </c:pt>
                <c:pt idx="5071">
                  <c:v>3.599166667</c:v>
                </c:pt>
                <c:pt idx="5072">
                  <c:v>4.5324999999999998</c:v>
                </c:pt>
                <c:pt idx="5073">
                  <c:v>5.2908333329999993</c:v>
                </c:pt>
                <c:pt idx="5074">
                  <c:v>5.8216666670000006</c:v>
                </c:pt>
                <c:pt idx="5075">
                  <c:v>6.0958333329999999</c:v>
                </c:pt>
                <c:pt idx="5076">
                  <c:v>6.09</c:v>
                </c:pt>
                <c:pt idx="5077">
                  <c:v>5.8041666670000005</c:v>
                </c:pt>
                <c:pt idx="5078">
                  <c:v>5.255833333</c:v>
                </c:pt>
                <c:pt idx="5079">
                  <c:v>4.4858333329999995</c:v>
                </c:pt>
                <c:pt idx="5080">
                  <c:v>3.5466666669999998</c:v>
                </c:pt>
                <c:pt idx="5081">
                  <c:v>2.5024999999999999</c:v>
                </c:pt>
                <c:pt idx="5082">
                  <c:v>1.423333333</c:v>
                </c:pt>
                <c:pt idx="5083">
                  <c:v>0.40833333329999999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0.4375</c:v>
                </c:pt>
                <c:pt idx="5093">
                  <c:v>1.4583333330000001</c:v>
                </c:pt>
                <c:pt idx="5094">
                  <c:v>2.5375000000000001</c:v>
                </c:pt>
                <c:pt idx="5095">
                  <c:v>3.5758333329999998</c:v>
                </c:pt>
                <c:pt idx="5096">
                  <c:v>4.5091666670000006</c:v>
                </c:pt>
                <c:pt idx="5097">
                  <c:v>5.2675000000000001</c:v>
                </c:pt>
                <c:pt idx="5098">
                  <c:v>5.8041666670000005</c:v>
                </c:pt>
                <c:pt idx="5099">
                  <c:v>6.0783333329999998</c:v>
                </c:pt>
                <c:pt idx="5100">
                  <c:v>6.0666666670000007</c:v>
                </c:pt>
                <c:pt idx="5101">
                  <c:v>5.7808333329999995</c:v>
                </c:pt>
                <c:pt idx="5102">
                  <c:v>5.2324999999999999</c:v>
                </c:pt>
                <c:pt idx="5103">
                  <c:v>4.4625000000000004</c:v>
                </c:pt>
                <c:pt idx="5104">
                  <c:v>3.5233333330000001</c:v>
                </c:pt>
                <c:pt idx="5105">
                  <c:v>2.4733333330000002</c:v>
                </c:pt>
                <c:pt idx="5106">
                  <c:v>1.3941666669999999</c:v>
                </c:pt>
                <c:pt idx="5107">
                  <c:v>0.37916666669999999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0.41416666670000002</c:v>
                </c:pt>
                <c:pt idx="5117">
                  <c:v>1.4350000000000001</c:v>
                </c:pt>
                <c:pt idx="5118">
                  <c:v>2.514166667</c:v>
                </c:pt>
                <c:pt idx="5119">
                  <c:v>3.5525000000000002</c:v>
                </c:pt>
                <c:pt idx="5120">
                  <c:v>4.4858333329999995</c:v>
                </c:pt>
                <c:pt idx="5121">
                  <c:v>5.25</c:v>
                </c:pt>
                <c:pt idx="5122">
                  <c:v>5.7866666670000004</c:v>
                </c:pt>
                <c:pt idx="5123">
                  <c:v>6.0549999999999997</c:v>
                </c:pt>
                <c:pt idx="5124">
                  <c:v>6.0491666670000006</c:v>
                </c:pt>
                <c:pt idx="5125">
                  <c:v>5.7633333329999994</c:v>
                </c:pt>
                <c:pt idx="5126">
                  <c:v>5.2149999999999999</c:v>
                </c:pt>
                <c:pt idx="5127">
                  <c:v>4.4391666670000003</c:v>
                </c:pt>
                <c:pt idx="5128">
                  <c:v>3.5</c:v>
                </c:pt>
                <c:pt idx="5129">
                  <c:v>2.4500000000000002</c:v>
                </c:pt>
                <c:pt idx="5130">
                  <c:v>1.365</c:v>
                </c:pt>
                <c:pt idx="5131">
                  <c:v>0.3558333333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0.38500000000000001</c:v>
                </c:pt>
                <c:pt idx="5141">
                  <c:v>1.4058333330000001</c:v>
                </c:pt>
                <c:pt idx="5142">
                  <c:v>2.4849999999999999</c:v>
                </c:pt>
                <c:pt idx="5143">
                  <c:v>3.5291666670000001</c:v>
                </c:pt>
                <c:pt idx="5144">
                  <c:v>4.4683333329999995</c:v>
                </c:pt>
                <c:pt idx="5145">
                  <c:v>5.2266666670000008</c:v>
                </c:pt>
                <c:pt idx="5146">
                  <c:v>5.7633333329999994</c:v>
                </c:pt>
                <c:pt idx="5147">
                  <c:v>6.0374999999999996</c:v>
                </c:pt>
                <c:pt idx="5148">
                  <c:v>6.0316666670000005</c:v>
                </c:pt>
                <c:pt idx="5149">
                  <c:v>5.74</c:v>
                </c:pt>
                <c:pt idx="5150">
                  <c:v>5.1916666670000007</c:v>
                </c:pt>
                <c:pt idx="5151">
                  <c:v>4.4158333329999993</c:v>
                </c:pt>
                <c:pt idx="5152">
                  <c:v>3.4708333329999999</c:v>
                </c:pt>
                <c:pt idx="5153">
                  <c:v>2.420833333</c:v>
                </c:pt>
                <c:pt idx="5154">
                  <c:v>1.3358333330000001</c:v>
                </c:pt>
                <c:pt idx="5155">
                  <c:v>0.33250000000000002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0.36166666670000003</c:v>
                </c:pt>
                <c:pt idx="5165">
                  <c:v>1.3825000000000001</c:v>
                </c:pt>
                <c:pt idx="5166">
                  <c:v>2.4616666669999998</c:v>
                </c:pt>
                <c:pt idx="5167">
                  <c:v>3.505833333</c:v>
                </c:pt>
                <c:pt idx="5168">
                  <c:v>4.4450000000000003</c:v>
                </c:pt>
                <c:pt idx="5169">
                  <c:v>5.2091666670000007</c:v>
                </c:pt>
                <c:pt idx="5170">
                  <c:v>5.7458333329999993</c:v>
                </c:pt>
                <c:pt idx="5171">
                  <c:v>6.0141666670000005</c:v>
                </c:pt>
                <c:pt idx="5172">
                  <c:v>6.0083333329999995</c:v>
                </c:pt>
                <c:pt idx="5173">
                  <c:v>5.7166666670000001</c:v>
                </c:pt>
                <c:pt idx="5174">
                  <c:v>5.1683333329999996</c:v>
                </c:pt>
                <c:pt idx="5175">
                  <c:v>4.3925000000000001</c:v>
                </c:pt>
                <c:pt idx="5176">
                  <c:v>3.4416666669999998</c:v>
                </c:pt>
                <c:pt idx="5177">
                  <c:v>2.391666667</c:v>
                </c:pt>
                <c:pt idx="5178">
                  <c:v>1.306666667</c:v>
                </c:pt>
                <c:pt idx="5179">
                  <c:v>0.30333333330000001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0.33833333329999998</c:v>
                </c:pt>
                <c:pt idx="5189">
                  <c:v>1.3533333330000001</c:v>
                </c:pt>
                <c:pt idx="5190">
                  <c:v>2.4383333330000001</c:v>
                </c:pt>
                <c:pt idx="5191">
                  <c:v>3.4824999999999999</c:v>
                </c:pt>
                <c:pt idx="5192">
                  <c:v>4.4216666670000002</c:v>
                </c:pt>
                <c:pt idx="5193">
                  <c:v>5.1858333329999997</c:v>
                </c:pt>
                <c:pt idx="5194">
                  <c:v>5.7225000000000001</c:v>
                </c:pt>
                <c:pt idx="5195">
                  <c:v>5.9966666670000004</c:v>
                </c:pt>
                <c:pt idx="5196">
                  <c:v>5.9850000000000003</c:v>
                </c:pt>
                <c:pt idx="5197">
                  <c:v>5.693333333</c:v>
                </c:pt>
                <c:pt idx="5198">
                  <c:v>5.1449999999999996</c:v>
                </c:pt>
                <c:pt idx="5199">
                  <c:v>4.3633333329999999</c:v>
                </c:pt>
                <c:pt idx="5200">
                  <c:v>3.4183333330000001</c:v>
                </c:pt>
                <c:pt idx="5201">
                  <c:v>2.3624999999999998</c:v>
                </c:pt>
                <c:pt idx="5202">
                  <c:v>1.2775000000000001</c:v>
                </c:pt>
                <c:pt idx="5203">
                  <c:v>0.28000000000000003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0.315</c:v>
                </c:pt>
                <c:pt idx="5213">
                  <c:v>1.3241666669999999</c:v>
                </c:pt>
                <c:pt idx="5214">
                  <c:v>2.409166667</c:v>
                </c:pt>
                <c:pt idx="5215">
                  <c:v>3.4591666669999999</c:v>
                </c:pt>
                <c:pt idx="5216">
                  <c:v>4.3983333329999992</c:v>
                </c:pt>
                <c:pt idx="5217">
                  <c:v>5.1624999999999996</c:v>
                </c:pt>
                <c:pt idx="5218">
                  <c:v>5.6991666670000001</c:v>
                </c:pt>
                <c:pt idx="5219">
                  <c:v>5.9733333329999994</c:v>
                </c:pt>
                <c:pt idx="5220">
                  <c:v>5.9675000000000002</c:v>
                </c:pt>
                <c:pt idx="5221">
                  <c:v>5.67</c:v>
                </c:pt>
                <c:pt idx="5222">
                  <c:v>5.1158333329999994</c:v>
                </c:pt>
                <c:pt idx="5223">
                  <c:v>4.34</c:v>
                </c:pt>
                <c:pt idx="5224">
                  <c:v>3.389166667</c:v>
                </c:pt>
                <c:pt idx="5225">
                  <c:v>2.3333333330000001</c:v>
                </c:pt>
                <c:pt idx="5226">
                  <c:v>1.2424999999999999</c:v>
                </c:pt>
                <c:pt idx="5227">
                  <c:v>0.25666666669999999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0.29166666670000002</c:v>
                </c:pt>
                <c:pt idx="5237">
                  <c:v>1.3008333330000001</c:v>
                </c:pt>
                <c:pt idx="5238">
                  <c:v>2.3858333329999999</c:v>
                </c:pt>
                <c:pt idx="5239">
                  <c:v>3.4358333330000002</c:v>
                </c:pt>
                <c:pt idx="5240">
                  <c:v>4.375</c:v>
                </c:pt>
                <c:pt idx="5241">
                  <c:v>5.1391666670000005</c:v>
                </c:pt>
                <c:pt idx="5242">
                  <c:v>5.681666667</c:v>
                </c:pt>
                <c:pt idx="5243">
                  <c:v>5.95</c:v>
                </c:pt>
                <c:pt idx="5244">
                  <c:v>5.9441666670000002</c:v>
                </c:pt>
                <c:pt idx="5245">
                  <c:v>5.6466666670000007</c:v>
                </c:pt>
                <c:pt idx="5246">
                  <c:v>5.0925000000000002</c:v>
                </c:pt>
                <c:pt idx="5247">
                  <c:v>4.3108333329999997</c:v>
                </c:pt>
                <c:pt idx="5248">
                  <c:v>3.36</c:v>
                </c:pt>
                <c:pt idx="5249">
                  <c:v>2.3041666670000001</c:v>
                </c:pt>
                <c:pt idx="5250">
                  <c:v>1.213333333</c:v>
                </c:pt>
                <c:pt idx="5251">
                  <c:v>0.2333333333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0.27416666670000001</c:v>
                </c:pt>
                <c:pt idx="5261">
                  <c:v>1.2716666669999999</c:v>
                </c:pt>
                <c:pt idx="5262">
                  <c:v>2.3566666669999998</c:v>
                </c:pt>
                <c:pt idx="5263">
                  <c:v>3.4125000000000001</c:v>
                </c:pt>
                <c:pt idx="5264">
                  <c:v>4.3516666670000008</c:v>
                </c:pt>
                <c:pt idx="5265">
                  <c:v>5.1216666670000004</c:v>
                </c:pt>
                <c:pt idx="5266">
                  <c:v>5.6583333329999999</c:v>
                </c:pt>
                <c:pt idx="5267">
                  <c:v>5.9325000000000001</c:v>
                </c:pt>
                <c:pt idx="5268">
                  <c:v>5.9208333329999991</c:v>
                </c:pt>
                <c:pt idx="5269">
                  <c:v>5.6233333329999997</c:v>
                </c:pt>
                <c:pt idx="5270">
                  <c:v>5.0691666670000002</c:v>
                </c:pt>
                <c:pt idx="5271">
                  <c:v>4.2874999999999996</c:v>
                </c:pt>
                <c:pt idx="5272">
                  <c:v>3.3308333330000002</c:v>
                </c:pt>
                <c:pt idx="5273">
                  <c:v>2.2691666669999999</c:v>
                </c:pt>
                <c:pt idx="5274">
                  <c:v>1.1783333330000001</c:v>
                </c:pt>
                <c:pt idx="5275">
                  <c:v>0.21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0.25083333330000002</c:v>
                </c:pt>
                <c:pt idx="5285">
                  <c:v>1.2424999999999999</c:v>
                </c:pt>
                <c:pt idx="5286">
                  <c:v>2.3333333330000001</c:v>
                </c:pt>
                <c:pt idx="5287">
                  <c:v>3.3833333329999999</c:v>
                </c:pt>
                <c:pt idx="5288">
                  <c:v>4.3283333329999998</c:v>
                </c:pt>
                <c:pt idx="5289">
                  <c:v>5.0983333329999994</c:v>
                </c:pt>
                <c:pt idx="5290">
                  <c:v>5.6349999999999998</c:v>
                </c:pt>
                <c:pt idx="5291">
                  <c:v>5.909166667</c:v>
                </c:pt>
                <c:pt idx="5292">
                  <c:v>5.8975</c:v>
                </c:pt>
                <c:pt idx="5293">
                  <c:v>5.6</c:v>
                </c:pt>
                <c:pt idx="5294">
                  <c:v>5.04</c:v>
                </c:pt>
                <c:pt idx="5295">
                  <c:v>4.2583333329999995</c:v>
                </c:pt>
                <c:pt idx="5296">
                  <c:v>3.3016666670000001</c:v>
                </c:pt>
                <c:pt idx="5297">
                  <c:v>2.2400000000000002</c:v>
                </c:pt>
                <c:pt idx="5298">
                  <c:v>1.143333333</c:v>
                </c:pt>
                <c:pt idx="5299">
                  <c:v>0.18666666670000001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0.22750000000000001</c:v>
                </c:pt>
                <c:pt idx="5309">
                  <c:v>1.213333333</c:v>
                </c:pt>
                <c:pt idx="5310">
                  <c:v>2.3041666670000001</c:v>
                </c:pt>
                <c:pt idx="5311">
                  <c:v>3.36</c:v>
                </c:pt>
                <c:pt idx="5312">
                  <c:v>4.3049999999999997</c:v>
                </c:pt>
                <c:pt idx="5313">
                  <c:v>5.0750000000000002</c:v>
                </c:pt>
                <c:pt idx="5314">
                  <c:v>5.6116666670000006</c:v>
                </c:pt>
                <c:pt idx="5315">
                  <c:v>5.8858333329999999</c:v>
                </c:pt>
                <c:pt idx="5316">
                  <c:v>5.8741666670000008</c:v>
                </c:pt>
                <c:pt idx="5317">
                  <c:v>5.5766666670000005</c:v>
                </c:pt>
                <c:pt idx="5318">
                  <c:v>5.0166666670000009</c:v>
                </c:pt>
                <c:pt idx="5319">
                  <c:v>4.2291666670000003</c:v>
                </c:pt>
                <c:pt idx="5320">
                  <c:v>3.2725</c:v>
                </c:pt>
                <c:pt idx="5321">
                  <c:v>2.2050000000000001</c:v>
                </c:pt>
                <c:pt idx="5322">
                  <c:v>1.1141666669999999</c:v>
                </c:pt>
                <c:pt idx="5323">
                  <c:v>0.1691666667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0.21</c:v>
                </c:pt>
                <c:pt idx="5333">
                  <c:v>1.184166667</c:v>
                </c:pt>
                <c:pt idx="5334">
                  <c:v>2.2749999999999999</c:v>
                </c:pt>
                <c:pt idx="5335">
                  <c:v>3.3366666669999998</c:v>
                </c:pt>
                <c:pt idx="5336">
                  <c:v>4.2816666670000005</c:v>
                </c:pt>
                <c:pt idx="5337">
                  <c:v>5.0516666670000001</c:v>
                </c:pt>
                <c:pt idx="5338">
                  <c:v>5.5883333329999996</c:v>
                </c:pt>
                <c:pt idx="5339">
                  <c:v>5.8624999999999998</c:v>
                </c:pt>
                <c:pt idx="5340">
                  <c:v>5.8449999999999998</c:v>
                </c:pt>
                <c:pt idx="5341">
                  <c:v>5.5475000000000003</c:v>
                </c:pt>
                <c:pt idx="5342">
                  <c:v>4.9874999999999998</c:v>
                </c:pt>
                <c:pt idx="5343">
                  <c:v>4.2</c:v>
                </c:pt>
                <c:pt idx="5344">
                  <c:v>3.2374999999999998</c:v>
                </c:pt>
                <c:pt idx="5345">
                  <c:v>2.17</c:v>
                </c:pt>
                <c:pt idx="5346">
                  <c:v>1.079166667</c:v>
                </c:pt>
                <c:pt idx="5347">
                  <c:v>0.15166666670000001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0.1925</c:v>
                </c:pt>
                <c:pt idx="5357">
                  <c:v>1.155</c:v>
                </c:pt>
                <c:pt idx="5358">
                  <c:v>2.2516666669999998</c:v>
                </c:pt>
                <c:pt idx="5359">
                  <c:v>3.3075000000000001</c:v>
                </c:pt>
                <c:pt idx="5360">
                  <c:v>4.2583333329999995</c:v>
                </c:pt>
                <c:pt idx="5361">
                  <c:v>5.0225</c:v>
                </c:pt>
                <c:pt idx="5362">
                  <c:v>5.5650000000000004</c:v>
                </c:pt>
                <c:pt idx="5363">
                  <c:v>5.8391666670000006</c:v>
                </c:pt>
                <c:pt idx="5364">
                  <c:v>5.8216666670000006</c:v>
                </c:pt>
                <c:pt idx="5365">
                  <c:v>5.5241666670000003</c:v>
                </c:pt>
                <c:pt idx="5366">
                  <c:v>4.9583333329999997</c:v>
                </c:pt>
                <c:pt idx="5367">
                  <c:v>4.1708333329999991</c:v>
                </c:pt>
                <c:pt idx="5368">
                  <c:v>3.2083333330000001</c:v>
                </c:pt>
                <c:pt idx="5369">
                  <c:v>2.1349999999999998</c:v>
                </c:pt>
                <c:pt idx="5370">
                  <c:v>1.038333333</c:v>
                </c:pt>
                <c:pt idx="5371">
                  <c:v>0.12833333329999999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0.17499999999999999</c:v>
                </c:pt>
                <c:pt idx="5381">
                  <c:v>1.1258333330000001</c:v>
                </c:pt>
                <c:pt idx="5382">
                  <c:v>2.2225000000000001</c:v>
                </c:pt>
                <c:pt idx="5383">
                  <c:v>3.284166667</c:v>
                </c:pt>
                <c:pt idx="5384">
                  <c:v>4.2291666670000003</c:v>
                </c:pt>
                <c:pt idx="5385">
                  <c:v>4.9991666670000008</c:v>
                </c:pt>
                <c:pt idx="5386">
                  <c:v>5.5416666670000003</c:v>
                </c:pt>
                <c:pt idx="5387">
                  <c:v>5.81</c:v>
                </c:pt>
                <c:pt idx="5388">
                  <c:v>5.7983333329999995</c:v>
                </c:pt>
                <c:pt idx="5389">
                  <c:v>5.4950000000000001</c:v>
                </c:pt>
                <c:pt idx="5390">
                  <c:v>4.9291666670000005</c:v>
                </c:pt>
                <c:pt idx="5391">
                  <c:v>4.1358333329999999</c:v>
                </c:pt>
                <c:pt idx="5392">
                  <c:v>3.173333333</c:v>
                </c:pt>
                <c:pt idx="5393">
                  <c:v>2.1</c:v>
                </c:pt>
                <c:pt idx="5394">
                  <c:v>1.003333333</c:v>
                </c:pt>
                <c:pt idx="5395">
                  <c:v>0.1108333333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0.1575</c:v>
                </c:pt>
                <c:pt idx="5405">
                  <c:v>1.096666667</c:v>
                </c:pt>
                <c:pt idx="5406">
                  <c:v>2.193333333</c:v>
                </c:pt>
                <c:pt idx="5407">
                  <c:v>3.2549999999999999</c:v>
                </c:pt>
                <c:pt idx="5408">
                  <c:v>4.2058333329999993</c:v>
                </c:pt>
                <c:pt idx="5409">
                  <c:v>4.9758333329999997</c:v>
                </c:pt>
                <c:pt idx="5410">
                  <c:v>5.5183333329999993</c:v>
                </c:pt>
                <c:pt idx="5411">
                  <c:v>5.7866666670000004</c:v>
                </c:pt>
                <c:pt idx="5412">
                  <c:v>5.7691666670000004</c:v>
                </c:pt>
                <c:pt idx="5413">
                  <c:v>5.465833333</c:v>
                </c:pt>
                <c:pt idx="5414">
                  <c:v>4.9000000000000004</c:v>
                </c:pt>
                <c:pt idx="5415">
                  <c:v>4.1066666670000007</c:v>
                </c:pt>
                <c:pt idx="5416">
                  <c:v>3.1383333329999998</c:v>
                </c:pt>
                <c:pt idx="5417">
                  <c:v>2.0649999999999999</c:v>
                </c:pt>
                <c:pt idx="5418">
                  <c:v>0.96833333330000004</c:v>
                </c:pt>
                <c:pt idx="5419">
                  <c:v>9.3333333330000004E-2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0.14000000000000001</c:v>
                </c:pt>
                <c:pt idx="5429">
                  <c:v>1.0674999999999999</c:v>
                </c:pt>
                <c:pt idx="5430">
                  <c:v>2.1641666669999999</c:v>
                </c:pt>
                <c:pt idx="5431">
                  <c:v>3.2316666669999998</c:v>
                </c:pt>
                <c:pt idx="5432">
                  <c:v>4.1766666670000001</c:v>
                </c:pt>
                <c:pt idx="5433">
                  <c:v>4.9524999999999997</c:v>
                </c:pt>
                <c:pt idx="5434">
                  <c:v>5.4891666670000001</c:v>
                </c:pt>
                <c:pt idx="5435">
                  <c:v>5.7633333329999994</c:v>
                </c:pt>
                <c:pt idx="5436">
                  <c:v>5.7458333329999993</c:v>
                </c:pt>
                <c:pt idx="5437">
                  <c:v>5.4424999999999999</c:v>
                </c:pt>
                <c:pt idx="5438">
                  <c:v>4.8708333329999993</c:v>
                </c:pt>
                <c:pt idx="5439">
                  <c:v>4.0774999999999997</c:v>
                </c:pt>
                <c:pt idx="5440">
                  <c:v>3.1033333330000001</c:v>
                </c:pt>
                <c:pt idx="5441">
                  <c:v>2.0299999999999998</c:v>
                </c:pt>
                <c:pt idx="5442">
                  <c:v>0.92749999999999999</c:v>
                </c:pt>
                <c:pt idx="5443">
                  <c:v>8.1666666669999999E-2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0.1225</c:v>
                </c:pt>
                <c:pt idx="5453">
                  <c:v>1.038333333</c:v>
                </c:pt>
                <c:pt idx="5454">
                  <c:v>2.1349999999999998</c:v>
                </c:pt>
                <c:pt idx="5455">
                  <c:v>3.2025000000000001</c:v>
                </c:pt>
                <c:pt idx="5456">
                  <c:v>4.153333333</c:v>
                </c:pt>
                <c:pt idx="5457">
                  <c:v>4.9233333329999995</c:v>
                </c:pt>
                <c:pt idx="5458">
                  <c:v>5.465833333</c:v>
                </c:pt>
                <c:pt idx="5459">
                  <c:v>5.7341666670000002</c:v>
                </c:pt>
                <c:pt idx="5460">
                  <c:v>5.7166666670000001</c:v>
                </c:pt>
                <c:pt idx="5461">
                  <c:v>5.4133333329999997</c:v>
                </c:pt>
                <c:pt idx="5462">
                  <c:v>4.8416666670000001</c:v>
                </c:pt>
                <c:pt idx="5463">
                  <c:v>4.0425000000000004</c:v>
                </c:pt>
                <c:pt idx="5464">
                  <c:v>3.068333333</c:v>
                </c:pt>
                <c:pt idx="5465">
                  <c:v>1.9950000000000001</c:v>
                </c:pt>
                <c:pt idx="5466">
                  <c:v>0.89249999999999996</c:v>
                </c:pt>
                <c:pt idx="5467">
                  <c:v>6.4166666669999997E-2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0.1108333333</c:v>
                </c:pt>
                <c:pt idx="5477">
                  <c:v>1.003333333</c:v>
                </c:pt>
                <c:pt idx="5478">
                  <c:v>2.1058333330000001</c:v>
                </c:pt>
                <c:pt idx="5479">
                  <c:v>3.173333333</c:v>
                </c:pt>
                <c:pt idx="5480">
                  <c:v>4.1241666670000008</c:v>
                </c:pt>
                <c:pt idx="5481">
                  <c:v>4.9000000000000004</c:v>
                </c:pt>
                <c:pt idx="5482">
                  <c:v>5.4366666670000008</c:v>
                </c:pt>
                <c:pt idx="5483">
                  <c:v>5.7108333329999992</c:v>
                </c:pt>
                <c:pt idx="5484">
                  <c:v>5.6875</c:v>
                </c:pt>
                <c:pt idx="5485">
                  <c:v>5.3841666670000006</c:v>
                </c:pt>
                <c:pt idx="5486">
                  <c:v>4.8125</c:v>
                </c:pt>
                <c:pt idx="5487">
                  <c:v>4.0075000000000003</c:v>
                </c:pt>
                <c:pt idx="5488">
                  <c:v>3.0333333329999999</c:v>
                </c:pt>
                <c:pt idx="5489">
                  <c:v>1.96</c:v>
                </c:pt>
                <c:pt idx="5490">
                  <c:v>0.85166666669999991</c:v>
                </c:pt>
                <c:pt idx="5491">
                  <c:v>5.2499999999999998E-2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9.3333333330000004E-2</c:v>
                </c:pt>
                <c:pt idx="5501">
                  <c:v>0.97416666669999996</c:v>
                </c:pt>
                <c:pt idx="5502">
                  <c:v>2.076666667</c:v>
                </c:pt>
                <c:pt idx="5503">
                  <c:v>3.1441666669999999</c:v>
                </c:pt>
                <c:pt idx="5504">
                  <c:v>4.1008333329999997</c:v>
                </c:pt>
                <c:pt idx="5505">
                  <c:v>4.8708333329999993</c:v>
                </c:pt>
                <c:pt idx="5506">
                  <c:v>5.4133333329999997</c:v>
                </c:pt>
                <c:pt idx="5507">
                  <c:v>5.681666667</c:v>
                </c:pt>
                <c:pt idx="5508">
                  <c:v>5.6641666670000008</c:v>
                </c:pt>
                <c:pt idx="5509">
                  <c:v>5.3550000000000004</c:v>
                </c:pt>
                <c:pt idx="5510">
                  <c:v>4.7774999999999999</c:v>
                </c:pt>
                <c:pt idx="5511">
                  <c:v>3.9783333330000001</c:v>
                </c:pt>
                <c:pt idx="5512">
                  <c:v>2.9983333330000002</c:v>
                </c:pt>
                <c:pt idx="5513">
                  <c:v>1.919166667</c:v>
                </c:pt>
                <c:pt idx="5514">
                  <c:v>0.81666666669999999</c:v>
                </c:pt>
                <c:pt idx="5515">
                  <c:v>4.0833333329999999E-2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8.1666666669999999E-2</c:v>
                </c:pt>
                <c:pt idx="5525">
                  <c:v>0.94499999999999995</c:v>
                </c:pt>
                <c:pt idx="5526">
                  <c:v>2.0474999999999999</c:v>
                </c:pt>
                <c:pt idx="5527">
                  <c:v>3.1208333330000002</c:v>
                </c:pt>
                <c:pt idx="5528">
                  <c:v>4.0716666669999997</c:v>
                </c:pt>
                <c:pt idx="5529">
                  <c:v>4.8475000000000001</c:v>
                </c:pt>
                <c:pt idx="5530">
                  <c:v>5.3841666670000006</c:v>
                </c:pt>
                <c:pt idx="5531">
                  <c:v>5.6524999999999999</c:v>
                </c:pt>
                <c:pt idx="5532">
                  <c:v>5.6349999999999998</c:v>
                </c:pt>
                <c:pt idx="5533">
                  <c:v>5.3258333329999994</c:v>
                </c:pt>
                <c:pt idx="5534">
                  <c:v>4.7483333329999997</c:v>
                </c:pt>
                <c:pt idx="5535">
                  <c:v>3.943333333</c:v>
                </c:pt>
                <c:pt idx="5536">
                  <c:v>2.963333333</c:v>
                </c:pt>
                <c:pt idx="5537">
                  <c:v>1.878333333</c:v>
                </c:pt>
                <c:pt idx="5538">
                  <c:v>0.77583333330000004</c:v>
                </c:pt>
                <c:pt idx="5539">
                  <c:v>2.9166666670000001E-2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7.0000000000000007E-2</c:v>
                </c:pt>
                <c:pt idx="5549">
                  <c:v>0.91</c:v>
                </c:pt>
                <c:pt idx="5550">
                  <c:v>2.0183333330000002</c:v>
                </c:pt>
                <c:pt idx="5551">
                  <c:v>3.0916666670000001</c:v>
                </c:pt>
                <c:pt idx="5552">
                  <c:v>4.0425000000000004</c:v>
                </c:pt>
                <c:pt idx="5553">
                  <c:v>4.818333333</c:v>
                </c:pt>
                <c:pt idx="5554">
                  <c:v>5.3608333329999995</c:v>
                </c:pt>
                <c:pt idx="5555">
                  <c:v>5.6233333329999997</c:v>
                </c:pt>
                <c:pt idx="5556">
                  <c:v>5.6058333329999996</c:v>
                </c:pt>
                <c:pt idx="5557">
                  <c:v>5.2908333329999993</c:v>
                </c:pt>
                <c:pt idx="5558">
                  <c:v>4.7133333329999996</c:v>
                </c:pt>
                <c:pt idx="5559">
                  <c:v>3.9083333329999999</c:v>
                </c:pt>
                <c:pt idx="5560">
                  <c:v>2.9283333329999999</c:v>
                </c:pt>
                <c:pt idx="5561">
                  <c:v>1.8433333330000001</c:v>
                </c:pt>
                <c:pt idx="5562">
                  <c:v>0.73499999999999999</c:v>
                </c:pt>
                <c:pt idx="5563">
                  <c:v>2.3333333329999997E-2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5.8333333330000001E-2</c:v>
                </c:pt>
                <c:pt idx="5573">
                  <c:v>0.88083333330000002</c:v>
                </c:pt>
                <c:pt idx="5574">
                  <c:v>1.9891666669999999</c:v>
                </c:pt>
                <c:pt idx="5575">
                  <c:v>3.0625</c:v>
                </c:pt>
                <c:pt idx="5576">
                  <c:v>4.0191666670000004</c:v>
                </c:pt>
                <c:pt idx="5577">
                  <c:v>4.7891666670000008</c:v>
                </c:pt>
                <c:pt idx="5578">
                  <c:v>5.3316666670000004</c:v>
                </c:pt>
                <c:pt idx="5579">
                  <c:v>5.6</c:v>
                </c:pt>
                <c:pt idx="5580">
                  <c:v>5.5766666670000005</c:v>
                </c:pt>
                <c:pt idx="5581">
                  <c:v>5.2616666670000001</c:v>
                </c:pt>
                <c:pt idx="5582">
                  <c:v>4.6783333329999994</c:v>
                </c:pt>
                <c:pt idx="5583">
                  <c:v>3.8733333330000002</c:v>
                </c:pt>
                <c:pt idx="5584">
                  <c:v>2.8875000000000002</c:v>
                </c:pt>
                <c:pt idx="5585">
                  <c:v>1.8025</c:v>
                </c:pt>
                <c:pt idx="5586">
                  <c:v>0.69416666669999993</c:v>
                </c:pt>
                <c:pt idx="5587">
                  <c:v>1.7500000000000002E-2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4.6666666669999995E-2</c:v>
                </c:pt>
                <c:pt idx="5597">
                  <c:v>0.85166666669999991</c:v>
                </c:pt>
                <c:pt idx="5598">
                  <c:v>1.96</c:v>
                </c:pt>
                <c:pt idx="5599">
                  <c:v>3.0333333329999999</c:v>
                </c:pt>
                <c:pt idx="5600">
                  <c:v>3.99</c:v>
                </c:pt>
                <c:pt idx="5601">
                  <c:v>4.7658333329999998</c:v>
                </c:pt>
                <c:pt idx="5602">
                  <c:v>5.3025000000000002</c:v>
                </c:pt>
                <c:pt idx="5603">
                  <c:v>5.5708333329999995</c:v>
                </c:pt>
                <c:pt idx="5604">
                  <c:v>5.5416666670000003</c:v>
                </c:pt>
                <c:pt idx="5605">
                  <c:v>5.2266666670000008</c:v>
                </c:pt>
                <c:pt idx="5606">
                  <c:v>4.6491666670000003</c:v>
                </c:pt>
                <c:pt idx="5607">
                  <c:v>3.8325</c:v>
                </c:pt>
                <c:pt idx="5608">
                  <c:v>2.8525</c:v>
                </c:pt>
                <c:pt idx="5609">
                  <c:v>1.7616666669999999</c:v>
                </c:pt>
                <c:pt idx="5610">
                  <c:v>0.6533333333000001</c:v>
                </c:pt>
                <c:pt idx="5611">
                  <c:v>1.1666666669999999E-2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4.0833333329999999E-2</c:v>
                </c:pt>
                <c:pt idx="5621">
                  <c:v>0.81666666669999999</c:v>
                </c:pt>
                <c:pt idx="5622">
                  <c:v>1.930833333</c:v>
                </c:pt>
                <c:pt idx="5623">
                  <c:v>3.0041666669999998</c:v>
                </c:pt>
                <c:pt idx="5624">
                  <c:v>3.9608333330000001</c:v>
                </c:pt>
                <c:pt idx="5625">
                  <c:v>4.7366666670000006</c:v>
                </c:pt>
                <c:pt idx="5626">
                  <c:v>5.2733333329999992</c:v>
                </c:pt>
                <c:pt idx="5627">
                  <c:v>5.5416666670000003</c:v>
                </c:pt>
                <c:pt idx="5628">
                  <c:v>5.5125000000000002</c:v>
                </c:pt>
                <c:pt idx="5629">
                  <c:v>5.1974999999999998</c:v>
                </c:pt>
                <c:pt idx="5630">
                  <c:v>4.6141666670000001</c:v>
                </c:pt>
                <c:pt idx="5631">
                  <c:v>3.7974999999999999</c:v>
                </c:pt>
                <c:pt idx="5632">
                  <c:v>2.8116666669999999</c:v>
                </c:pt>
                <c:pt idx="5633">
                  <c:v>1.7208333330000001</c:v>
                </c:pt>
                <c:pt idx="5634">
                  <c:v>0.61250000000000004</c:v>
                </c:pt>
                <c:pt idx="5635">
                  <c:v>5.8333333329999995E-3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2.9166666670000001E-2</c:v>
                </c:pt>
                <c:pt idx="5645">
                  <c:v>0.78749999999999998</c:v>
                </c:pt>
                <c:pt idx="5646">
                  <c:v>1.8958333330000001</c:v>
                </c:pt>
                <c:pt idx="5647">
                  <c:v>2.9750000000000001</c:v>
                </c:pt>
                <c:pt idx="5648">
                  <c:v>3.931666667</c:v>
                </c:pt>
                <c:pt idx="5649">
                  <c:v>4.7074999999999996</c:v>
                </c:pt>
                <c:pt idx="5650">
                  <c:v>5.244166667</c:v>
                </c:pt>
                <c:pt idx="5651">
                  <c:v>5.5125000000000002</c:v>
                </c:pt>
                <c:pt idx="5652">
                  <c:v>5.4833333329999991</c:v>
                </c:pt>
                <c:pt idx="5653">
                  <c:v>5.1624999999999996</c:v>
                </c:pt>
                <c:pt idx="5654">
                  <c:v>4.5791666670000009</c:v>
                </c:pt>
                <c:pt idx="5655">
                  <c:v>3.7625000000000002</c:v>
                </c:pt>
                <c:pt idx="5656">
                  <c:v>2.7708333330000001</c:v>
                </c:pt>
                <c:pt idx="5657">
                  <c:v>1.68</c:v>
                </c:pt>
                <c:pt idx="5658">
                  <c:v>0.57166666669999999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2.3333333329999997E-2</c:v>
                </c:pt>
                <c:pt idx="5669">
                  <c:v>0.75249999999999995</c:v>
                </c:pt>
                <c:pt idx="5670">
                  <c:v>1.8666666670000001</c:v>
                </c:pt>
                <c:pt idx="5671">
                  <c:v>2.9458333329999999</c:v>
                </c:pt>
                <c:pt idx="5672">
                  <c:v>3.9024999999999999</c:v>
                </c:pt>
                <c:pt idx="5673">
                  <c:v>4.6783333329999994</c:v>
                </c:pt>
                <c:pt idx="5674">
                  <c:v>5.2149999999999999</c:v>
                </c:pt>
                <c:pt idx="5675">
                  <c:v>5.4775</c:v>
                </c:pt>
                <c:pt idx="5676">
                  <c:v>5.4483333329999999</c:v>
                </c:pt>
                <c:pt idx="5677">
                  <c:v>5.1333333329999995</c:v>
                </c:pt>
                <c:pt idx="5678">
                  <c:v>4.5441666670000007</c:v>
                </c:pt>
                <c:pt idx="5679">
                  <c:v>3.721666667</c:v>
                </c:pt>
                <c:pt idx="5680">
                  <c:v>2.73</c:v>
                </c:pt>
                <c:pt idx="5681">
                  <c:v>1.639166667</c:v>
                </c:pt>
                <c:pt idx="5682">
                  <c:v>0.53083333330000004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1.7500000000000002E-2</c:v>
                </c:pt>
                <c:pt idx="5693">
                  <c:v>0.72333333330000005</c:v>
                </c:pt>
                <c:pt idx="5694">
                  <c:v>1.8374999999999999</c:v>
                </c:pt>
                <c:pt idx="5695">
                  <c:v>2.9108333330000002</c:v>
                </c:pt>
                <c:pt idx="5696">
                  <c:v>3.8733333330000002</c:v>
                </c:pt>
                <c:pt idx="5697">
                  <c:v>4.6491666670000003</c:v>
                </c:pt>
                <c:pt idx="5698">
                  <c:v>5.1858333329999997</c:v>
                </c:pt>
                <c:pt idx="5699">
                  <c:v>5.4483333329999999</c:v>
                </c:pt>
                <c:pt idx="5700">
                  <c:v>5.4191666670000007</c:v>
                </c:pt>
                <c:pt idx="5701">
                  <c:v>5.0983333329999994</c:v>
                </c:pt>
                <c:pt idx="5702">
                  <c:v>4.5033333329999996</c:v>
                </c:pt>
                <c:pt idx="5703">
                  <c:v>3.6866666669999999</c:v>
                </c:pt>
                <c:pt idx="5704">
                  <c:v>2.6891666669999998</c:v>
                </c:pt>
                <c:pt idx="5705">
                  <c:v>1.598333333</c:v>
                </c:pt>
                <c:pt idx="5706">
                  <c:v>0.49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1.1666666669999999E-2</c:v>
                </c:pt>
                <c:pt idx="5717">
                  <c:v>0.68833333330000002</c:v>
                </c:pt>
                <c:pt idx="5718">
                  <c:v>1.8025</c:v>
                </c:pt>
                <c:pt idx="5719">
                  <c:v>2.8816666670000002</c:v>
                </c:pt>
                <c:pt idx="5720">
                  <c:v>3.8441666670000001</c:v>
                </c:pt>
                <c:pt idx="5721">
                  <c:v>4.62</c:v>
                </c:pt>
                <c:pt idx="5722">
                  <c:v>5.1566666670000005</c:v>
                </c:pt>
                <c:pt idx="5723">
                  <c:v>5.4191666670000007</c:v>
                </c:pt>
                <c:pt idx="5724">
                  <c:v>5.3841666670000006</c:v>
                </c:pt>
                <c:pt idx="5725">
                  <c:v>5.0633333329999992</c:v>
                </c:pt>
                <c:pt idx="5726">
                  <c:v>4.4683333329999995</c:v>
                </c:pt>
                <c:pt idx="5727">
                  <c:v>3.6458333330000001</c:v>
                </c:pt>
                <c:pt idx="5728">
                  <c:v>2.6483333330000001</c:v>
                </c:pt>
                <c:pt idx="5729">
                  <c:v>1.5516666669999999</c:v>
                </c:pt>
                <c:pt idx="5730">
                  <c:v>0.44916666669999999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5.8333333329999995E-3</c:v>
                </c:pt>
                <c:pt idx="5741">
                  <c:v>0.6591666666999999</c:v>
                </c:pt>
                <c:pt idx="5742">
                  <c:v>1.7733333330000001</c:v>
                </c:pt>
                <c:pt idx="5743">
                  <c:v>2.8525</c:v>
                </c:pt>
                <c:pt idx="5744">
                  <c:v>3.8149999999999999</c:v>
                </c:pt>
                <c:pt idx="5745">
                  <c:v>4.590833333</c:v>
                </c:pt>
                <c:pt idx="5746">
                  <c:v>5.1275000000000004</c:v>
                </c:pt>
                <c:pt idx="5747">
                  <c:v>5.3841666670000006</c:v>
                </c:pt>
                <c:pt idx="5748">
                  <c:v>5.3550000000000004</c:v>
                </c:pt>
                <c:pt idx="5749">
                  <c:v>5.028333333</c:v>
                </c:pt>
                <c:pt idx="5750">
                  <c:v>4.4333333329999993</c:v>
                </c:pt>
                <c:pt idx="5751">
                  <c:v>3.605</c:v>
                </c:pt>
                <c:pt idx="5752">
                  <c:v>2.6074999999999999</c:v>
                </c:pt>
                <c:pt idx="5753">
                  <c:v>1.5108333330000001</c:v>
                </c:pt>
                <c:pt idx="5754">
                  <c:v>0.40833333329999999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5.8333333329999995E-3</c:v>
                </c:pt>
                <c:pt idx="5765">
                  <c:v>0.62416666669999998</c:v>
                </c:pt>
                <c:pt idx="5766">
                  <c:v>1.7383333330000001</c:v>
                </c:pt>
                <c:pt idx="5767">
                  <c:v>2.8233333329999999</c:v>
                </c:pt>
                <c:pt idx="5768">
                  <c:v>3.7858333330000002</c:v>
                </c:pt>
                <c:pt idx="5769">
                  <c:v>4.5616666670000008</c:v>
                </c:pt>
                <c:pt idx="5770">
                  <c:v>5.0983333329999994</c:v>
                </c:pt>
                <c:pt idx="5771">
                  <c:v>5.3550000000000004</c:v>
                </c:pt>
                <c:pt idx="5772">
                  <c:v>5.32</c:v>
                </c:pt>
                <c:pt idx="5773">
                  <c:v>4.9933333329999998</c:v>
                </c:pt>
                <c:pt idx="5774">
                  <c:v>4.3925000000000001</c:v>
                </c:pt>
                <c:pt idx="5775">
                  <c:v>3.5641666669999998</c:v>
                </c:pt>
                <c:pt idx="5776">
                  <c:v>2.5666666669999998</c:v>
                </c:pt>
                <c:pt idx="5777">
                  <c:v>1.464166667</c:v>
                </c:pt>
                <c:pt idx="5778">
                  <c:v>0.37333333330000001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0.58916666669999995</c:v>
                </c:pt>
                <c:pt idx="5790">
                  <c:v>1.7091666669999999</c:v>
                </c:pt>
                <c:pt idx="5791">
                  <c:v>2.7883333330000002</c:v>
                </c:pt>
                <c:pt idx="5792">
                  <c:v>3.7508333330000001</c:v>
                </c:pt>
                <c:pt idx="5793">
                  <c:v>4.5266666670000006</c:v>
                </c:pt>
                <c:pt idx="5794">
                  <c:v>5.0633333329999992</c:v>
                </c:pt>
                <c:pt idx="5795">
                  <c:v>5.32</c:v>
                </c:pt>
                <c:pt idx="5796">
                  <c:v>5.2850000000000001</c:v>
                </c:pt>
                <c:pt idx="5797">
                  <c:v>4.9583333329999997</c:v>
                </c:pt>
                <c:pt idx="5798">
                  <c:v>4.3574999999999999</c:v>
                </c:pt>
                <c:pt idx="5799">
                  <c:v>3.5291666670000001</c:v>
                </c:pt>
                <c:pt idx="5800">
                  <c:v>2.525833333</c:v>
                </c:pt>
                <c:pt idx="5801">
                  <c:v>1.423333333</c:v>
                </c:pt>
                <c:pt idx="5802">
                  <c:v>0.33833333329999998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0.56000000000000005</c:v>
                </c:pt>
                <c:pt idx="5814">
                  <c:v>1.6741666669999999</c:v>
                </c:pt>
                <c:pt idx="5815">
                  <c:v>2.7591666670000001</c:v>
                </c:pt>
                <c:pt idx="5816">
                  <c:v>3.721666667</c:v>
                </c:pt>
                <c:pt idx="5817">
                  <c:v>4.4974999999999996</c:v>
                </c:pt>
                <c:pt idx="5818">
                  <c:v>5.034166667</c:v>
                </c:pt>
                <c:pt idx="5819">
                  <c:v>5.2908333329999993</c:v>
                </c:pt>
                <c:pt idx="5820">
                  <c:v>5.25</c:v>
                </c:pt>
                <c:pt idx="5821">
                  <c:v>4.9175000000000004</c:v>
                </c:pt>
                <c:pt idx="5822">
                  <c:v>4.3166666670000007</c:v>
                </c:pt>
                <c:pt idx="5823">
                  <c:v>3.4883333329999999</c:v>
                </c:pt>
                <c:pt idx="5824">
                  <c:v>2.4849999999999999</c:v>
                </c:pt>
                <c:pt idx="5825">
                  <c:v>1.3766666670000001</c:v>
                </c:pt>
                <c:pt idx="5826">
                  <c:v>0.30333333330000001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0.52500000000000002</c:v>
                </c:pt>
                <c:pt idx="5838">
                  <c:v>1.639166667</c:v>
                </c:pt>
                <c:pt idx="5839">
                  <c:v>2.724166667</c:v>
                </c:pt>
                <c:pt idx="5840">
                  <c:v>3.6924999999999999</c:v>
                </c:pt>
                <c:pt idx="5841">
                  <c:v>4.4683333329999995</c:v>
                </c:pt>
                <c:pt idx="5842">
                  <c:v>4.9991666670000008</c:v>
                </c:pt>
                <c:pt idx="5843">
                  <c:v>5.255833333</c:v>
                </c:pt>
                <c:pt idx="5844">
                  <c:v>5.2149999999999999</c:v>
                </c:pt>
                <c:pt idx="5845">
                  <c:v>4.8825000000000003</c:v>
                </c:pt>
                <c:pt idx="5846">
                  <c:v>4.2758333329999996</c:v>
                </c:pt>
                <c:pt idx="5847">
                  <c:v>3.4416666669999998</c:v>
                </c:pt>
                <c:pt idx="5848">
                  <c:v>2.4383333330000001</c:v>
                </c:pt>
                <c:pt idx="5849">
                  <c:v>1.33</c:v>
                </c:pt>
                <c:pt idx="5850">
                  <c:v>0.26833333329999998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0.49583333330000001</c:v>
                </c:pt>
                <c:pt idx="5862">
                  <c:v>1.61</c:v>
                </c:pt>
                <c:pt idx="5863">
                  <c:v>2.6949999999999998</c:v>
                </c:pt>
                <c:pt idx="5864">
                  <c:v>3.6575000000000002</c:v>
                </c:pt>
                <c:pt idx="5865">
                  <c:v>4.4333333329999993</c:v>
                </c:pt>
                <c:pt idx="5866">
                  <c:v>4.97</c:v>
                </c:pt>
                <c:pt idx="5867">
                  <c:v>5.2208333329999999</c:v>
                </c:pt>
                <c:pt idx="5868">
                  <c:v>5.18</c:v>
                </c:pt>
                <c:pt idx="5869">
                  <c:v>4.8475000000000001</c:v>
                </c:pt>
                <c:pt idx="5870">
                  <c:v>4.2408333329999994</c:v>
                </c:pt>
                <c:pt idx="5871">
                  <c:v>3.400833333</c:v>
                </c:pt>
                <c:pt idx="5872">
                  <c:v>2.3975</c:v>
                </c:pt>
                <c:pt idx="5873">
                  <c:v>1.2891666669999999</c:v>
                </c:pt>
                <c:pt idx="5874">
                  <c:v>0.2391666667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0.46083333329999998</c:v>
                </c:pt>
                <c:pt idx="5886">
                  <c:v>1.575</c:v>
                </c:pt>
                <c:pt idx="5887">
                  <c:v>2.66</c:v>
                </c:pt>
                <c:pt idx="5888">
                  <c:v>3.628333333</c:v>
                </c:pt>
                <c:pt idx="5889">
                  <c:v>4.4041666670000001</c:v>
                </c:pt>
                <c:pt idx="5890">
                  <c:v>4.9349999999999996</c:v>
                </c:pt>
                <c:pt idx="5891">
                  <c:v>5.1858333329999997</c:v>
                </c:pt>
                <c:pt idx="5892">
                  <c:v>5.1449999999999996</c:v>
                </c:pt>
                <c:pt idx="5893">
                  <c:v>4.806666667</c:v>
                </c:pt>
                <c:pt idx="5894">
                  <c:v>4.2</c:v>
                </c:pt>
                <c:pt idx="5895">
                  <c:v>3.36</c:v>
                </c:pt>
                <c:pt idx="5896">
                  <c:v>2.3508333330000002</c:v>
                </c:pt>
                <c:pt idx="5897">
                  <c:v>1.2424999999999999</c:v>
                </c:pt>
                <c:pt idx="5898">
                  <c:v>0.21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0.43166666670000003</c:v>
                </c:pt>
                <c:pt idx="5910">
                  <c:v>1.54</c:v>
                </c:pt>
                <c:pt idx="5911">
                  <c:v>2.630833333</c:v>
                </c:pt>
                <c:pt idx="5912">
                  <c:v>3.5933333329999999</c:v>
                </c:pt>
                <c:pt idx="5913">
                  <c:v>4.369166667</c:v>
                </c:pt>
                <c:pt idx="5914">
                  <c:v>4.9000000000000004</c:v>
                </c:pt>
                <c:pt idx="5915">
                  <c:v>5.1566666670000005</c:v>
                </c:pt>
                <c:pt idx="5916">
                  <c:v>5.1100000000000003</c:v>
                </c:pt>
                <c:pt idx="5917">
                  <c:v>4.7716666670000007</c:v>
                </c:pt>
                <c:pt idx="5918">
                  <c:v>4.159166667</c:v>
                </c:pt>
                <c:pt idx="5919">
                  <c:v>3.3191666670000002</c:v>
                </c:pt>
                <c:pt idx="5920">
                  <c:v>2.3041666670000001</c:v>
                </c:pt>
                <c:pt idx="5921">
                  <c:v>1.1958333329999999</c:v>
                </c:pt>
                <c:pt idx="5922">
                  <c:v>0.18083333329999998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0.40250000000000002</c:v>
                </c:pt>
                <c:pt idx="5934">
                  <c:v>1.5108333330000001</c:v>
                </c:pt>
                <c:pt idx="5935">
                  <c:v>2.5958333329999999</c:v>
                </c:pt>
                <c:pt idx="5936">
                  <c:v>3.5641666669999998</c:v>
                </c:pt>
                <c:pt idx="5937">
                  <c:v>4.3341666670000007</c:v>
                </c:pt>
                <c:pt idx="5938">
                  <c:v>4.8708333329999993</c:v>
                </c:pt>
                <c:pt idx="5939">
                  <c:v>5.1216666670000004</c:v>
                </c:pt>
                <c:pt idx="5940">
                  <c:v>5.0691666670000002</c:v>
                </c:pt>
                <c:pt idx="5941">
                  <c:v>4.7308333329999996</c:v>
                </c:pt>
                <c:pt idx="5942">
                  <c:v>4.1183333329999998</c:v>
                </c:pt>
                <c:pt idx="5943">
                  <c:v>3.2725</c:v>
                </c:pt>
                <c:pt idx="5944">
                  <c:v>2.2633333329999998</c:v>
                </c:pt>
                <c:pt idx="5945">
                  <c:v>1.149166667</c:v>
                </c:pt>
                <c:pt idx="5946">
                  <c:v>0.1575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0.37333333330000001</c:v>
                </c:pt>
                <c:pt idx="5958">
                  <c:v>1.475833333</c:v>
                </c:pt>
                <c:pt idx="5959">
                  <c:v>2.5608333330000002</c:v>
                </c:pt>
                <c:pt idx="5960">
                  <c:v>3.5291666670000001</c:v>
                </c:pt>
                <c:pt idx="5961">
                  <c:v>4.3049999999999997</c:v>
                </c:pt>
                <c:pt idx="5962">
                  <c:v>4.8358333329999992</c:v>
                </c:pt>
                <c:pt idx="5963">
                  <c:v>5.0808333329999993</c:v>
                </c:pt>
                <c:pt idx="5964">
                  <c:v>5.034166667</c:v>
                </c:pt>
                <c:pt idx="5965">
                  <c:v>4.6900000000000004</c:v>
                </c:pt>
                <c:pt idx="5966">
                  <c:v>4.0774999999999997</c:v>
                </c:pt>
                <c:pt idx="5967">
                  <c:v>3.2316666669999998</c:v>
                </c:pt>
                <c:pt idx="5968">
                  <c:v>2.2166666670000001</c:v>
                </c:pt>
                <c:pt idx="5969">
                  <c:v>1.1025</c:v>
                </c:pt>
                <c:pt idx="5970">
                  <c:v>0.13416666670000002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0.34416666670000001</c:v>
                </c:pt>
                <c:pt idx="5982">
                  <c:v>1.440833333</c:v>
                </c:pt>
                <c:pt idx="5983">
                  <c:v>2.5316666670000001</c:v>
                </c:pt>
                <c:pt idx="5984">
                  <c:v>3.494166667</c:v>
                </c:pt>
                <c:pt idx="5985">
                  <c:v>4.2699999999999996</c:v>
                </c:pt>
                <c:pt idx="5986">
                  <c:v>4.8008333329999999</c:v>
                </c:pt>
                <c:pt idx="5987">
                  <c:v>5.0458333329999991</c:v>
                </c:pt>
                <c:pt idx="5988">
                  <c:v>4.9991666670000008</c:v>
                </c:pt>
                <c:pt idx="5989">
                  <c:v>4.6491666670000003</c:v>
                </c:pt>
                <c:pt idx="5990">
                  <c:v>4.0366666669999995</c:v>
                </c:pt>
                <c:pt idx="5991">
                  <c:v>3.1850000000000001</c:v>
                </c:pt>
                <c:pt idx="5992">
                  <c:v>2.17</c:v>
                </c:pt>
                <c:pt idx="5993">
                  <c:v>1.055833333</c:v>
                </c:pt>
                <c:pt idx="5994">
                  <c:v>0.1108333333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0.32083333329999997</c:v>
                </c:pt>
                <c:pt idx="6006">
                  <c:v>1.4058333330000001</c:v>
                </c:pt>
                <c:pt idx="6007">
                  <c:v>2.496666667</c:v>
                </c:pt>
                <c:pt idx="6008">
                  <c:v>3.4649999999999999</c:v>
                </c:pt>
                <c:pt idx="6009">
                  <c:v>4.2350000000000003</c:v>
                </c:pt>
                <c:pt idx="6010">
                  <c:v>4.7658333329999998</c:v>
                </c:pt>
                <c:pt idx="6011">
                  <c:v>5.0108333329999999</c:v>
                </c:pt>
                <c:pt idx="6012">
                  <c:v>4.9583333329999997</c:v>
                </c:pt>
                <c:pt idx="6013">
                  <c:v>4.6141666670000001</c:v>
                </c:pt>
                <c:pt idx="6014">
                  <c:v>3.99</c:v>
                </c:pt>
                <c:pt idx="6015">
                  <c:v>3.1441666669999999</c:v>
                </c:pt>
                <c:pt idx="6016">
                  <c:v>2.1233333330000002</c:v>
                </c:pt>
                <c:pt idx="6017">
                  <c:v>1.0091666669999999</c:v>
                </c:pt>
                <c:pt idx="6018">
                  <c:v>9.3333333330000004E-2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0.29166666670000002</c:v>
                </c:pt>
                <c:pt idx="6030">
                  <c:v>1.370833333</c:v>
                </c:pt>
                <c:pt idx="6031">
                  <c:v>2.4616666669999998</c:v>
                </c:pt>
                <c:pt idx="6032">
                  <c:v>3.43</c:v>
                </c:pt>
                <c:pt idx="6033">
                  <c:v>4.2</c:v>
                </c:pt>
                <c:pt idx="6034">
                  <c:v>4.7308333329999996</c:v>
                </c:pt>
                <c:pt idx="6035">
                  <c:v>4.9758333329999997</c:v>
                </c:pt>
                <c:pt idx="6036">
                  <c:v>4.9233333329999995</c:v>
                </c:pt>
                <c:pt idx="6037">
                  <c:v>4.5733333329999999</c:v>
                </c:pt>
                <c:pt idx="6038">
                  <c:v>3.9491666670000001</c:v>
                </c:pt>
                <c:pt idx="6039">
                  <c:v>3.0975000000000001</c:v>
                </c:pt>
                <c:pt idx="6040">
                  <c:v>2.076666667</c:v>
                </c:pt>
                <c:pt idx="6041">
                  <c:v>0.96250000000000002</c:v>
                </c:pt>
                <c:pt idx="6042">
                  <c:v>7.5833333330000002E-2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0.26833333329999998</c:v>
                </c:pt>
                <c:pt idx="6054">
                  <c:v>1.3358333330000001</c:v>
                </c:pt>
                <c:pt idx="6055">
                  <c:v>2.4266666670000001</c:v>
                </c:pt>
                <c:pt idx="6056">
                  <c:v>3.395</c:v>
                </c:pt>
                <c:pt idx="6057">
                  <c:v>4.165</c:v>
                </c:pt>
                <c:pt idx="6058">
                  <c:v>4.6958333329999995</c:v>
                </c:pt>
                <c:pt idx="6059">
                  <c:v>4.9408333329999996</c:v>
                </c:pt>
                <c:pt idx="6060">
                  <c:v>4.8825000000000003</c:v>
                </c:pt>
                <c:pt idx="6061">
                  <c:v>4.5324999999999998</c:v>
                </c:pt>
                <c:pt idx="6062">
                  <c:v>3.9083333329999999</c:v>
                </c:pt>
                <c:pt idx="6063">
                  <c:v>3.0508333329999999</c:v>
                </c:pt>
                <c:pt idx="6064">
                  <c:v>2.0299999999999998</c:v>
                </c:pt>
                <c:pt idx="6065">
                  <c:v>0.91</c:v>
                </c:pt>
                <c:pt idx="6066">
                  <c:v>5.8333333330000001E-2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0.245</c:v>
                </c:pt>
                <c:pt idx="6078">
                  <c:v>1.3008333330000001</c:v>
                </c:pt>
                <c:pt idx="6079">
                  <c:v>2.391666667</c:v>
                </c:pt>
                <c:pt idx="6080">
                  <c:v>3.36</c:v>
                </c:pt>
                <c:pt idx="6081">
                  <c:v>4.13</c:v>
                </c:pt>
                <c:pt idx="6082">
                  <c:v>4.6608333329999994</c:v>
                </c:pt>
                <c:pt idx="6083">
                  <c:v>4.9000000000000004</c:v>
                </c:pt>
                <c:pt idx="6084">
                  <c:v>4.8416666670000001</c:v>
                </c:pt>
                <c:pt idx="6085">
                  <c:v>4.4916666670000005</c:v>
                </c:pt>
                <c:pt idx="6086">
                  <c:v>3.8616666670000002</c:v>
                </c:pt>
                <c:pt idx="6087">
                  <c:v>3.01</c:v>
                </c:pt>
                <c:pt idx="6088">
                  <c:v>1.983333333</c:v>
                </c:pt>
                <c:pt idx="6089">
                  <c:v>0.86333333330000006</c:v>
                </c:pt>
                <c:pt idx="6090">
                  <c:v>4.0833333329999999E-2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0.22166666670000001</c:v>
                </c:pt>
                <c:pt idx="6102">
                  <c:v>1.265833333</c:v>
                </c:pt>
                <c:pt idx="6103">
                  <c:v>2.3566666669999998</c:v>
                </c:pt>
                <c:pt idx="6104">
                  <c:v>3.3250000000000002</c:v>
                </c:pt>
                <c:pt idx="6105">
                  <c:v>4.0949999999999998</c:v>
                </c:pt>
                <c:pt idx="6106">
                  <c:v>4.62</c:v>
                </c:pt>
                <c:pt idx="6107">
                  <c:v>4.8650000000000002</c:v>
                </c:pt>
                <c:pt idx="6108">
                  <c:v>4.8008333329999999</c:v>
                </c:pt>
                <c:pt idx="6109">
                  <c:v>4.4450000000000003</c:v>
                </c:pt>
                <c:pt idx="6110">
                  <c:v>3.8208333329999999</c:v>
                </c:pt>
                <c:pt idx="6111">
                  <c:v>2.963333333</c:v>
                </c:pt>
                <c:pt idx="6112">
                  <c:v>1.9366666669999999</c:v>
                </c:pt>
                <c:pt idx="6113">
                  <c:v>0.81666666669999999</c:v>
                </c:pt>
                <c:pt idx="6114">
                  <c:v>2.9166666670000001E-2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0.2041666667</c:v>
                </c:pt>
                <c:pt idx="6126">
                  <c:v>1.2308333330000001</c:v>
                </c:pt>
                <c:pt idx="6127">
                  <c:v>2.3216666670000001</c:v>
                </c:pt>
                <c:pt idx="6128">
                  <c:v>3.29</c:v>
                </c:pt>
                <c:pt idx="6129">
                  <c:v>4.0599999999999996</c:v>
                </c:pt>
                <c:pt idx="6130">
                  <c:v>4.585</c:v>
                </c:pt>
                <c:pt idx="6131">
                  <c:v>4.8241666670000001</c:v>
                </c:pt>
                <c:pt idx="6132">
                  <c:v>4.7658333329999998</c:v>
                </c:pt>
                <c:pt idx="6133">
                  <c:v>4.4041666670000001</c:v>
                </c:pt>
                <c:pt idx="6134">
                  <c:v>3.7741666669999998</c:v>
                </c:pt>
                <c:pt idx="6135">
                  <c:v>2.9166666669999999</c:v>
                </c:pt>
                <c:pt idx="6136">
                  <c:v>1.8841666669999999</c:v>
                </c:pt>
                <c:pt idx="6137">
                  <c:v>0.77</c:v>
                </c:pt>
                <c:pt idx="6138">
                  <c:v>2.3333333329999997E-2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0.18083333329999998</c:v>
                </c:pt>
                <c:pt idx="6150">
                  <c:v>1.1958333329999999</c:v>
                </c:pt>
                <c:pt idx="6151">
                  <c:v>2.286666667</c:v>
                </c:pt>
                <c:pt idx="6152">
                  <c:v>3.2549999999999999</c:v>
                </c:pt>
                <c:pt idx="6153">
                  <c:v>4.0250000000000004</c:v>
                </c:pt>
                <c:pt idx="6154">
                  <c:v>4.55</c:v>
                </c:pt>
                <c:pt idx="6155">
                  <c:v>4.7833333329999999</c:v>
                </c:pt>
                <c:pt idx="6156">
                  <c:v>4.7249999999999996</c:v>
                </c:pt>
                <c:pt idx="6157">
                  <c:v>4.3633333329999999</c:v>
                </c:pt>
                <c:pt idx="6158">
                  <c:v>3.7275</c:v>
                </c:pt>
                <c:pt idx="6159">
                  <c:v>2.87</c:v>
                </c:pt>
                <c:pt idx="6160">
                  <c:v>1.8374999999999999</c:v>
                </c:pt>
                <c:pt idx="6161">
                  <c:v>0.71750000000000003</c:v>
                </c:pt>
                <c:pt idx="6162">
                  <c:v>1.1666666669999999E-2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0.16333333329999999</c:v>
                </c:pt>
                <c:pt idx="6174">
                  <c:v>1.160833333</c:v>
                </c:pt>
                <c:pt idx="6175">
                  <c:v>2.2516666669999998</c:v>
                </c:pt>
                <c:pt idx="6176">
                  <c:v>3.22</c:v>
                </c:pt>
                <c:pt idx="6177">
                  <c:v>3.99</c:v>
                </c:pt>
                <c:pt idx="6178">
                  <c:v>4.5091666670000006</c:v>
                </c:pt>
                <c:pt idx="6179">
                  <c:v>4.7483333329999997</c:v>
                </c:pt>
                <c:pt idx="6180">
                  <c:v>4.6841666670000004</c:v>
                </c:pt>
                <c:pt idx="6181">
                  <c:v>4.3224999999999998</c:v>
                </c:pt>
                <c:pt idx="6182">
                  <c:v>3.6866666669999999</c:v>
                </c:pt>
                <c:pt idx="6183">
                  <c:v>2.8233333329999999</c:v>
                </c:pt>
                <c:pt idx="6184">
                  <c:v>1.7908333330000001</c:v>
                </c:pt>
                <c:pt idx="6185">
                  <c:v>0.67083333330000006</c:v>
                </c:pt>
                <c:pt idx="6186">
                  <c:v>5.8333333329999995E-3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0.14583333329999998</c:v>
                </c:pt>
                <c:pt idx="6198">
                  <c:v>1.1258333330000001</c:v>
                </c:pt>
                <c:pt idx="6199">
                  <c:v>2.2166666670000001</c:v>
                </c:pt>
                <c:pt idx="6200">
                  <c:v>3.1850000000000001</c:v>
                </c:pt>
                <c:pt idx="6201">
                  <c:v>3.9550000000000001</c:v>
                </c:pt>
                <c:pt idx="6202">
                  <c:v>4.4741666670000004</c:v>
                </c:pt>
                <c:pt idx="6203">
                  <c:v>4.7074999999999996</c:v>
                </c:pt>
                <c:pt idx="6204">
                  <c:v>4.6433333329999993</c:v>
                </c:pt>
                <c:pt idx="6205">
                  <c:v>4.2758333329999996</c:v>
                </c:pt>
                <c:pt idx="6206">
                  <c:v>3.64</c:v>
                </c:pt>
                <c:pt idx="6207">
                  <c:v>2.7766666669999998</c:v>
                </c:pt>
                <c:pt idx="6208">
                  <c:v>1.744166667</c:v>
                </c:pt>
                <c:pt idx="6209">
                  <c:v>0.62416666669999998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0.12833333329999999</c:v>
                </c:pt>
                <c:pt idx="6222">
                  <c:v>1.090833333</c:v>
                </c:pt>
                <c:pt idx="6223">
                  <c:v>2.181666667</c:v>
                </c:pt>
                <c:pt idx="6224">
                  <c:v>3.15</c:v>
                </c:pt>
                <c:pt idx="6225">
                  <c:v>3.9141666669999999</c:v>
                </c:pt>
                <c:pt idx="6226">
                  <c:v>4.4333333329999993</c:v>
                </c:pt>
                <c:pt idx="6227">
                  <c:v>4.6666666670000003</c:v>
                </c:pt>
                <c:pt idx="6228">
                  <c:v>4.6025</c:v>
                </c:pt>
                <c:pt idx="6229">
                  <c:v>4.2350000000000003</c:v>
                </c:pt>
                <c:pt idx="6230">
                  <c:v>3.5933333329999999</c:v>
                </c:pt>
                <c:pt idx="6231">
                  <c:v>2.73</c:v>
                </c:pt>
                <c:pt idx="6232">
                  <c:v>1.691666667</c:v>
                </c:pt>
                <c:pt idx="6233">
                  <c:v>0.57750000000000001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0.1108333333</c:v>
                </c:pt>
                <c:pt idx="6246">
                  <c:v>1.055833333</c:v>
                </c:pt>
                <c:pt idx="6247">
                  <c:v>2.1466666669999999</c:v>
                </c:pt>
                <c:pt idx="6248">
                  <c:v>3.1091666669999998</c:v>
                </c:pt>
                <c:pt idx="6249">
                  <c:v>3.8791666669999998</c:v>
                </c:pt>
                <c:pt idx="6250">
                  <c:v>4.3983333329999992</c:v>
                </c:pt>
                <c:pt idx="6251">
                  <c:v>4.6316666670000002</c:v>
                </c:pt>
                <c:pt idx="6252">
                  <c:v>4.5558333329999998</c:v>
                </c:pt>
                <c:pt idx="6253">
                  <c:v>4.1883333329999992</c:v>
                </c:pt>
                <c:pt idx="6254">
                  <c:v>3.5466666669999998</c:v>
                </c:pt>
                <c:pt idx="6255">
                  <c:v>2.6775000000000002</c:v>
                </c:pt>
                <c:pt idx="6256">
                  <c:v>1.645</c:v>
                </c:pt>
                <c:pt idx="6257">
                  <c:v>0.52500000000000002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9.3333333330000004E-2</c:v>
                </c:pt>
                <c:pt idx="6270">
                  <c:v>1.0208333330000001</c:v>
                </c:pt>
                <c:pt idx="6271">
                  <c:v>2.1116666670000002</c:v>
                </c:pt>
                <c:pt idx="6272">
                  <c:v>3.0741666670000001</c:v>
                </c:pt>
                <c:pt idx="6273">
                  <c:v>3.8441666670000001</c:v>
                </c:pt>
                <c:pt idx="6274">
                  <c:v>4.3574999999999999</c:v>
                </c:pt>
                <c:pt idx="6275">
                  <c:v>4.590833333</c:v>
                </c:pt>
                <c:pt idx="6276">
                  <c:v>4.5149999999999997</c:v>
                </c:pt>
                <c:pt idx="6277">
                  <c:v>4.1475</c:v>
                </c:pt>
                <c:pt idx="6278">
                  <c:v>3.505833333</c:v>
                </c:pt>
                <c:pt idx="6279">
                  <c:v>2.630833333</c:v>
                </c:pt>
                <c:pt idx="6280">
                  <c:v>1.5925</c:v>
                </c:pt>
                <c:pt idx="6281">
                  <c:v>0.4783333333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8.1666666669999999E-2</c:v>
                </c:pt>
                <c:pt idx="6294">
                  <c:v>0.9858333333</c:v>
                </c:pt>
                <c:pt idx="6295">
                  <c:v>2.076666667</c:v>
                </c:pt>
                <c:pt idx="6296">
                  <c:v>3.0391666669999999</c:v>
                </c:pt>
                <c:pt idx="6297">
                  <c:v>3.8033333329999999</c:v>
                </c:pt>
                <c:pt idx="6298">
                  <c:v>4.3224999999999998</c:v>
                </c:pt>
                <c:pt idx="6299">
                  <c:v>4.55</c:v>
                </c:pt>
                <c:pt idx="6300">
                  <c:v>4.4741666670000004</c:v>
                </c:pt>
                <c:pt idx="6301">
                  <c:v>4.1008333329999997</c:v>
                </c:pt>
                <c:pt idx="6302">
                  <c:v>3.4591666669999999</c:v>
                </c:pt>
                <c:pt idx="6303">
                  <c:v>2.5841666669999999</c:v>
                </c:pt>
                <c:pt idx="6304">
                  <c:v>1.545833333</c:v>
                </c:pt>
                <c:pt idx="6305">
                  <c:v>0.4375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7.0000000000000007E-2</c:v>
                </c:pt>
                <c:pt idx="6318">
                  <c:v>0.94499999999999995</c:v>
                </c:pt>
                <c:pt idx="6319">
                  <c:v>2.0358333330000002</c:v>
                </c:pt>
                <c:pt idx="6320">
                  <c:v>3.0041666669999998</c:v>
                </c:pt>
                <c:pt idx="6321">
                  <c:v>3.7683333330000002</c:v>
                </c:pt>
                <c:pt idx="6322">
                  <c:v>4.2816666670000005</c:v>
                </c:pt>
                <c:pt idx="6323">
                  <c:v>4.5091666670000006</c:v>
                </c:pt>
                <c:pt idx="6324">
                  <c:v>4.4333333329999993</c:v>
                </c:pt>
                <c:pt idx="6325">
                  <c:v>4.0541666669999996</c:v>
                </c:pt>
                <c:pt idx="6326">
                  <c:v>3.4125000000000001</c:v>
                </c:pt>
                <c:pt idx="6327">
                  <c:v>2.5375000000000001</c:v>
                </c:pt>
                <c:pt idx="6328">
                  <c:v>1.493333333</c:v>
                </c:pt>
                <c:pt idx="6329">
                  <c:v>0.3966666667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5.8333333330000001E-2</c:v>
                </c:pt>
                <c:pt idx="6342">
                  <c:v>0.91</c:v>
                </c:pt>
                <c:pt idx="6343">
                  <c:v>2.0008333330000001</c:v>
                </c:pt>
                <c:pt idx="6344">
                  <c:v>2.963333333</c:v>
                </c:pt>
                <c:pt idx="6345">
                  <c:v>3.7275</c:v>
                </c:pt>
                <c:pt idx="6346">
                  <c:v>4.2408333329999994</c:v>
                </c:pt>
                <c:pt idx="6347">
                  <c:v>4.4683333329999995</c:v>
                </c:pt>
                <c:pt idx="6348">
                  <c:v>4.3866666670000001</c:v>
                </c:pt>
                <c:pt idx="6349">
                  <c:v>4.0133333330000003</c:v>
                </c:pt>
                <c:pt idx="6350">
                  <c:v>3.3658333329999999</c:v>
                </c:pt>
                <c:pt idx="6351">
                  <c:v>2.4849999999999999</c:v>
                </c:pt>
                <c:pt idx="6352">
                  <c:v>1.4466666669999999</c:v>
                </c:pt>
                <c:pt idx="6353">
                  <c:v>0.3558333333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4.6666666669999995E-2</c:v>
                </c:pt>
                <c:pt idx="6366">
                  <c:v>0.875</c:v>
                </c:pt>
                <c:pt idx="6367">
                  <c:v>1.965833333</c:v>
                </c:pt>
                <c:pt idx="6368">
                  <c:v>2.9283333329999999</c:v>
                </c:pt>
                <c:pt idx="6369">
                  <c:v>3.6924999999999999</c:v>
                </c:pt>
                <c:pt idx="6370">
                  <c:v>4.2</c:v>
                </c:pt>
                <c:pt idx="6371">
                  <c:v>4.4275000000000002</c:v>
                </c:pt>
                <c:pt idx="6372">
                  <c:v>4.3458333329999999</c:v>
                </c:pt>
                <c:pt idx="6373">
                  <c:v>3.9666666670000001</c:v>
                </c:pt>
                <c:pt idx="6374">
                  <c:v>3.3191666670000002</c:v>
                </c:pt>
                <c:pt idx="6375">
                  <c:v>2.4383333330000001</c:v>
                </c:pt>
                <c:pt idx="6376">
                  <c:v>1.3941666669999999</c:v>
                </c:pt>
                <c:pt idx="6377">
                  <c:v>0.315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3.5000000000000003E-2</c:v>
                </c:pt>
                <c:pt idx="6390">
                  <c:v>0.84</c:v>
                </c:pt>
                <c:pt idx="6391">
                  <c:v>1.925</c:v>
                </c:pt>
                <c:pt idx="6392">
                  <c:v>2.8875000000000002</c:v>
                </c:pt>
                <c:pt idx="6393">
                  <c:v>3.6516666669999998</c:v>
                </c:pt>
                <c:pt idx="6394">
                  <c:v>4.159166667</c:v>
                </c:pt>
                <c:pt idx="6395">
                  <c:v>4.380833333</c:v>
                </c:pt>
                <c:pt idx="6396">
                  <c:v>4.2991666670000006</c:v>
                </c:pt>
                <c:pt idx="6397">
                  <c:v>3.92</c:v>
                </c:pt>
                <c:pt idx="6398">
                  <c:v>3.266666667</c:v>
                </c:pt>
                <c:pt idx="6399">
                  <c:v>2.391666667</c:v>
                </c:pt>
                <c:pt idx="6400">
                  <c:v>1.3474999999999999</c:v>
                </c:pt>
                <c:pt idx="6401">
                  <c:v>0.28000000000000003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2.9166666670000001E-2</c:v>
                </c:pt>
                <c:pt idx="6414">
                  <c:v>0.79916666669999992</c:v>
                </c:pt>
                <c:pt idx="6415">
                  <c:v>1.89</c:v>
                </c:pt>
                <c:pt idx="6416">
                  <c:v>2.8525</c:v>
                </c:pt>
                <c:pt idx="6417">
                  <c:v>3.610833333</c:v>
                </c:pt>
                <c:pt idx="6418">
                  <c:v>4.1241666670000008</c:v>
                </c:pt>
                <c:pt idx="6419">
                  <c:v>4.34</c:v>
                </c:pt>
                <c:pt idx="6420">
                  <c:v>4.2583333329999995</c:v>
                </c:pt>
                <c:pt idx="6421">
                  <c:v>3.8733333330000002</c:v>
                </c:pt>
                <c:pt idx="6422">
                  <c:v>3.22</c:v>
                </c:pt>
                <c:pt idx="6423">
                  <c:v>2.3391666669999998</c:v>
                </c:pt>
                <c:pt idx="6424">
                  <c:v>1.2949999999999999</c:v>
                </c:pt>
                <c:pt idx="6425">
                  <c:v>0.25083333330000002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2.3333333329999997E-2</c:v>
                </c:pt>
                <c:pt idx="6438">
                  <c:v>0.7641666667</c:v>
                </c:pt>
                <c:pt idx="6439">
                  <c:v>1.855</c:v>
                </c:pt>
                <c:pt idx="6440">
                  <c:v>2.8116666669999999</c:v>
                </c:pt>
                <c:pt idx="6441">
                  <c:v>3.5758333329999998</c:v>
                </c:pt>
                <c:pt idx="6442">
                  <c:v>4.0833333329999997</c:v>
                </c:pt>
                <c:pt idx="6443">
                  <c:v>4.2991666670000006</c:v>
                </c:pt>
                <c:pt idx="6444">
                  <c:v>4.2116666670000003</c:v>
                </c:pt>
                <c:pt idx="6445">
                  <c:v>3.8325</c:v>
                </c:pt>
                <c:pt idx="6446">
                  <c:v>3.173333333</c:v>
                </c:pt>
                <c:pt idx="6447">
                  <c:v>2.2925</c:v>
                </c:pt>
                <c:pt idx="6448">
                  <c:v>1.2483333329999999</c:v>
                </c:pt>
                <c:pt idx="6449">
                  <c:v>0.21583333329999999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1.7500000000000002E-2</c:v>
                </c:pt>
                <c:pt idx="6462">
                  <c:v>0.72916666669999997</c:v>
                </c:pt>
                <c:pt idx="6463">
                  <c:v>1.8141666670000001</c:v>
                </c:pt>
                <c:pt idx="6464">
                  <c:v>2.7766666669999998</c:v>
                </c:pt>
                <c:pt idx="6465">
                  <c:v>3.5350000000000001</c:v>
                </c:pt>
                <c:pt idx="6466">
                  <c:v>4.0425000000000004</c:v>
                </c:pt>
                <c:pt idx="6467">
                  <c:v>4.2583333329999995</c:v>
                </c:pt>
                <c:pt idx="6468">
                  <c:v>4.1708333329999991</c:v>
                </c:pt>
                <c:pt idx="6469">
                  <c:v>3.7858333330000002</c:v>
                </c:pt>
                <c:pt idx="6470">
                  <c:v>3.1266666669999998</c:v>
                </c:pt>
                <c:pt idx="6471">
                  <c:v>2.2458333330000002</c:v>
                </c:pt>
                <c:pt idx="6472">
                  <c:v>1.1958333329999999</c:v>
                </c:pt>
                <c:pt idx="6473">
                  <c:v>0.18666666670000001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1.1666666669999999E-2</c:v>
                </c:pt>
                <c:pt idx="6486">
                  <c:v>0.69416666669999993</c:v>
                </c:pt>
                <c:pt idx="6487">
                  <c:v>1.7791666669999999</c:v>
                </c:pt>
                <c:pt idx="6488">
                  <c:v>2.735833333</c:v>
                </c:pt>
                <c:pt idx="6489">
                  <c:v>3.494166667</c:v>
                </c:pt>
                <c:pt idx="6490">
                  <c:v>4.0016666670000003</c:v>
                </c:pt>
                <c:pt idx="6491">
                  <c:v>4.2116666670000003</c:v>
                </c:pt>
                <c:pt idx="6492">
                  <c:v>4.1241666670000008</c:v>
                </c:pt>
                <c:pt idx="6493">
                  <c:v>3.7391666670000001</c:v>
                </c:pt>
                <c:pt idx="6494">
                  <c:v>3.08</c:v>
                </c:pt>
                <c:pt idx="6495">
                  <c:v>2.193333333</c:v>
                </c:pt>
                <c:pt idx="6496">
                  <c:v>1.149166667</c:v>
                </c:pt>
                <c:pt idx="6497">
                  <c:v>0.16333333329999999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5.8333333329999995E-3</c:v>
                </c:pt>
                <c:pt idx="6510">
                  <c:v>0.6533333333000001</c:v>
                </c:pt>
                <c:pt idx="6511">
                  <c:v>1.7383333330000001</c:v>
                </c:pt>
                <c:pt idx="6512">
                  <c:v>2.6949999999999998</c:v>
                </c:pt>
                <c:pt idx="6513">
                  <c:v>3.4533333330000002</c:v>
                </c:pt>
                <c:pt idx="6514">
                  <c:v>3.9550000000000001</c:v>
                </c:pt>
                <c:pt idx="6515">
                  <c:v>4.1708333329999991</c:v>
                </c:pt>
                <c:pt idx="6516">
                  <c:v>4.0833333329999997</c:v>
                </c:pt>
                <c:pt idx="6517">
                  <c:v>3.6924999999999999</c:v>
                </c:pt>
                <c:pt idx="6518">
                  <c:v>3.0333333329999999</c:v>
                </c:pt>
                <c:pt idx="6519">
                  <c:v>2.1466666669999999</c:v>
                </c:pt>
                <c:pt idx="6520">
                  <c:v>1.096666667</c:v>
                </c:pt>
                <c:pt idx="6521">
                  <c:v>0.13416666670000002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5.8333333329999995E-3</c:v>
                </c:pt>
                <c:pt idx="6534">
                  <c:v>0.61833333330000007</c:v>
                </c:pt>
                <c:pt idx="6535">
                  <c:v>1.703333333</c:v>
                </c:pt>
                <c:pt idx="6536">
                  <c:v>2.66</c:v>
                </c:pt>
                <c:pt idx="6537">
                  <c:v>3.4125000000000001</c:v>
                </c:pt>
                <c:pt idx="6538">
                  <c:v>3.9141666669999999</c:v>
                </c:pt>
                <c:pt idx="6539">
                  <c:v>4.13</c:v>
                </c:pt>
                <c:pt idx="6540">
                  <c:v>4.0366666669999995</c:v>
                </c:pt>
                <c:pt idx="6541">
                  <c:v>3.6458333330000001</c:v>
                </c:pt>
                <c:pt idx="6542">
                  <c:v>2.9866666670000002</c:v>
                </c:pt>
                <c:pt idx="6543">
                  <c:v>2.0941666670000001</c:v>
                </c:pt>
                <c:pt idx="6544">
                  <c:v>1.05</c:v>
                </c:pt>
                <c:pt idx="6545">
                  <c:v>0.1108333333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0.58333333330000003</c:v>
                </c:pt>
                <c:pt idx="6559">
                  <c:v>1.6625000000000001</c:v>
                </c:pt>
                <c:pt idx="6560">
                  <c:v>2.619166667</c:v>
                </c:pt>
                <c:pt idx="6561">
                  <c:v>3.3774999999999999</c:v>
                </c:pt>
                <c:pt idx="6562">
                  <c:v>3.8733333330000002</c:v>
                </c:pt>
                <c:pt idx="6563">
                  <c:v>4.0833333329999997</c:v>
                </c:pt>
                <c:pt idx="6564">
                  <c:v>3.99</c:v>
                </c:pt>
                <c:pt idx="6565">
                  <c:v>3.599166667</c:v>
                </c:pt>
                <c:pt idx="6566">
                  <c:v>2.934166667</c:v>
                </c:pt>
                <c:pt idx="6567">
                  <c:v>2.0474999999999999</c:v>
                </c:pt>
                <c:pt idx="6568">
                  <c:v>0.99750000000000005</c:v>
                </c:pt>
                <c:pt idx="6569">
                  <c:v>9.3333333330000004E-2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0.5483333333</c:v>
                </c:pt>
                <c:pt idx="6583">
                  <c:v>1.621666667</c:v>
                </c:pt>
                <c:pt idx="6584">
                  <c:v>2.5783333330000002</c:v>
                </c:pt>
                <c:pt idx="6585">
                  <c:v>3.3366666669999998</c:v>
                </c:pt>
                <c:pt idx="6586">
                  <c:v>3.8325</c:v>
                </c:pt>
                <c:pt idx="6587">
                  <c:v>4.0425000000000004</c:v>
                </c:pt>
                <c:pt idx="6588">
                  <c:v>3.943333333</c:v>
                </c:pt>
                <c:pt idx="6589">
                  <c:v>3.5525000000000002</c:v>
                </c:pt>
                <c:pt idx="6590">
                  <c:v>2.8875000000000002</c:v>
                </c:pt>
                <c:pt idx="6591">
                  <c:v>2.0008333330000001</c:v>
                </c:pt>
                <c:pt idx="6592">
                  <c:v>0.95083333330000008</c:v>
                </c:pt>
                <c:pt idx="6593">
                  <c:v>7.5833333330000002E-2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0.51333333330000008</c:v>
                </c:pt>
                <c:pt idx="6607">
                  <c:v>1.586666667</c:v>
                </c:pt>
                <c:pt idx="6608">
                  <c:v>2.5433333330000001</c:v>
                </c:pt>
                <c:pt idx="6609">
                  <c:v>3.295833333</c:v>
                </c:pt>
                <c:pt idx="6610">
                  <c:v>3.7916666669999999</c:v>
                </c:pt>
                <c:pt idx="6611">
                  <c:v>3.9958333330000002</c:v>
                </c:pt>
                <c:pt idx="6612">
                  <c:v>3.9024999999999999</c:v>
                </c:pt>
                <c:pt idx="6613">
                  <c:v>3.505833333</c:v>
                </c:pt>
                <c:pt idx="6614">
                  <c:v>2.840833333</c:v>
                </c:pt>
                <c:pt idx="6615">
                  <c:v>1.9483333330000001</c:v>
                </c:pt>
                <c:pt idx="6616">
                  <c:v>0.9041666666999999</c:v>
                </c:pt>
                <c:pt idx="6617">
                  <c:v>5.8333333330000001E-2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0.4783333333</c:v>
                </c:pt>
                <c:pt idx="6631">
                  <c:v>1.545833333</c:v>
                </c:pt>
                <c:pt idx="6632">
                  <c:v>2.5024999999999999</c:v>
                </c:pt>
                <c:pt idx="6633">
                  <c:v>3.2549999999999999</c:v>
                </c:pt>
                <c:pt idx="6634">
                  <c:v>3.7508333330000001</c:v>
                </c:pt>
                <c:pt idx="6635">
                  <c:v>3.9550000000000001</c:v>
                </c:pt>
                <c:pt idx="6636">
                  <c:v>3.8558333330000001</c:v>
                </c:pt>
                <c:pt idx="6637">
                  <c:v>3.4591666669999999</c:v>
                </c:pt>
                <c:pt idx="6638">
                  <c:v>2.7941666669999998</c:v>
                </c:pt>
                <c:pt idx="6639">
                  <c:v>1.901666667</c:v>
                </c:pt>
                <c:pt idx="6640">
                  <c:v>0.85166666669999991</c:v>
                </c:pt>
                <c:pt idx="6641">
                  <c:v>4.6666666669999995E-2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0.44333333329999997</c:v>
                </c:pt>
                <c:pt idx="6655">
                  <c:v>1.5108333330000001</c:v>
                </c:pt>
                <c:pt idx="6656">
                  <c:v>2.4616666669999998</c:v>
                </c:pt>
                <c:pt idx="6657">
                  <c:v>3.2141666669999998</c:v>
                </c:pt>
                <c:pt idx="6658">
                  <c:v>3.704166667</c:v>
                </c:pt>
                <c:pt idx="6659">
                  <c:v>3.9083333329999999</c:v>
                </c:pt>
                <c:pt idx="6660">
                  <c:v>3.809166667</c:v>
                </c:pt>
                <c:pt idx="6661">
                  <c:v>3.4125000000000001</c:v>
                </c:pt>
                <c:pt idx="6662">
                  <c:v>2.7416666670000001</c:v>
                </c:pt>
                <c:pt idx="6663">
                  <c:v>1.849166667</c:v>
                </c:pt>
                <c:pt idx="6664">
                  <c:v>0.80500000000000005</c:v>
                </c:pt>
                <c:pt idx="6665">
                  <c:v>2.9166666670000001E-2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0.40833333329999999</c:v>
                </c:pt>
                <c:pt idx="6679">
                  <c:v>1.47</c:v>
                </c:pt>
                <c:pt idx="6680">
                  <c:v>2.420833333</c:v>
                </c:pt>
                <c:pt idx="6681">
                  <c:v>3.173333333</c:v>
                </c:pt>
                <c:pt idx="6682">
                  <c:v>3.6633333330000002</c:v>
                </c:pt>
                <c:pt idx="6683">
                  <c:v>3.8675000000000002</c:v>
                </c:pt>
                <c:pt idx="6684">
                  <c:v>3.7625000000000002</c:v>
                </c:pt>
                <c:pt idx="6685">
                  <c:v>3.3658333329999999</c:v>
                </c:pt>
                <c:pt idx="6686">
                  <c:v>2.6949999999999998</c:v>
                </c:pt>
                <c:pt idx="6687">
                  <c:v>1.8025</c:v>
                </c:pt>
                <c:pt idx="6688">
                  <c:v>0.75833333330000008</c:v>
                </c:pt>
                <c:pt idx="6689">
                  <c:v>2.3333333329999997E-2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0.37916666669999999</c:v>
                </c:pt>
                <c:pt idx="6703">
                  <c:v>1.4291666670000001</c:v>
                </c:pt>
                <c:pt idx="6704">
                  <c:v>2.38</c:v>
                </c:pt>
                <c:pt idx="6705">
                  <c:v>3.1266666669999998</c:v>
                </c:pt>
                <c:pt idx="6706">
                  <c:v>3.6225000000000001</c:v>
                </c:pt>
                <c:pt idx="6707">
                  <c:v>3.8208333329999999</c:v>
                </c:pt>
                <c:pt idx="6708">
                  <c:v>3.721666667</c:v>
                </c:pt>
                <c:pt idx="6709">
                  <c:v>3.3191666670000002</c:v>
                </c:pt>
                <c:pt idx="6710">
                  <c:v>2.6483333330000001</c:v>
                </c:pt>
                <c:pt idx="6711">
                  <c:v>1.755833333</c:v>
                </c:pt>
                <c:pt idx="6712">
                  <c:v>0.70583333330000009</c:v>
                </c:pt>
                <c:pt idx="6713">
                  <c:v>1.1666666669999999E-2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0.35</c:v>
                </c:pt>
                <c:pt idx="6727">
                  <c:v>1.3941666669999999</c:v>
                </c:pt>
                <c:pt idx="6728">
                  <c:v>2.3391666669999998</c:v>
                </c:pt>
                <c:pt idx="6729">
                  <c:v>3.0858333330000001</c:v>
                </c:pt>
                <c:pt idx="6730">
                  <c:v>3.5758333329999998</c:v>
                </c:pt>
                <c:pt idx="6731">
                  <c:v>3.78</c:v>
                </c:pt>
                <c:pt idx="6732">
                  <c:v>3.6749999999999998</c:v>
                </c:pt>
                <c:pt idx="6733">
                  <c:v>3.2725</c:v>
                </c:pt>
                <c:pt idx="6734">
                  <c:v>2.6016666669999999</c:v>
                </c:pt>
                <c:pt idx="6735">
                  <c:v>1.703333333</c:v>
                </c:pt>
                <c:pt idx="6736">
                  <c:v>0.6591666666999999</c:v>
                </c:pt>
                <c:pt idx="6737">
                  <c:v>5.8333333329999995E-3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0.32083333329999997</c:v>
                </c:pt>
                <c:pt idx="6751">
                  <c:v>1.3533333330000001</c:v>
                </c:pt>
                <c:pt idx="6752">
                  <c:v>2.3041666670000001</c:v>
                </c:pt>
                <c:pt idx="6753">
                  <c:v>3.0449999999999999</c:v>
                </c:pt>
                <c:pt idx="6754">
                  <c:v>3.5350000000000001</c:v>
                </c:pt>
                <c:pt idx="6755">
                  <c:v>3.733333333</c:v>
                </c:pt>
                <c:pt idx="6756">
                  <c:v>3.628333333</c:v>
                </c:pt>
                <c:pt idx="6757">
                  <c:v>3.2258333330000002</c:v>
                </c:pt>
                <c:pt idx="6758">
                  <c:v>2.5491666670000002</c:v>
                </c:pt>
                <c:pt idx="6759">
                  <c:v>1.6566666669999999</c:v>
                </c:pt>
                <c:pt idx="6760">
                  <c:v>0.61250000000000004</c:v>
                </c:pt>
                <c:pt idx="6761">
                  <c:v>5.8333333329999995E-3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0.29166666670000002</c:v>
                </c:pt>
                <c:pt idx="6775">
                  <c:v>1.3125</c:v>
                </c:pt>
                <c:pt idx="6776">
                  <c:v>2.2633333329999998</c:v>
                </c:pt>
                <c:pt idx="6777">
                  <c:v>3.0041666669999998</c:v>
                </c:pt>
                <c:pt idx="6778">
                  <c:v>3.494166667</c:v>
                </c:pt>
                <c:pt idx="6779">
                  <c:v>3.6924999999999999</c:v>
                </c:pt>
                <c:pt idx="6780">
                  <c:v>3.5816666669999999</c:v>
                </c:pt>
                <c:pt idx="6781">
                  <c:v>3.1791666670000001</c:v>
                </c:pt>
                <c:pt idx="6782">
                  <c:v>2.5024999999999999</c:v>
                </c:pt>
                <c:pt idx="6783">
                  <c:v>1.61</c:v>
                </c:pt>
                <c:pt idx="6784">
                  <c:v>0.56583333330000007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0.26250000000000001</c:v>
                </c:pt>
                <c:pt idx="6799">
                  <c:v>1.2716666669999999</c:v>
                </c:pt>
                <c:pt idx="6800">
                  <c:v>2.2225000000000001</c:v>
                </c:pt>
                <c:pt idx="6801">
                  <c:v>2.963333333</c:v>
                </c:pt>
                <c:pt idx="6802">
                  <c:v>3.4474999999999998</c:v>
                </c:pt>
                <c:pt idx="6803">
                  <c:v>3.6458333330000001</c:v>
                </c:pt>
                <c:pt idx="6804">
                  <c:v>3.5350000000000001</c:v>
                </c:pt>
                <c:pt idx="6805">
                  <c:v>3.1324999999999998</c:v>
                </c:pt>
                <c:pt idx="6806">
                  <c:v>2.4558333330000002</c:v>
                </c:pt>
                <c:pt idx="6807">
                  <c:v>1.5633333330000001</c:v>
                </c:pt>
                <c:pt idx="6808">
                  <c:v>0.5191666667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0.2391666667</c:v>
                </c:pt>
                <c:pt idx="6823">
                  <c:v>1.2366666669999999</c:v>
                </c:pt>
                <c:pt idx="6824">
                  <c:v>2.181666667</c:v>
                </c:pt>
                <c:pt idx="6825">
                  <c:v>2.9224999999999999</c:v>
                </c:pt>
                <c:pt idx="6826">
                  <c:v>3.4066666670000001</c:v>
                </c:pt>
                <c:pt idx="6827">
                  <c:v>3.599166667</c:v>
                </c:pt>
                <c:pt idx="6828">
                  <c:v>3.494166667</c:v>
                </c:pt>
                <c:pt idx="6829">
                  <c:v>3.0858333330000001</c:v>
                </c:pt>
                <c:pt idx="6830">
                  <c:v>2.409166667</c:v>
                </c:pt>
                <c:pt idx="6831">
                  <c:v>1.5108333330000001</c:v>
                </c:pt>
                <c:pt idx="6832">
                  <c:v>0.4783333333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0.21583333329999999</c:v>
                </c:pt>
                <c:pt idx="6847">
                  <c:v>1.1958333329999999</c:v>
                </c:pt>
                <c:pt idx="6848">
                  <c:v>2.1408333330000002</c:v>
                </c:pt>
                <c:pt idx="6849">
                  <c:v>2.8816666670000002</c:v>
                </c:pt>
                <c:pt idx="6850">
                  <c:v>3.3658333329999999</c:v>
                </c:pt>
                <c:pt idx="6851">
                  <c:v>3.5583333330000002</c:v>
                </c:pt>
                <c:pt idx="6852">
                  <c:v>3.4474999999999998</c:v>
                </c:pt>
                <c:pt idx="6853">
                  <c:v>3.0391666669999999</c:v>
                </c:pt>
                <c:pt idx="6854">
                  <c:v>2.3624999999999998</c:v>
                </c:pt>
                <c:pt idx="6855">
                  <c:v>1.464166667</c:v>
                </c:pt>
                <c:pt idx="6856">
                  <c:v>0.43166666670000003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0.1925</c:v>
                </c:pt>
                <c:pt idx="6871">
                  <c:v>1.155</c:v>
                </c:pt>
                <c:pt idx="6872">
                  <c:v>2.1</c:v>
                </c:pt>
                <c:pt idx="6873">
                  <c:v>2.840833333</c:v>
                </c:pt>
                <c:pt idx="6874">
                  <c:v>3.3191666670000002</c:v>
                </c:pt>
                <c:pt idx="6875">
                  <c:v>3.5116666670000001</c:v>
                </c:pt>
                <c:pt idx="6876">
                  <c:v>3.400833333</c:v>
                </c:pt>
                <c:pt idx="6877">
                  <c:v>2.9925000000000002</c:v>
                </c:pt>
                <c:pt idx="6878">
                  <c:v>2.315833333</c:v>
                </c:pt>
                <c:pt idx="6879">
                  <c:v>1.4175</c:v>
                </c:pt>
                <c:pt idx="6880">
                  <c:v>0.3966666667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0.1691666667</c:v>
                </c:pt>
                <c:pt idx="6895">
                  <c:v>1.1200000000000001</c:v>
                </c:pt>
                <c:pt idx="6896">
                  <c:v>2.059166667</c:v>
                </c:pt>
                <c:pt idx="6897">
                  <c:v>2.7941666669999998</c:v>
                </c:pt>
                <c:pt idx="6898">
                  <c:v>3.278333333</c:v>
                </c:pt>
                <c:pt idx="6899">
                  <c:v>3.4708333329999999</c:v>
                </c:pt>
                <c:pt idx="6900">
                  <c:v>3.3541666669999999</c:v>
                </c:pt>
                <c:pt idx="6901">
                  <c:v>2.9458333329999999</c:v>
                </c:pt>
                <c:pt idx="6902">
                  <c:v>2.2691666669999999</c:v>
                </c:pt>
                <c:pt idx="6903">
                  <c:v>1.370833333</c:v>
                </c:pt>
                <c:pt idx="6904">
                  <c:v>0.3558333333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0.15166666670000001</c:v>
                </c:pt>
                <c:pt idx="6919">
                  <c:v>1.079166667</c:v>
                </c:pt>
                <c:pt idx="6920">
                  <c:v>2.0183333330000002</c:v>
                </c:pt>
                <c:pt idx="6921">
                  <c:v>2.753333333</c:v>
                </c:pt>
                <c:pt idx="6922">
                  <c:v>3.2374999999999998</c:v>
                </c:pt>
                <c:pt idx="6923">
                  <c:v>3.4241666670000002</c:v>
                </c:pt>
                <c:pt idx="6924">
                  <c:v>3.3075000000000001</c:v>
                </c:pt>
                <c:pt idx="6925">
                  <c:v>2.8991666669999998</c:v>
                </c:pt>
                <c:pt idx="6926">
                  <c:v>2.2225000000000001</c:v>
                </c:pt>
                <c:pt idx="6927">
                  <c:v>1.3241666669999999</c:v>
                </c:pt>
                <c:pt idx="6928">
                  <c:v>0.32083333329999997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0.13416666670000002</c:v>
                </c:pt>
                <c:pt idx="6943">
                  <c:v>1.038333333</c:v>
                </c:pt>
                <c:pt idx="6944">
                  <c:v>1.9775</c:v>
                </c:pt>
                <c:pt idx="6945">
                  <c:v>2.7124999999999999</c:v>
                </c:pt>
                <c:pt idx="6946">
                  <c:v>3.190833333</c:v>
                </c:pt>
                <c:pt idx="6947">
                  <c:v>3.3774999999999999</c:v>
                </c:pt>
                <c:pt idx="6948">
                  <c:v>3.266666667</c:v>
                </c:pt>
                <c:pt idx="6949">
                  <c:v>2.8525</c:v>
                </c:pt>
                <c:pt idx="6950">
                  <c:v>2.1758333329999999</c:v>
                </c:pt>
                <c:pt idx="6951">
                  <c:v>1.2775000000000001</c:v>
                </c:pt>
                <c:pt idx="6952">
                  <c:v>0.28583333329999999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0.11666666669999999</c:v>
                </c:pt>
                <c:pt idx="6967">
                  <c:v>0.99750000000000005</c:v>
                </c:pt>
                <c:pt idx="6968">
                  <c:v>1.9366666669999999</c:v>
                </c:pt>
                <c:pt idx="6969">
                  <c:v>2.6716666669999998</c:v>
                </c:pt>
                <c:pt idx="6970">
                  <c:v>3.15</c:v>
                </c:pt>
                <c:pt idx="6971">
                  <c:v>3.3366666669999998</c:v>
                </c:pt>
                <c:pt idx="6972">
                  <c:v>3.22</c:v>
                </c:pt>
                <c:pt idx="6973">
                  <c:v>2.8058333329999998</c:v>
                </c:pt>
                <c:pt idx="6974">
                  <c:v>2.1291666669999998</c:v>
                </c:pt>
                <c:pt idx="6975">
                  <c:v>1.2308333330000001</c:v>
                </c:pt>
                <c:pt idx="6976">
                  <c:v>0.25666666669999999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9.916666667E-2</c:v>
                </c:pt>
                <c:pt idx="6991">
                  <c:v>0.96250000000000002</c:v>
                </c:pt>
                <c:pt idx="6992">
                  <c:v>1.8958333330000001</c:v>
                </c:pt>
                <c:pt idx="6993">
                  <c:v>2.630833333</c:v>
                </c:pt>
                <c:pt idx="6994">
                  <c:v>3.1033333330000001</c:v>
                </c:pt>
                <c:pt idx="6995">
                  <c:v>3.29</c:v>
                </c:pt>
                <c:pt idx="6996">
                  <c:v>3.173333333</c:v>
                </c:pt>
                <c:pt idx="6997">
                  <c:v>2.7650000000000001</c:v>
                </c:pt>
                <c:pt idx="6998">
                  <c:v>2.0825</c:v>
                </c:pt>
                <c:pt idx="6999">
                  <c:v>1.19</c:v>
                </c:pt>
                <c:pt idx="7000">
                  <c:v>0.22750000000000001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8.1666666669999999E-2</c:v>
                </c:pt>
                <c:pt idx="7015">
                  <c:v>0.92166666669999997</c:v>
                </c:pt>
                <c:pt idx="7016">
                  <c:v>1.855</c:v>
                </c:pt>
                <c:pt idx="7017">
                  <c:v>2.59</c:v>
                </c:pt>
                <c:pt idx="7018">
                  <c:v>3.0625</c:v>
                </c:pt>
                <c:pt idx="7019">
                  <c:v>3.2491666669999999</c:v>
                </c:pt>
                <c:pt idx="7020">
                  <c:v>3.1324999999999998</c:v>
                </c:pt>
                <c:pt idx="7021">
                  <c:v>2.7183333329999999</c:v>
                </c:pt>
                <c:pt idx="7022">
                  <c:v>2.0358333330000002</c:v>
                </c:pt>
                <c:pt idx="7023">
                  <c:v>1.143333333</c:v>
                </c:pt>
                <c:pt idx="7024">
                  <c:v>0.1983333333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7.0000000000000007E-2</c:v>
                </c:pt>
                <c:pt idx="7039">
                  <c:v>0.88083333330000002</c:v>
                </c:pt>
                <c:pt idx="7040">
                  <c:v>1.8141666670000001</c:v>
                </c:pt>
                <c:pt idx="7041">
                  <c:v>2.5433333330000001</c:v>
                </c:pt>
                <c:pt idx="7042">
                  <c:v>3.0216666669999999</c:v>
                </c:pt>
                <c:pt idx="7043">
                  <c:v>3.2025000000000001</c:v>
                </c:pt>
                <c:pt idx="7044">
                  <c:v>3.0858333330000001</c:v>
                </c:pt>
                <c:pt idx="7045">
                  <c:v>2.6716666669999998</c:v>
                </c:pt>
                <c:pt idx="7046">
                  <c:v>1.9950000000000001</c:v>
                </c:pt>
                <c:pt idx="7047">
                  <c:v>1.096666667</c:v>
                </c:pt>
                <c:pt idx="7048">
                  <c:v>0.17499999999999999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5.8333333330000001E-2</c:v>
                </c:pt>
                <c:pt idx="7063">
                  <c:v>0.8458333333000001</c:v>
                </c:pt>
                <c:pt idx="7064">
                  <c:v>1.7733333330000001</c:v>
                </c:pt>
                <c:pt idx="7065">
                  <c:v>2.5024999999999999</c:v>
                </c:pt>
                <c:pt idx="7066">
                  <c:v>2.9750000000000001</c:v>
                </c:pt>
                <c:pt idx="7067">
                  <c:v>3.161666667</c:v>
                </c:pt>
                <c:pt idx="7068">
                  <c:v>3.0391666669999999</c:v>
                </c:pt>
                <c:pt idx="7069">
                  <c:v>2.625</c:v>
                </c:pt>
                <c:pt idx="7070">
                  <c:v>1.9483333330000001</c:v>
                </c:pt>
                <c:pt idx="7071">
                  <c:v>1.055833333</c:v>
                </c:pt>
                <c:pt idx="7072">
                  <c:v>0.15166666670000001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4.6666666669999995E-2</c:v>
                </c:pt>
                <c:pt idx="7087">
                  <c:v>0.80500000000000005</c:v>
                </c:pt>
                <c:pt idx="7088">
                  <c:v>1.7324999999999999</c:v>
                </c:pt>
                <c:pt idx="7089">
                  <c:v>2.4616666669999998</c:v>
                </c:pt>
                <c:pt idx="7090">
                  <c:v>2.934166667</c:v>
                </c:pt>
                <c:pt idx="7091">
                  <c:v>3.1150000000000002</c:v>
                </c:pt>
                <c:pt idx="7092">
                  <c:v>2.9983333330000002</c:v>
                </c:pt>
                <c:pt idx="7093">
                  <c:v>2.5841666669999999</c:v>
                </c:pt>
                <c:pt idx="7094">
                  <c:v>1.901666667</c:v>
                </c:pt>
                <c:pt idx="7095">
                  <c:v>1.0091666669999999</c:v>
                </c:pt>
                <c:pt idx="7096">
                  <c:v>0.12833333329999999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3.5000000000000003E-2</c:v>
                </c:pt>
                <c:pt idx="7111">
                  <c:v>0.77</c:v>
                </c:pt>
                <c:pt idx="7112">
                  <c:v>1.691666667</c:v>
                </c:pt>
                <c:pt idx="7113">
                  <c:v>2.420833333</c:v>
                </c:pt>
                <c:pt idx="7114">
                  <c:v>2.8933333330000002</c:v>
                </c:pt>
                <c:pt idx="7115">
                  <c:v>3.0741666670000001</c:v>
                </c:pt>
                <c:pt idx="7116">
                  <c:v>2.951666667</c:v>
                </c:pt>
                <c:pt idx="7117">
                  <c:v>2.5375000000000001</c:v>
                </c:pt>
                <c:pt idx="7118">
                  <c:v>1.860833333</c:v>
                </c:pt>
                <c:pt idx="7119">
                  <c:v>0.96833333330000004</c:v>
                </c:pt>
                <c:pt idx="7120">
                  <c:v>0.1108333333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2.9166666670000001E-2</c:v>
                </c:pt>
                <c:pt idx="7135">
                  <c:v>0.72916666669999997</c:v>
                </c:pt>
                <c:pt idx="7136">
                  <c:v>1.650833333</c:v>
                </c:pt>
                <c:pt idx="7137">
                  <c:v>2.38</c:v>
                </c:pt>
                <c:pt idx="7138">
                  <c:v>2.8525</c:v>
                </c:pt>
                <c:pt idx="7139">
                  <c:v>3.0333333329999999</c:v>
                </c:pt>
                <c:pt idx="7140">
                  <c:v>2.9108333330000002</c:v>
                </c:pt>
                <c:pt idx="7141">
                  <c:v>2.496666667</c:v>
                </c:pt>
                <c:pt idx="7142">
                  <c:v>1.8141666670000001</c:v>
                </c:pt>
                <c:pt idx="7143">
                  <c:v>0.92749999999999999</c:v>
                </c:pt>
                <c:pt idx="7144">
                  <c:v>9.3333333330000004E-2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1.7500000000000002E-2</c:v>
                </c:pt>
                <c:pt idx="7159">
                  <c:v>0.69416666669999993</c:v>
                </c:pt>
                <c:pt idx="7160">
                  <c:v>1.6158333330000001</c:v>
                </c:pt>
                <c:pt idx="7161">
                  <c:v>2.3391666669999998</c:v>
                </c:pt>
                <c:pt idx="7162">
                  <c:v>2.8058333329999998</c:v>
                </c:pt>
                <c:pt idx="7163">
                  <c:v>2.9866666670000002</c:v>
                </c:pt>
                <c:pt idx="7164">
                  <c:v>2.87</c:v>
                </c:pt>
                <c:pt idx="7165">
                  <c:v>2.4500000000000002</c:v>
                </c:pt>
                <c:pt idx="7166">
                  <c:v>1.7733333330000001</c:v>
                </c:pt>
                <c:pt idx="7167">
                  <c:v>0.88083333330000002</c:v>
                </c:pt>
                <c:pt idx="7168">
                  <c:v>7.5833333330000002E-2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1.1666666669999999E-2</c:v>
                </c:pt>
                <c:pt idx="7183">
                  <c:v>0.6533333333000001</c:v>
                </c:pt>
                <c:pt idx="7184">
                  <c:v>1.575</c:v>
                </c:pt>
                <c:pt idx="7185">
                  <c:v>2.298333333</c:v>
                </c:pt>
                <c:pt idx="7186">
                  <c:v>2.7650000000000001</c:v>
                </c:pt>
                <c:pt idx="7187">
                  <c:v>2.9458333329999999</c:v>
                </c:pt>
                <c:pt idx="7188">
                  <c:v>2.8233333329999999</c:v>
                </c:pt>
                <c:pt idx="7189">
                  <c:v>2.409166667</c:v>
                </c:pt>
                <c:pt idx="7190">
                  <c:v>1.7324999999999999</c:v>
                </c:pt>
                <c:pt idx="7191">
                  <c:v>0.84</c:v>
                </c:pt>
                <c:pt idx="7192">
                  <c:v>6.4166666669999997E-2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5.8333333329999995E-3</c:v>
                </c:pt>
                <c:pt idx="7207">
                  <c:v>0.61833333330000007</c:v>
                </c:pt>
                <c:pt idx="7208">
                  <c:v>1.534166667</c:v>
                </c:pt>
                <c:pt idx="7209">
                  <c:v>2.2574999999999998</c:v>
                </c:pt>
                <c:pt idx="7210">
                  <c:v>2.724166667</c:v>
                </c:pt>
                <c:pt idx="7211">
                  <c:v>2.9049999999999998</c:v>
                </c:pt>
                <c:pt idx="7212">
                  <c:v>2.7825000000000002</c:v>
                </c:pt>
                <c:pt idx="7213">
                  <c:v>2.3683333329999998</c:v>
                </c:pt>
                <c:pt idx="7214">
                  <c:v>1.691666667</c:v>
                </c:pt>
                <c:pt idx="7215">
                  <c:v>0.79916666669999992</c:v>
                </c:pt>
                <c:pt idx="7216">
                  <c:v>4.6666666669999995E-2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5.8333333329999995E-3</c:v>
                </c:pt>
                <c:pt idx="7231">
                  <c:v>0.57750000000000001</c:v>
                </c:pt>
                <c:pt idx="7232">
                  <c:v>1.493333333</c:v>
                </c:pt>
                <c:pt idx="7233">
                  <c:v>2.2166666670000001</c:v>
                </c:pt>
                <c:pt idx="7234">
                  <c:v>2.6833333330000002</c:v>
                </c:pt>
                <c:pt idx="7235">
                  <c:v>2.8641666670000001</c:v>
                </c:pt>
                <c:pt idx="7236">
                  <c:v>2.7416666670000001</c:v>
                </c:pt>
                <c:pt idx="7237">
                  <c:v>2.3275000000000001</c:v>
                </c:pt>
                <c:pt idx="7238">
                  <c:v>1.645</c:v>
                </c:pt>
                <c:pt idx="7239">
                  <c:v>0.75833333330000008</c:v>
                </c:pt>
                <c:pt idx="7240">
                  <c:v>4.0833333329999999E-2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0.54249999999999998</c:v>
                </c:pt>
                <c:pt idx="7256">
                  <c:v>1.4524999999999999</c:v>
                </c:pt>
                <c:pt idx="7257">
                  <c:v>2.1758333329999999</c:v>
                </c:pt>
                <c:pt idx="7258">
                  <c:v>2.6425000000000001</c:v>
                </c:pt>
                <c:pt idx="7259">
                  <c:v>2.8174999999999999</c:v>
                </c:pt>
                <c:pt idx="7260">
                  <c:v>2.7008333329999998</c:v>
                </c:pt>
                <c:pt idx="7261">
                  <c:v>2.2808333329999999</c:v>
                </c:pt>
                <c:pt idx="7262">
                  <c:v>1.6041666669999999</c:v>
                </c:pt>
                <c:pt idx="7263">
                  <c:v>0.72333333330000005</c:v>
                </c:pt>
                <c:pt idx="7264">
                  <c:v>2.9166666670000001E-2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0.50749999999999995</c:v>
                </c:pt>
                <c:pt idx="7280">
                  <c:v>1.4175</c:v>
                </c:pt>
                <c:pt idx="7281">
                  <c:v>2.1349999999999998</c:v>
                </c:pt>
                <c:pt idx="7282">
                  <c:v>2.6016666669999999</c:v>
                </c:pt>
                <c:pt idx="7283">
                  <c:v>2.7766666669999998</c:v>
                </c:pt>
                <c:pt idx="7284">
                  <c:v>2.6541666670000001</c:v>
                </c:pt>
                <c:pt idx="7285">
                  <c:v>2.2400000000000002</c:v>
                </c:pt>
                <c:pt idx="7286">
                  <c:v>1.5633333330000001</c:v>
                </c:pt>
                <c:pt idx="7287">
                  <c:v>0.6825</c:v>
                </c:pt>
                <c:pt idx="7288">
                  <c:v>2.3333333329999997E-2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0.46666666670000001</c:v>
                </c:pt>
                <c:pt idx="7304">
                  <c:v>1.3766666670000001</c:v>
                </c:pt>
                <c:pt idx="7305">
                  <c:v>2.0941666670000001</c:v>
                </c:pt>
                <c:pt idx="7306">
                  <c:v>2.5608333330000002</c:v>
                </c:pt>
                <c:pt idx="7307">
                  <c:v>2.735833333</c:v>
                </c:pt>
                <c:pt idx="7308">
                  <c:v>2.6133333329999999</c:v>
                </c:pt>
                <c:pt idx="7309">
                  <c:v>2.1991666670000001</c:v>
                </c:pt>
                <c:pt idx="7310">
                  <c:v>1.528333333</c:v>
                </c:pt>
                <c:pt idx="7311">
                  <c:v>0.64166666669999994</c:v>
                </c:pt>
                <c:pt idx="7312">
                  <c:v>1.1666666669999999E-2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0.43166666670000003</c:v>
                </c:pt>
                <c:pt idx="7328">
                  <c:v>1.3358333330000001</c:v>
                </c:pt>
                <c:pt idx="7329">
                  <c:v>2.0533333329999999</c:v>
                </c:pt>
                <c:pt idx="7330">
                  <c:v>2.52</c:v>
                </c:pt>
                <c:pt idx="7331">
                  <c:v>2.6949999999999998</c:v>
                </c:pt>
                <c:pt idx="7332">
                  <c:v>2.5724999999999998</c:v>
                </c:pt>
                <c:pt idx="7333">
                  <c:v>2.1641666669999999</c:v>
                </c:pt>
                <c:pt idx="7334">
                  <c:v>1.4875</c:v>
                </c:pt>
                <c:pt idx="7335">
                  <c:v>0.60666666669999991</c:v>
                </c:pt>
                <c:pt idx="7336">
                  <c:v>1.1666666669999999E-2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0.40250000000000002</c:v>
                </c:pt>
                <c:pt idx="7352">
                  <c:v>1.3008333330000001</c:v>
                </c:pt>
                <c:pt idx="7353">
                  <c:v>2.0183333330000002</c:v>
                </c:pt>
                <c:pt idx="7354">
                  <c:v>2.4791666669999999</c:v>
                </c:pt>
                <c:pt idx="7355">
                  <c:v>2.66</c:v>
                </c:pt>
                <c:pt idx="7356">
                  <c:v>2.5375000000000001</c:v>
                </c:pt>
                <c:pt idx="7357">
                  <c:v>2.1233333330000002</c:v>
                </c:pt>
                <c:pt idx="7358">
                  <c:v>1.4466666669999999</c:v>
                </c:pt>
                <c:pt idx="7359">
                  <c:v>0.57166666669999999</c:v>
                </c:pt>
                <c:pt idx="7360">
                  <c:v>5.8333333329999995E-3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0.36749999999999999</c:v>
                </c:pt>
                <c:pt idx="7376">
                  <c:v>1.26</c:v>
                </c:pt>
                <c:pt idx="7377">
                  <c:v>1.9775</c:v>
                </c:pt>
                <c:pt idx="7378">
                  <c:v>2.4383333330000001</c:v>
                </c:pt>
                <c:pt idx="7379">
                  <c:v>2.619166667</c:v>
                </c:pt>
                <c:pt idx="7380">
                  <c:v>2.496666667</c:v>
                </c:pt>
                <c:pt idx="7381">
                  <c:v>2.0825</c:v>
                </c:pt>
                <c:pt idx="7382">
                  <c:v>1.411666667</c:v>
                </c:pt>
                <c:pt idx="7383">
                  <c:v>0.53666666669999996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0.33833333329999998</c:v>
                </c:pt>
                <c:pt idx="7400">
                  <c:v>1.2250000000000001</c:v>
                </c:pt>
                <c:pt idx="7401">
                  <c:v>1.9366666669999999</c:v>
                </c:pt>
                <c:pt idx="7402">
                  <c:v>2.403333333</c:v>
                </c:pt>
                <c:pt idx="7403">
                  <c:v>2.5783333330000002</c:v>
                </c:pt>
                <c:pt idx="7404">
                  <c:v>2.4558333330000002</c:v>
                </c:pt>
                <c:pt idx="7405">
                  <c:v>2.0474999999999999</c:v>
                </c:pt>
                <c:pt idx="7406">
                  <c:v>1.370833333</c:v>
                </c:pt>
                <c:pt idx="7407">
                  <c:v>0.50166666670000004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0.30916666669999998</c:v>
                </c:pt>
                <c:pt idx="7424">
                  <c:v>1.184166667</c:v>
                </c:pt>
                <c:pt idx="7425">
                  <c:v>1.901666667</c:v>
                </c:pt>
                <c:pt idx="7426">
                  <c:v>2.3624999999999998</c:v>
                </c:pt>
                <c:pt idx="7427">
                  <c:v>2.5375000000000001</c:v>
                </c:pt>
                <c:pt idx="7428">
                  <c:v>2.420833333</c:v>
                </c:pt>
                <c:pt idx="7429">
                  <c:v>2.0066666670000002</c:v>
                </c:pt>
                <c:pt idx="7430">
                  <c:v>1.3358333330000001</c:v>
                </c:pt>
                <c:pt idx="7431">
                  <c:v>0.46666666670000001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0.28000000000000003</c:v>
                </c:pt>
                <c:pt idx="7448">
                  <c:v>1.149166667</c:v>
                </c:pt>
                <c:pt idx="7449">
                  <c:v>1.860833333</c:v>
                </c:pt>
                <c:pt idx="7450">
                  <c:v>2.3216666670000001</c:v>
                </c:pt>
                <c:pt idx="7451">
                  <c:v>2.5024999999999999</c:v>
                </c:pt>
                <c:pt idx="7452">
                  <c:v>2.38</c:v>
                </c:pt>
                <c:pt idx="7453">
                  <c:v>1.971666667</c:v>
                </c:pt>
                <c:pt idx="7454">
                  <c:v>1.3008333330000001</c:v>
                </c:pt>
                <c:pt idx="7455">
                  <c:v>0.43166666670000003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0.25666666669999999</c:v>
                </c:pt>
                <c:pt idx="7472">
                  <c:v>1.108333333</c:v>
                </c:pt>
                <c:pt idx="7473">
                  <c:v>1.8258333330000001</c:v>
                </c:pt>
                <c:pt idx="7474">
                  <c:v>2.286666667</c:v>
                </c:pt>
                <c:pt idx="7475">
                  <c:v>2.4616666669999998</c:v>
                </c:pt>
                <c:pt idx="7476">
                  <c:v>2.3450000000000002</c:v>
                </c:pt>
                <c:pt idx="7477">
                  <c:v>1.930833333</c:v>
                </c:pt>
                <c:pt idx="7478">
                  <c:v>1.265833333</c:v>
                </c:pt>
                <c:pt idx="7479">
                  <c:v>0.40250000000000002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0.22750000000000001</c:v>
                </c:pt>
                <c:pt idx="7496">
                  <c:v>1.0733333330000001</c:v>
                </c:pt>
                <c:pt idx="7497">
                  <c:v>1.7849999999999999</c:v>
                </c:pt>
                <c:pt idx="7498">
                  <c:v>2.2458333330000002</c:v>
                </c:pt>
                <c:pt idx="7499">
                  <c:v>2.4266666670000001</c:v>
                </c:pt>
                <c:pt idx="7500">
                  <c:v>2.3041666670000001</c:v>
                </c:pt>
                <c:pt idx="7501">
                  <c:v>1.8958333330000001</c:v>
                </c:pt>
                <c:pt idx="7502">
                  <c:v>1.2308333330000001</c:v>
                </c:pt>
                <c:pt idx="7503">
                  <c:v>0.37333333330000001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0.2041666667</c:v>
                </c:pt>
                <c:pt idx="7520">
                  <c:v>1.038333333</c:v>
                </c:pt>
                <c:pt idx="7521">
                  <c:v>1.75</c:v>
                </c:pt>
                <c:pt idx="7522">
                  <c:v>2.2108333330000001</c:v>
                </c:pt>
                <c:pt idx="7523">
                  <c:v>2.391666667</c:v>
                </c:pt>
                <c:pt idx="7524">
                  <c:v>2.2691666669999999</c:v>
                </c:pt>
                <c:pt idx="7525">
                  <c:v>1.860833333</c:v>
                </c:pt>
                <c:pt idx="7526">
                  <c:v>1.1958333329999999</c:v>
                </c:pt>
                <c:pt idx="7527">
                  <c:v>0.34416666670000001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0.18666666670000001</c:v>
                </c:pt>
                <c:pt idx="7544">
                  <c:v>1.003333333</c:v>
                </c:pt>
                <c:pt idx="7545">
                  <c:v>1.7150000000000001</c:v>
                </c:pt>
                <c:pt idx="7546">
                  <c:v>2.1758333329999999</c:v>
                </c:pt>
                <c:pt idx="7547">
                  <c:v>2.3508333330000002</c:v>
                </c:pt>
                <c:pt idx="7548">
                  <c:v>2.2341666669999998</c:v>
                </c:pt>
                <c:pt idx="7549">
                  <c:v>1.8258333330000001</c:v>
                </c:pt>
                <c:pt idx="7550">
                  <c:v>1.160833333</c:v>
                </c:pt>
                <c:pt idx="7551">
                  <c:v>0.32083333329999997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0.16333333329999999</c:v>
                </c:pt>
                <c:pt idx="7568">
                  <c:v>0.96833333330000004</c:v>
                </c:pt>
                <c:pt idx="7569">
                  <c:v>1.6741666669999999</c:v>
                </c:pt>
                <c:pt idx="7570">
                  <c:v>2.1408333330000002</c:v>
                </c:pt>
                <c:pt idx="7571">
                  <c:v>2.315833333</c:v>
                </c:pt>
                <c:pt idx="7572">
                  <c:v>2.1991666670000001</c:v>
                </c:pt>
                <c:pt idx="7573">
                  <c:v>1.796666667</c:v>
                </c:pt>
                <c:pt idx="7574">
                  <c:v>1.131666667</c:v>
                </c:pt>
                <c:pt idx="7575">
                  <c:v>0.29749999999999999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0.14583333329999998</c:v>
                </c:pt>
                <c:pt idx="7592">
                  <c:v>0.93333333330000001</c:v>
                </c:pt>
                <c:pt idx="7593">
                  <c:v>1.639166667</c:v>
                </c:pt>
                <c:pt idx="7594">
                  <c:v>2.1058333330000001</c:v>
                </c:pt>
                <c:pt idx="7595">
                  <c:v>2.2808333329999999</c:v>
                </c:pt>
                <c:pt idx="7596">
                  <c:v>2.1641666669999999</c:v>
                </c:pt>
                <c:pt idx="7597">
                  <c:v>1.7616666669999999</c:v>
                </c:pt>
                <c:pt idx="7598">
                  <c:v>1.096666667</c:v>
                </c:pt>
                <c:pt idx="7599">
                  <c:v>0.27416666670000001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0.12833333329999999</c:v>
                </c:pt>
                <c:pt idx="7616">
                  <c:v>0.89833333330000009</c:v>
                </c:pt>
                <c:pt idx="7617">
                  <c:v>1.6041666669999999</c:v>
                </c:pt>
                <c:pt idx="7618">
                  <c:v>2.0708333329999999</c:v>
                </c:pt>
                <c:pt idx="7619">
                  <c:v>2.2458333330000002</c:v>
                </c:pt>
                <c:pt idx="7620">
                  <c:v>2.1291666669999998</c:v>
                </c:pt>
                <c:pt idx="7621">
                  <c:v>1.7266666669999999</c:v>
                </c:pt>
                <c:pt idx="7622">
                  <c:v>1.0674999999999999</c:v>
                </c:pt>
                <c:pt idx="7623">
                  <c:v>0.25083333330000002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0.1108333333</c:v>
                </c:pt>
                <c:pt idx="7640">
                  <c:v>0.86333333330000006</c:v>
                </c:pt>
                <c:pt idx="7641">
                  <c:v>1.569166667</c:v>
                </c:pt>
                <c:pt idx="7642">
                  <c:v>2.0358333330000002</c:v>
                </c:pt>
                <c:pt idx="7643">
                  <c:v>2.2166666670000001</c:v>
                </c:pt>
                <c:pt idx="7644">
                  <c:v>2.1</c:v>
                </c:pt>
                <c:pt idx="7645">
                  <c:v>1.6975</c:v>
                </c:pt>
                <c:pt idx="7646">
                  <c:v>1.038333333</c:v>
                </c:pt>
                <c:pt idx="7647">
                  <c:v>0.2333333333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9.3333333330000004E-2</c:v>
                </c:pt>
                <c:pt idx="7664">
                  <c:v>0.82833333330000003</c:v>
                </c:pt>
                <c:pt idx="7665">
                  <c:v>1.534166667</c:v>
                </c:pt>
                <c:pt idx="7666">
                  <c:v>2.0008333330000001</c:v>
                </c:pt>
                <c:pt idx="7667">
                  <c:v>2.181666667</c:v>
                </c:pt>
                <c:pt idx="7668">
                  <c:v>2.0649999999999999</c:v>
                </c:pt>
                <c:pt idx="7669">
                  <c:v>1.6683333330000001</c:v>
                </c:pt>
                <c:pt idx="7670">
                  <c:v>1.0091666669999999</c:v>
                </c:pt>
                <c:pt idx="7671">
                  <c:v>0.21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8.1666666669999999E-2</c:v>
                </c:pt>
                <c:pt idx="7688">
                  <c:v>0.7933333333</c:v>
                </c:pt>
                <c:pt idx="7689">
                  <c:v>1.5049999999999999</c:v>
                </c:pt>
                <c:pt idx="7690">
                  <c:v>1.965833333</c:v>
                </c:pt>
                <c:pt idx="7691">
                  <c:v>2.1466666669999999</c:v>
                </c:pt>
                <c:pt idx="7692">
                  <c:v>2.0358333330000002</c:v>
                </c:pt>
                <c:pt idx="7693">
                  <c:v>1.639166667</c:v>
                </c:pt>
                <c:pt idx="7694">
                  <c:v>0.98</c:v>
                </c:pt>
                <c:pt idx="7695">
                  <c:v>0.1925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7.0000000000000007E-2</c:v>
                </c:pt>
                <c:pt idx="7712">
                  <c:v>0.7641666667</c:v>
                </c:pt>
                <c:pt idx="7713">
                  <c:v>1.47</c:v>
                </c:pt>
                <c:pt idx="7714">
                  <c:v>1.9366666669999999</c:v>
                </c:pt>
                <c:pt idx="7715">
                  <c:v>2.1175000000000002</c:v>
                </c:pt>
                <c:pt idx="7716">
                  <c:v>2.0066666670000002</c:v>
                </c:pt>
                <c:pt idx="7717">
                  <c:v>1.61</c:v>
                </c:pt>
                <c:pt idx="7718">
                  <c:v>0.9566666667</c:v>
                </c:pt>
                <c:pt idx="7719">
                  <c:v>0.18083333329999998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5.8333333330000001E-2</c:v>
                </c:pt>
                <c:pt idx="7736">
                  <c:v>0.72916666669999997</c:v>
                </c:pt>
                <c:pt idx="7737">
                  <c:v>1.440833333</c:v>
                </c:pt>
                <c:pt idx="7738">
                  <c:v>1.901666667</c:v>
                </c:pt>
                <c:pt idx="7739">
                  <c:v>2.088333333</c:v>
                </c:pt>
                <c:pt idx="7740">
                  <c:v>1.9775</c:v>
                </c:pt>
                <c:pt idx="7741">
                  <c:v>1.580833333</c:v>
                </c:pt>
                <c:pt idx="7742">
                  <c:v>0.92749999999999999</c:v>
                </c:pt>
                <c:pt idx="7743">
                  <c:v>0.16333333329999999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4.6666666669999995E-2</c:v>
                </c:pt>
                <c:pt idx="7760">
                  <c:v>0.7</c:v>
                </c:pt>
                <c:pt idx="7761">
                  <c:v>1.4058333330000001</c:v>
                </c:pt>
                <c:pt idx="7762">
                  <c:v>1.8725000000000001</c:v>
                </c:pt>
                <c:pt idx="7763">
                  <c:v>2.0533333329999999</c:v>
                </c:pt>
                <c:pt idx="7764">
                  <c:v>1.9483333330000001</c:v>
                </c:pt>
                <c:pt idx="7765">
                  <c:v>1.5516666669999999</c:v>
                </c:pt>
                <c:pt idx="7766">
                  <c:v>0.9041666666999999</c:v>
                </c:pt>
                <c:pt idx="7767">
                  <c:v>0.15166666670000001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4.0833333329999999E-2</c:v>
                </c:pt>
                <c:pt idx="7784">
                  <c:v>0.67083333330000006</c:v>
                </c:pt>
                <c:pt idx="7785">
                  <c:v>1.3766666670000001</c:v>
                </c:pt>
                <c:pt idx="7786">
                  <c:v>1.8374999999999999</c:v>
                </c:pt>
                <c:pt idx="7787">
                  <c:v>2.0241666669999998</c:v>
                </c:pt>
                <c:pt idx="7788">
                  <c:v>1.919166667</c:v>
                </c:pt>
                <c:pt idx="7789">
                  <c:v>1.5225</c:v>
                </c:pt>
                <c:pt idx="7790">
                  <c:v>0.875</c:v>
                </c:pt>
                <c:pt idx="7791">
                  <c:v>0.14000000000000001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2.9166666670000001E-2</c:v>
                </c:pt>
                <c:pt idx="7808">
                  <c:v>0.64166666669999994</c:v>
                </c:pt>
                <c:pt idx="7809">
                  <c:v>1.3416666669999999</c:v>
                </c:pt>
                <c:pt idx="7810">
                  <c:v>1.808333333</c:v>
                </c:pt>
                <c:pt idx="7811">
                  <c:v>1.9950000000000001</c:v>
                </c:pt>
                <c:pt idx="7812">
                  <c:v>1.89</c:v>
                </c:pt>
                <c:pt idx="7813">
                  <c:v>1.4991666669999999</c:v>
                </c:pt>
                <c:pt idx="7814">
                  <c:v>0.85166666669999991</c:v>
                </c:pt>
                <c:pt idx="7815">
                  <c:v>0.12833333329999999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2.3333333329999997E-2</c:v>
                </c:pt>
                <c:pt idx="7832">
                  <c:v>0.61250000000000004</c:v>
                </c:pt>
                <c:pt idx="7833">
                  <c:v>1.3125</c:v>
                </c:pt>
                <c:pt idx="7834">
                  <c:v>1.7791666669999999</c:v>
                </c:pt>
                <c:pt idx="7835">
                  <c:v>1.965833333</c:v>
                </c:pt>
                <c:pt idx="7836">
                  <c:v>1.8666666670000001</c:v>
                </c:pt>
                <c:pt idx="7837">
                  <c:v>1.475833333</c:v>
                </c:pt>
                <c:pt idx="7838">
                  <c:v>0.82833333330000003</c:v>
                </c:pt>
                <c:pt idx="7839">
                  <c:v>0.11666666669999999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1.7500000000000002E-2</c:v>
                </c:pt>
                <c:pt idx="7856">
                  <c:v>0.58333333330000003</c:v>
                </c:pt>
                <c:pt idx="7857">
                  <c:v>1.2833333330000001</c:v>
                </c:pt>
                <c:pt idx="7858">
                  <c:v>1.75</c:v>
                </c:pt>
                <c:pt idx="7859">
                  <c:v>1.9424999999999999</c:v>
                </c:pt>
                <c:pt idx="7860">
                  <c:v>1.8374999999999999</c:v>
                </c:pt>
                <c:pt idx="7861">
                  <c:v>1.4524999999999999</c:v>
                </c:pt>
                <c:pt idx="7862">
                  <c:v>0.81083333330000007</c:v>
                </c:pt>
                <c:pt idx="7863">
                  <c:v>0.105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1.1666666669999999E-2</c:v>
                </c:pt>
                <c:pt idx="7880">
                  <c:v>0.55416666669999992</c:v>
                </c:pt>
                <c:pt idx="7881">
                  <c:v>1.254166667</c:v>
                </c:pt>
                <c:pt idx="7882">
                  <c:v>1.7266666669999999</c:v>
                </c:pt>
                <c:pt idx="7883">
                  <c:v>1.913333333</c:v>
                </c:pt>
                <c:pt idx="7884">
                  <c:v>1.8141666670000001</c:v>
                </c:pt>
                <c:pt idx="7885">
                  <c:v>1.4291666670000001</c:v>
                </c:pt>
                <c:pt idx="7886">
                  <c:v>0.78749999999999998</c:v>
                </c:pt>
                <c:pt idx="7887">
                  <c:v>9.916666667E-2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1.1666666669999999E-2</c:v>
                </c:pt>
                <c:pt idx="7904">
                  <c:v>0.52500000000000002</c:v>
                </c:pt>
                <c:pt idx="7905">
                  <c:v>1.2308333330000001</c:v>
                </c:pt>
                <c:pt idx="7906">
                  <c:v>1.6975</c:v>
                </c:pt>
                <c:pt idx="7907">
                  <c:v>1.89</c:v>
                </c:pt>
                <c:pt idx="7908">
                  <c:v>1.7908333330000001</c:v>
                </c:pt>
                <c:pt idx="7909">
                  <c:v>1.4058333330000001</c:v>
                </c:pt>
                <c:pt idx="7910">
                  <c:v>0.77</c:v>
                </c:pt>
                <c:pt idx="7911">
                  <c:v>8.7499999999999994E-2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5.8333333329999995E-3</c:v>
                </c:pt>
                <c:pt idx="7928">
                  <c:v>0.50166666670000004</c:v>
                </c:pt>
                <c:pt idx="7929">
                  <c:v>1.201666667</c:v>
                </c:pt>
                <c:pt idx="7930">
                  <c:v>1.6741666669999999</c:v>
                </c:pt>
                <c:pt idx="7931">
                  <c:v>1.8666666670000001</c:v>
                </c:pt>
                <c:pt idx="7932">
                  <c:v>1.7675000000000001</c:v>
                </c:pt>
                <c:pt idx="7933">
                  <c:v>1.3825000000000001</c:v>
                </c:pt>
                <c:pt idx="7934">
                  <c:v>0.74666666669999993</c:v>
                </c:pt>
                <c:pt idx="7935">
                  <c:v>8.1666666669999999E-2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5.8333333329999995E-3</c:v>
                </c:pt>
                <c:pt idx="7952">
                  <c:v>0.47249999999999998</c:v>
                </c:pt>
                <c:pt idx="7953">
                  <c:v>1.1725000000000001</c:v>
                </c:pt>
                <c:pt idx="7954">
                  <c:v>1.645</c:v>
                </c:pt>
                <c:pt idx="7955">
                  <c:v>1.8433333330000001</c:v>
                </c:pt>
                <c:pt idx="7956">
                  <c:v>1.744166667</c:v>
                </c:pt>
                <c:pt idx="7957">
                  <c:v>1.365</c:v>
                </c:pt>
                <c:pt idx="7958">
                  <c:v>0.72916666669999997</c:v>
                </c:pt>
                <c:pt idx="7959">
                  <c:v>7.5833333330000002E-2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0.44916666669999999</c:v>
                </c:pt>
                <c:pt idx="7977">
                  <c:v>1.149166667</c:v>
                </c:pt>
                <c:pt idx="7978">
                  <c:v>1.621666667</c:v>
                </c:pt>
                <c:pt idx="7979">
                  <c:v>1.82</c:v>
                </c:pt>
                <c:pt idx="7980">
                  <c:v>1.7208333330000001</c:v>
                </c:pt>
                <c:pt idx="7981">
                  <c:v>1.3474999999999999</c:v>
                </c:pt>
                <c:pt idx="7982">
                  <c:v>0.71166666670000001</c:v>
                </c:pt>
                <c:pt idx="7983">
                  <c:v>7.0000000000000007E-2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0.42583333330000001</c:v>
                </c:pt>
                <c:pt idx="8001">
                  <c:v>1.1258333330000001</c:v>
                </c:pt>
                <c:pt idx="8002">
                  <c:v>1.598333333</c:v>
                </c:pt>
                <c:pt idx="8003">
                  <c:v>1.796666667</c:v>
                </c:pt>
                <c:pt idx="8004">
                  <c:v>1.703333333</c:v>
                </c:pt>
                <c:pt idx="8005">
                  <c:v>1.3241666669999999</c:v>
                </c:pt>
                <c:pt idx="8006">
                  <c:v>0.7</c:v>
                </c:pt>
                <c:pt idx="8007">
                  <c:v>6.4166666669999997E-2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0.3966666667</c:v>
                </c:pt>
                <c:pt idx="8025">
                  <c:v>1.1025</c:v>
                </c:pt>
                <c:pt idx="8026">
                  <c:v>1.575</c:v>
                </c:pt>
                <c:pt idx="8027">
                  <c:v>1.7733333330000001</c:v>
                </c:pt>
                <c:pt idx="8028">
                  <c:v>1.6858333329999999</c:v>
                </c:pt>
                <c:pt idx="8029">
                  <c:v>1.306666667</c:v>
                </c:pt>
                <c:pt idx="8030">
                  <c:v>0.6825</c:v>
                </c:pt>
                <c:pt idx="8031">
                  <c:v>5.8333333330000001E-2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0.37916666669999999</c:v>
                </c:pt>
                <c:pt idx="8049">
                  <c:v>1.079166667</c:v>
                </c:pt>
                <c:pt idx="8050">
                  <c:v>1.5516666669999999</c:v>
                </c:pt>
                <c:pt idx="8051">
                  <c:v>1.755833333</c:v>
                </c:pt>
                <c:pt idx="8052">
                  <c:v>1.6625000000000001</c:v>
                </c:pt>
                <c:pt idx="8053">
                  <c:v>1.2949999999999999</c:v>
                </c:pt>
                <c:pt idx="8054">
                  <c:v>0.67083333330000006</c:v>
                </c:pt>
                <c:pt idx="8055">
                  <c:v>5.2499999999999998E-2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0.3558333333</c:v>
                </c:pt>
                <c:pt idx="8073">
                  <c:v>1.055833333</c:v>
                </c:pt>
                <c:pt idx="8074">
                  <c:v>1.528333333</c:v>
                </c:pt>
                <c:pt idx="8075">
                  <c:v>1.7324999999999999</c:v>
                </c:pt>
                <c:pt idx="8076">
                  <c:v>1.645</c:v>
                </c:pt>
                <c:pt idx="8077">
                  <c:v>1.2775000000000001</c:v>
                </c:pt>
                <c:pt idx="8078">
                  <c:v>0.6591666666999999</c:v>
                </c:pt>
                <c:pt idx="8079">
                  <c:v>5.2499999999999998E-2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0.33250000000000002</c:v>
                </c:pt>
                <c:pt idx="8097">
                  <c:v>1.0325</c:v>
                </c:pt>
                <c:pt idx="8098">
                  <c:v>1.5108333330000001</c:v>
                </c:pt>
                <c:pt idx="8099">
                  <c:v>1.7150000000000001</c:v>
                </c:pt>
                <c:pt idx="8100">
                  <c:v>1.6333333329999999</c:v>
                </c:pt>
                <c:pt idx="8101">
                  <c:v>1.265833333</c:v>
                </c:pt>
                <c:pt idx="8102">
                  <c:v>0.64749999999999996</c:v>
                </c:pt>
                <c:pt idx="8103">
                  <c:v>4.6666666669999995E-2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0.315</c:v>
                </c:pt>
                <c:pt idx="8121">
                  <c:v>1.0149999999999999</c:v>
                </c:pt>
                <c:pt idx="8122">
                  <c:v>1.493333333</c:v>
                </c:pt>
                <c:pt idx="8123">
                  <c:v>1.6975</c:v>
                </c:pt>
                <c:pt idx="8124">
                  <c:v>1.6158333330000001</c:v>
                </c:pt>
                <c:pt idx="8125">
                  <c:v>1.2483333329999999</c:v>
                </c:pt>
                <c:pt idx="8126">
                  <c:v>0.63583333330000003</c:v>
                </c:pt>
                <c:pt idx="8127">
                  <c:v>4.0833333329999999E-2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0.29749999999999999</c:v>
                </c:pt>
                <c:pt idx="8145">
                  <c:v>0.99166666669999992</c:v>
                </c:pt>
                <c:pt idx="8146">
                  <c:v>1.47</c:v>
                </c:pt>
                <c:pt idx="8147">
                  <c:v>1.68</c:v>
                </c:pt>
                <c:pt idx="8148">
                  <c:v>1.598333333</c:v>
                </c:pt>
                <c:pt idx="8149">
                  <c:v>1.2366666669999999</c:v>
                </c:pt>
                <c:pt idx="8150">
                  <c:v>0.62416666669999998</c:v>
                </c:pt>
                <c:pt idx="8151">
                  <c:v>4.0833333329999999E-2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0.28000000000000003</c:v>
                </c:pt>
                <c:pt idx="8169">
                  <c:v>0.97416666669999996</c:v>
                </c:pt>
                <c:pt idx="8170">
                  <c:v>1.4524999999999999</c:v>
                </c:pt>
                <c:pt idx="8171">
                  <c:v>1.6683333330000001</c:v>
                </c:pt>
                <c:pt idx="8172">
                  <c:v>1.586666667</c:v>
                </c:pt>
                <c:pt idx="8173">
                  <c:v>1.2250000000000001</c:v>
                </c:pt>
                <c:pt idx="8174">
                  <c:v>0.61250000000000004</c:v>
                </c:pt>
                <c:pt idx="8175">
                  <c:v>4.0833333329999999E-2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0.26833333329999998</c:v>
                </c:pt>
                <c:pt idx="8193">
                  <c:v>0.9566666667</c:v>
                </c:pt>
                <c:pt idx="8194">
                  <c:v>1.440833333</c:v>
                </c:pt>
                <c:pt idx="8195">
                  <c:v>1.650833333</c:v>
                </c:pt>
                <c:pt idx="8196">
                  <c:v>1.575</c:v>
                </c:pt>
                <c:pt idx="8197">
                  <c:v>1.213333333</c:v>
                </c:pt>
                <c:pt idx="8198">
                  <c:v>0.60666666669999991</c:v>
                </c:pt>
                <c:pt idx="8199">
                  <c:v>3.5000000000000003E-2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0.25083333330000002</c:v>
                </c:pt>
                <c:pt idx="8217">
                  <c:v>0.93916666669999993</c:v>
                </c:pt>
                <c:pt idx="8218">
                  <c:v>1.423333333</c:v>
                </c:pt>
                <c:pt idx="8219">
                  <c:v>1.639166667</c:v>
                </c:pt>
                <c:pt idx="8220">
                  <c:v>1.5633333330000001</c:v>
                </c:pt>
                <c:pt idx="8221">
                  <c:v>1.2075</c:v>
                </c:pt>
                <c:pt idx="8222">
                  <c:v>0.60083333329999999</c:v>
                </c:pt>
                <c:pt idx="8223">
                  <c:v>3.5000000000000003E-2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0.2391666667</c:v>
                </c:pt>
                <c:pt idx="8241">
                  <c:v>0.92166666669999997</c:v>
                </c:pt>
                <c:pt idx="8242">
                  <c:v>1.4058333330000001</c:v>
                </c:pt>
                <c:pt idx="8243">
                  <c:v>1.621666667</c:v>
                </c:pt>
                <c:pt idx="8244">
                  <c:v>1.5516666669999999</c:v>
                </c:pt>
                <c:pt idx="8245">
                  <c:v>1.201666667</c:v>
                </c:pt>
                <c:pt idx="8246">
                  <c:v>0.59499999999999997</c:v>
                </c:pt>
                <c:pt idx="8247">
                  <c:v>3.5000000000000003E-2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0.22750000000000001</c:v>
                </c:pt>
                <c:pt idx="8265">
                  <c:v>0.9041666666999999</c:v>
                </c:pt>
                <c:pt idx="8266">
                  <c:v>1.3941666669999999</c:v>
                </c:pt>
                <c:pt idx="8267">
                  <c:v>1.61</c:v>
                </c:pt>
                <c:pt idx="8268">
                  <c:v>1.545833333</c:v>
                </c:pt>
                <c:pt idx="8269">
                  <c:v>1.19</c:v>
                </c:pt>
                <c:pt idx="8270">
                  <c:v>0.58916666669999995</c:v>
                </c:pt>
                <c:pt idx="8271">
                  <c:v>3.5000000000000003E-2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0.21583333329999999</c:v>
                </c:pt>
                <c:pt idx="8289">
                  <c:v>0.89249999999999996</c:v>
                </c:pt>
                <c:pt idx="8290">
                  <c:v>1.3825000000000001</c:v>
                </c:pt>
                <c:pt idx="8291">
                  <c:v>1.6041666669999999</c:v>
                </c:pt>
                <c:pt idx="8292">
                  <c:v>1.534166667</c:v>
                </c:pt>
                <c:pt idx="8293">
                  <c:v>1.184166667</c:v>
                </c:pt>
                <c:pt idx="8294">
                  <c:v>0.58333333330000003</c:v>
                </c:pt>
                <c:pt idx="8295">
                  <c:v>2.9166666670000001E-2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0.2041666667</c:v>
                </c:pt>
                <c:pt idx="8313">
                  <c:v>0.875</c:v>
                </c:pt>
                <c:pt idx="8314">
                  <c:v>1.370833333</c:v>
                </c:pt>
                <c:pt idx="8315">
                  <c:v>1.5925</c:v>
                </c:pt>
                <c:pt idx="8316">
                  <c:v>1.528333333</c:v>
                </c:pt>
                <c:pt idx="8317">
                  <c:v>1.1783333330000001</c:v>
                </c:pt>
                <c:pt idx="8318">
                  <c:v>0.58333333330000003</c:v>
                </c:pt>
                <c:pt idx="8319">
                  <c:v>2.9166666670000001E-2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0.1983333333</c:v>
                </c:pt>
                <c:pt idx="8337">
                  <c:v>0.86333333330000006</c:v>
                </c:pt>
                <c:pt idx="8338">
                  <c:v>1.359166667</c:v>
                </c:pt>
                <c:pt idx="8339">
                  <c:v>1.586666667</c:v>
                </c:pt>
                <c:pt idx="8340">
                  <c:v>1.5225</c:v>
                </c:pt>
                <c:pt idx="8341">
                  <c:v>1.1783333330000001</c:v>
                </c:pt>
                <c:pt idx="8342">
                  <c:v>0.58333333330000003</c:v>
                </c:pt>
                <c:pt idx="8343">
                  <c:v>2.9166666670000001E-2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0.18666666670000001</c:v>
                </c:pt>
                <c:pt idx="8361">
                  <c:v>0.85166666669999991</c:v>
                </c:pt>
                <c:pt idx="8362">
                  <c:v>1.3474999999999999</c:v>
                </c:pt>
                <c:pt idx="8363">
                  <c:v>1.575</c:v>
                </c:pt>
                <c:pt idx="8364">
                  <c:v>1.516666667</c:v>
                </c:pt>
                <c:pt idx="8365">
                  <c:v>1.1725000000000001</c:v>
                </c:pt>
                <c:pt idx="8366">
                  <c:v>0.57750000000000001</c:v>
                </c:pt>
                <c:pt idx="8367">
                  <c:v>2.9166666670000001E-2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0.18083333329999998</c:v>
                </c:pt>
                <c:pt idx="8385">
                  <c:v>0.84</c:v>
                </c:pt>
                <c:pt idx="8386">
                  <c:v>1.3416666669999999</c:v>
                </c:pt>
                <c:pt idx="8387">
                  <c:v>1.569166667</c:v>
                </c:pt>
                <c:pt idx="8388">
                  <c:v>1.5108333330000001</c:v>
                </c:pt>
                <c:pt idx="8389">
                  <c:v>1.1725000000000001</c:v>
                </c:pt>
                <c:pt idx="8390">
                  <c:v>0.57750000000000001</c:v>
                </c:pt>
                <c:pt idx="8391">
                  <c:v>2.9166666670000001E-2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0.1691666667</c:v>
                </c:pt>
                <c:pt idx="8409">
                  <c:v>0.83416666669999995</c:v>
                </c:pt>
                <c:pt idx="8410">
                  <c:v>1.33</c:v>
                </c:pt>
                <c:pt idx="8411">
                  <c:v>1.5633333330000001</c:v>
                </c:pt>
                <c:pt idx="8412">
                  <c:v>1.5108333330000001</c:v>
                </c:pt>
                <c:pt idx="8413">
                  <c:v>1.1725000000000001</c:v>
                </c:pt>
                <c:pt idx="8414">
                  <c:v>0.58333333330000003</c:v>
                </c:pt>
                <c:pt idx="8415">
                  <c:v>3.5000000000000003E-2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0.16333333329999999</c:v>
                </c:pt>
                <c:pt idx="8433">
                  <c:v>0.82250000000000001</c:v>
                </c:pt>
                <c:pt idx="8434">
                  <c:v>1.3241666669999999</c:v>
                </c:pt>
                <c:pt idx="8435">
                  <c:v>1.5575000000000001</c:v>
                </c:pt>
                <c:pt idx="8436">
                  <c:v>1.5049999999999999</c:v>
                </c:pt>
                <c:pt idx="8437">
                  <c:v>1.1725000000000001</c:v>
                </c:pt>
                <c:pt idx="8438">
                  <c:v>0.58333333330000003</c:v>
                </c:pt>
                <c:pt idx="8439">
                  <c:v>3.5000000000000003E-2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0.1575</c:v>
                </c:pt>
                <c:pt idx="8457">
                  <c:v>0.81666666669999999</c:v>
                </c:pt>
                <c:pt idx="8458">
                  <c:v>1.318333333</c:v>
                </c:pt>
                <c:pt idx="8459">
                  <c:v>1.5575000000000001</c:v>
                </c:pt>
                <c:pt idx="8460">
                  <c:v>1.5049999999999999</c:v>
                </c:pt>
                <c:pt idx="8461">
                  <c:v>1.1725000000000001</c:v>
                </c:pt>
                <c:pt idx="8462">
                  <c:v>0.58916666669999995</c:v>
                </c:pt>
                <c:pt idx="8463">
                  <c:v>3.5000000000000003E-2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0.1575</c:v>
                </c:pt>
                <c:pt idx="8481">
                  <c:v>0.81083333330000007</c:v>
                </c:pt>
                <c:pt idx="8482">
                  <c:v>1.3125</c:v>
                </c:pt>
                <c:pt idx="8483">
                  <c:v>1.5516666669999999</c:v>
                </c:pt>
                <c:pt idx="8484">
                  <c:v>1.5049999999999999</c:v>
                </c:pt>
                <c:pt idx="8485">
                  <c:v>1.1725000000000001</c:v>
                </c:pt>
                <c:pt idx="8486">
                  <c:v>0.58916666669999995</c:v>
                </c:pt>
                <c:pt idx="8487">
                  <c:v>3.5000000000000003E-2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0.15166666670000001</c:v>
                </c:pt>
                <c:pt idx="8505">
                  <c:v>0.80500000000000005</c:v>
                </c:pt>
                <c:pt idx="8506">
                  <c:v>1.3125</c:v>
                </c:pt>
                <c:pt idx="8507">
                  <c:v>1.5516666669999999</c:v>
                </c:pt>
                <c:pt idx="8508">
                  <c:v>1.5049999999999999</c:v>
                </c:pt>
                <c:pt idx="8509">
                  <c:v>1.1783333330000001</c:v>
                </c:pt>
                <c:pt idx="8510">
                  <c:v>0.59499999999999997</c:v>
                </c:pt>
                <c:pt idx="8511">
                  <c:v>4.0833333329999999E-2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0.14583333329999998</c:v>
                </c:pt>
                <c:pt idx="8529">
                  <c:v>0.79916666669999992</c:v>
                </c:pt>
                <c:pt idx="8530">
                  <c:v>1.306666667</c:v>
                </c:pt>
                <c:pt idx="8531">
                  <c:v>1.5516666669999999</c:v>
                </c:pt>
                <c:pt idx="8532">
                  <c:v>1.5108333330000001</c:v>
                </c:pt>
                <c:pt idx="8533">
                  <c:v>1.184166667</c:v>
                </c:pt>
                <c:pt idx="8534">
                  <c:v>0.60083333329999999</c:v>
                </c:pt>
                <c:pt idx="8535">
                  <c:v>4.0833333329999999E-2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0.14583333329999998</c:v>
                </c:pt>
                <c:pt idx="8553">
                  <c:v>0.7933333333</c:v>
                </c:pt>
                <c:pt idx="8554">
                  <c:v>1.306666667</c:v>
                </c:pt>
                <c:pt idx="8555">
                  <c:v>1.5516666669999999</c:v>
                </c:pt>
                <c:pt idx="8556">
                  <c:v>1.5108333330000001</c:v>
                </c:pt>
                <c:pt idx="8557">
                  <c:v>1.19</c:v>
                </c:pt>
                <c:pt idx="8558">
                  <c:v>0.61250000000000004</c:v>
                </c:pt>
                <c:pt idx="8559">
                  <c:v>4.0833333329999999E-2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0.14000000000000001</c:v>
                </c:pt>
                <c:pt idx="8577">
                  <c:v>0.7933333333</c:v>
                </c:pt>
                <c:pt idx="8578">
                  <c:v>1.306666667</c:v>
                </c:pt>
                <c:pt idx="8579">
                  <c:v>1.5575000000000001</c:v>
                </c:pt>
                <c:pt idx="8580">
                  <c:v>1.516666667</c:v>
                </c:pt>
                <c:pt idx="8581">
                  <c:v>1.1958333329999999</c:v>
                </c:pt>
                <c:pt idx="8582">
                  <c:v>0.61833333330000007</c:v>
                </c:pt>
                <c:pt idx="8583">
                  <c:v>4.6666666669999995E-2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0.14000000000000001</c:v>
                </c:pt>
                <c:pt idx="8601">
                  <c:v>0.7933333333</c:v>
                </c:pt>
                <c:pt idx="8602">
                  <c:v>1.306666667</c:v>
                </c:pt>
                <c:pt idx="8603">
                  <c:v>1.5575000000000001</c:v>
                </c:pt>
                <c:pt idx="8604">
                  <c:v>1.5225</c:v>
                </c:pt>
                <c:pt idx="8605">
                  <c:v>1.201666667</c:v>
                </c:pt>
                <c:pt idx="8606">
                  <c:v>0.63</c:v>
                </c:pt>
                <c:pt idx="8607">
                  <c:v>4.6666666669999995E-2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0.14000000000000001</c:v>
                </c:pt>
                <c:pt idx="8625">
                  <c:v>0.78749999999999998</c:v>
                </c:pt>
                <c:pt idx="8626">
                  <c:v>1.306666667</c:v>
                </c:pt>
                <c:pt idx="8627">
                  <c:v>1.5633333330000001</c:v>
                </c:pt>
                <c:pt idx="8628">
                  <c:v>1.528333333</c:v>
                </c:pt>
                <c:pt idx="8629">
                  <c:v>1.213333333</c:v>
                </c:pt>
                <c:pt idx="8630">
                  <c:v>0.63583333330000003</c:v>
                </c:pt>
                <c:pt idx="8631">
                  <c:v>5.2499999999999998E-2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0.13416666670000002</c:v>
                </c:pt>
                <c:pt idx="8649">
                  <c:v>0.78749999999999998</c:v>
                </c:pt>
                <c:pt idx="8650">
                  <c:v>1.3125</c:v>
                </c:pt>
                <c:pt idx="8651">
                  <c:v>1.569166667</c:v>
                </c:pt>
                <c:pt idx="8652">
                  <c:v>1.534166667</c:v>
                </c:pt>
                <c:pt idx="8653">
                  <c:v>1.2191666669999999</c:v>
                </c:pt>
                <c:pt idx="8654">
                  <c:v>0.64749999999999996</c:v>
                </c:pt>
                <c:pt idx="8655">
                  <c:v>5.8333333330000001E-2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0.13416666670000002</c:v>
                </c:pt>
                <c:pt idx="8673">
                  <c:v>0.7933333333</c:v>
                </c:pt>
                <c:pt idx="8674">
                  <c:v>1.3125</c:v>
                </c:pt>
                <c:pt idx="8675">
                  <c:v>1.575</c:v>
                </c:pt>
                <c:pt idx="8676">
                  <c:v>1.545833333</c:v>
                </c:pt>
                <c:pt idx="8677">
                  <c:v>1.2308333330000001</c:v>
                </c:pt>
                <c:pt idx="8678">
                  <c:v>0.6591666666999999</c:v>
                </c:pt>
                <c:pt idx="8679">
                  <c:v>6.4166666669999997E-2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0.13416666670000002</c:v>
                </c:pt>
                <c:pt idx="8697">
                  <c:v>0.7933333333</c:v>
                </c:pt>
                <c:pt idx="8698">
                  <c:v>1.318333333</c:v>
                </c:pt>
                <c:pt idx="8699">
                  <c:v>1.580833333</c:v>
                </c:pt>
                <c:pt idx="8700">
                  <c:v>1.5516666669999999</c:v>
                </c:pt>
                <c:pt idx="8701">
                  <c:v>1.2424999999999999</c:v>
                </c:pt>
                <c:pt idx="8702">
                  <c:v>0.67666666669999997</c:v>
                </c:pt>
                <c:pt idx="8703">
                  <c:v>7.0000000000000007E-2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0.14000000000000001</c:v>
                </c:pt>
                <c:pt idx="8721">
                  <c:v>0.79916666669999992</c:v>
                </c:pt>
                <c:pt idx="8722">
                  <c:v>1.3241666669999999</c:v>
                </c:pt>
                <c:pt idx="8723">
                  <c:v>1.586666667</c:v>
                </c:pt>
                <c:pt idx="8724">
                  <c:v>1.5633333330000001</c:v>
                </c:pt>
                <c:pt idx="8725">
                  <c:v>1.254166667</c:v>
                </c:pt>
                <c:pt idx="8726">
                  <c:v>0.68833333330000002</c:v>
                </c:pt>
                <c:pt idx="8727">
                  <c:v>7.5833333330000002E-2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0.14000000000000001</c:v>
                </c:pt>
                <c:pt idx="8745">
                  <c:v>0.79916666669999992</c:v>
                </c:pt>
                <c:pt idx="8746">
                  <c:v>1.33</c:v>
                </c:pt>
                <c:pt idx="8747">
                  <c:v>1.598333333</c:v>
                </c:pt>
                <c:pt idx="8748">
                  <c:v>1.575</c:v>
                </c:pt>
                <c:pt idx="8749">
                  <c:v>1.2716666669999999</c:v>
                </c:pt>
                <c:pt idx="8750">
                  <c:v>0.70583333330000009</c:v>
                </c:pt>
                <c:pt idx="8751">
                  <c:v>8.1666666669999999E-2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Sheet1!$H$2:$H$8761</c:f>
              <c:numCache>
                <c:formatCode>General</c:formatCode>
                <c:ptCount val="8760"/>
                <c:pt idx="0">
                  <c:v>1.8923154870000001</c:v>
                </c:pt>
                <c:pt idx="1">
                  <c:v>1.7598772429999998</c:v>
                </c:pt>
                <c:pt idx="2">
                  <c:v>1.591232046</c:v>
                </c:pt>
                <c:pt idx="3">
                  <c:v>1.7500210569999999</c:v>
                </c:pt>
                <c:pt idx="4">
                  <c:v>2.2504577810000002</c:v>
                </c:pt>
                <c:pt idx="5">
                  <c:v>2.0109749940000001</c:v>
                </c:pt>
                <c:pt idx="6">
                  <c:v>1.9995604040000001</c:v>
                </c:pt>
                <c:pt idx="7">
                  <c:v>1.9433233889999999</c:v>
                </c:pt>
                <c:pt idx="8">
                  <c:v>1.9218671039999999</c:v>
                </c:pt>
                <c:pt idx="9">
                  <c:v>2.1497907100000004</c:v>
                </c:pt>
                <c:pt idx="10">
                  <c:v>1.8224730500000001</c:v>
                </c:pt>
                <c:pt idx="11">
                  <c:v>1.728163879</c:v>
                </c:pt>
                <c:pt idx="12">
                  <c:v>1.64524738</c:v>
                </c:pt>
                <c:pt idx="13">
                  <c:v>1.619269525</c:v>
                </c:pt>
                <c:pt idx="14">
                  <c:v>1.660704841</c:v>
                </c:pt>
                <c:pt idx="15">
                  <c:v>1.470264786</c:v>
                </c:pt>
                <c:pt idx="16">
                  <c:v>1.290090148</c:v>
                </c:pt>
                <c:pt idx="17">
                  <c:v>1.1444900199999999</c:v>
                </c:pt>
                <c:pt idx="18">
                  <c:v>0.96094309229999997</c:v>
                </c:pt>
                <c:pt idx="19">
                  <c:v>1.0539498220000001</c:v>
                </c:pt>
                <c:pt idx="20">
                  <c:v>1.1321758</c:v>
                </c:pt>
                <c:pt idx="21">
                  <c:v>1.271246385</c:v>
                </c:pt>
                <c:pt idx="22">
                  <c:v>1.234749573</c:v>
                </c:pt>
                <c:pt idx="23">
                  <c:v>1.1758954920000002</c:v>
                </c:pt>
                <c:pt idx="24">
                  <c:v>1.0903714230000001</c:v>
                </c:pt>
                <c:pt idx="25">
                  <c:v>0.83757106409999993</c:v>
                </c:pt>
                <c:pt idx="26">
                  <c:v>0.84007271049999999</c:v>
                </c:pt>
                <c:pt idx="27">
                  <c:v>0.89295998799999998</c:v>
                </c:pt>
                <c:pt idx="28">
                  <c:v>0.78741298680000005</c:v>
                </c:pt>
                <c:pt idx="29">
                  <c:v>0.81405886920000003</c:v>
                </c:pt>
                <c:pt idx="30">
                  <c:v>0.67867737210000001</c:v>
                </c:pt>
                <c:pt idx="31">
                  <c:v>0.58754593469999994</c:v>
                </c:pt>
                <c:pt idx="32">
                  <c:v>0.60766091500000008</c:v>
                </c:pt>
                <c:pt idx="33">
                  <c:v>0.48492455200000001</c:v>
                </c:pt>
                <c:pt idx="34">
                  <c:v>0.45009773790000002</c:v>
                </c:pt>
                <c:pt idx="35">
                  <c:v>0.3810366738</c:v>
                </c:pt>
                <c:pt idx="36">
                  <c:v>0.34792102010000003</c:v>
                </c:pt>
                <c:pt idx="37">
                  <c:v>0.461090893</c:v>
                </c:pt>
                <c:pt idx="38">
                  <c:v>0.4642678093</c:v>
                </c:pt>
                <c:pt idx="39">
                  <c:v>0.32569234519999996</c:v>
                </c:pt>
                <c:pt idx="40">
                  <c:v>0.29822898339999998</c:v>
                </c:pt>
                <c:pt idx="41">
                  <c:v>0.28804464739999996</c:v>
                </c:pt>
                <c:pt idx="42">
                  <c:v>0.40922154510000003</c:v>
                </c:pt>
                <c:pt idx="43">
                  <c:v>0.5904475199</c:v>
                </c:pt>
                <c:pt idx="44">
                  <c:v>0.73145727719999998</c:v>
                </c:pt>
                <c:pt idx="45">
                  <c:v>0.95982593390000004</c:v>
                </c:pt>
                <c:pt idx="46">
                  <c:v>0.80487833060000002</c:v>
                </c:pt>
                <c:pt idx="47">
                  <c:v>0.82030114929999998</c:v>
                </c:pt>
                <c:pt idx="48">
                  <c:v>0.77954532210000005</c:v>
                </c:pt>
                <c:pt idx="49">
                  <c:v>0.74873462289999992</c:v>
                </c:pt>
                <c:pt idx="50">
                  <c:v>0.90052944170000004</c:v>
                </c:pt>
                <c:pt idx="51">
                  <c:v>1.164002102</c:v>
                </c:pt>
                <c:pt idx="52">
                  <c:v>1.6302046729999999</c:v>
                </c:pt>
                <c:pt idx="53">
                  <c:v>2.0705861859999999</c:v>
                </c:pt>
                <c:pt idx="54">
                  <c:v>2.4139605510000002</c:v>
                </c:pt>
                <c:pt idx="55">
                  <c:v>2.6538588160000001</c:v>
                </c:pt>
                <c:pt idx="56">
                  <c:v>2.3968318519999996</c:v>
                </c:pt>
                <c:pt idx="57">
                  <c:v>1.8899385529999999</c:v>
                </c:pt>
                <c:pt idx="58">
                  <c:v>1.647731286</c:v>
                </c:pt>
                <c:pt idx="59">
                  <c:v>1.3298980460000001</c:v>
                </c:pt>
                <c:pt idx="60">
                  <c:v>1.155785504</c:v>
                </c:pt>
                <c:pt idx="61">
                  <c:v>0.92021402950000009</c:v>
                </c:pt>
                <c:pt idx="62">
                  <c:v>0.73690340669999999</c:v>
                </c:pt>
                <c:pt idx="63">
                  <c:v>0.65345931359999998</c:v>
                </c:pt>
                <c:pt idx="64">
                  <c:v>0.69406395980000002</c:v>
                </c:pt>
                <c:pt idx="65">
                  <c:v>0.77507890690000003</c:v>
                </c:pt>
                <c:pt idx="66">
                  <c:v>0.52840050399999994</c:v>
                </c:pt>
                <c:pt idx="67">
                  <c:v>0.52328406869999999</c:v>
                </c:pt>
                <c:pt idx="68">
                  <c:v>0.59240144669999995</c:v>
                </c:pt>
                <c:pt idx="69">
                  <c:v>0.63109839830000003</c:v>
                </c:pt>
                <c:pt idx="70">
                  <c:v>0.5135983194</c:v>
                </c:pt>
                <c:pt idx="71">
                  <c:v>0.67220865569999999</c:v>
                </c:pt>
                <c:pt idx="72">
                  <c:v>0.63338861099999999</c:v>
                </c:pt>
                <c:pt idx="73">
                  <c:v>0.81971608649999994</c:v>
                </c:pt>
                <c:pt idx="74">
                  <c:v>0.80224921329999999</c:v>
                </c:pt>
                <c:pt idx="75">
                  <c:v>0.93017410290000002</c:v>
                </c:pt>
                <c:pt idx="76">
                  <c:v>0.98890576099999994</c:v>
                </c:pt>
                <c:pt idx="77">
                  <c:v>0.9849534754</c:v>
                </c:pt>
                <c:pt idx="78">
                  <c:v>1.0689506209999999</c:v>
                </c:pt>
                <c:pt idx="79">
                  <c:v>0.86905370449999997</c:v>
                </c:pt>
                <c:pt idx="80">
                  <c:v>0.82059651389999999</c:v>
                </c:pt>
                <c:pt idx="81">
                  <c:v>0.86444078000000002</c:v>
                </c:pt>
                <c:pt idx="82">
                  <c:v>0.85535807869999991</c:v>
                </c:pt>
                <c:pt idx="83">
                  <c:v>1.0516993399999999</c:v>
                </c:pt>
                <c:pt idx="84">
                  <c:v>1.1603291870000001</c:v>
                </c:pt>
                <c:pt idx="85">
                  <c:v>1.2138892559999999</c:v>
                </c:pt>
                <c:pt idx="86">
                  <c:v>1.1122532759999999</c:v>
                </c:pt>
                <c:pt idx="87">
                  <c:v>1.019285577</c:v>
                </c:pt>
                <c:pt idx="88">
                  <c:v>0.84824538970000007</c:v>
                </c:pt>
                <c:pt idx="89">
                  <c:v>0.76229375119999998</c:v>
                </c:pt>
                <c:pt idx="90">
                  <c:v>0.77364380399999999</c:v>
                </c:pt>
                <c:pt idx="91">
                  <c:v>0.80767955489999999</c:v>
                </c:pt>
                <c:pt idx="92">
                  <c:v>0.94535560520000006</c:v>
                </c:pt>
                <c:pt idx="93">
                  <c:v>1.1261983889999998</c:v>
                </c:pt>
                <c:pt idx="94">
                  <c:v>1.4253719040000001</c:v>
                </c:pt>
                <c:pt idx="95">
                  <c:v>1.845401375</c:v>
                </c:pt>
                <c:pt idx="96">
                  <c:v>2.1191156179999999</c:v>
                </c:pt>
                <c:pt idx="97">
                  <c:v>2.455356578</c:v>
                </c:pt>
                <c:pt idx="98">
                  <c:v>2.92373503</c:v>
                </c:pt>
                <c:pt idx="99">
                  <c:v>3.1644154210000002</c:v>
                </c:pt>
                <c:pt idx="100">
                  <c:v>3.450738796</c:v>
                </c:pt>
                <c:pt idx="101">
                  <c:v>3.2670967900000001</c:v>
                </c:pt>
                <c:pt idx="102">
                  <c:v>3.1224935829999998</c:v>
                </c:pt>
                <c:pt idx="103">
                  <c:v>3.1032124570000001</c:v>
                </c:pt>
                <c:pt idx="104">
                  <c:v>3.6015787140000004</c:v>
                </c:pt>
                <c:pt idx="105">
                  <c:v>3.0537311169999999</c:v>
                </c:pt>
                <c:pt idx="106">
                  <c:v>2.866780914</c:v>
                </c:pt>
                <c:pt idx="107">
                  <c:v>2.4651189609999999</c:v>
                </c:pt>
                <c:pt idx="108">
                  <c:v>1.6987584680000001</c:v>
                </c:pt>
                <c:pt idx="109">
                  <c:v>1.301674912</c:v>
                </c:pt>
                <c:pt idx="110">
                  <c:v>1.2392993269999999</c:v>
                </c:pt>
                <c:pt idx="111">
                  <c:v>0.96775979980000004</c:v>
                </c:pt>
                <c:pt idx="112">
                  <c:v>0.67302984160000001</c:v>
                </c:pt>
                <c:pt idx="113">
                  <c:v>0.4453149139</c:v>
                </c:pt>
                <c:pt idx="114">
                  <c:v>0.36014118470000001</c:v>
                </c:pt>
                <c:pt idx="115">
                  <c:v>0.3904461582</c:v>
                </c:pt>
                <c:pt idx="116">
                  <c:v>0.5204143229</c:v>
                </c:pt>
                <c:pt idx="117">
                  <c:v>0.71973564919999999</c:v>
                </c:pt>
                <c:pt idx="118">
                  <c:v>1.0923830510000001</c:v>
                </c:pt>
                <c:pt idx="119">
                  <c:v>1.7083660890000001</c:v>
                </c:pt>
                <c:pt idx="120">
                  <c:v>2.5783339620000003</c:v>
                </c:pt>
                <c:pt idx="121">
                  <c:v>3.1782177599999999</c:v>
                </c:pt>
                <c:pt idx="122">
                  <c:v>2.8773905589999997</c:v>
                </c:pt>
                <c:pt idx="123">
                  <c:v>2.4221409840000003</c:v>
                </c:pt>
                <c:pt idx="124">
                  <c:v>2.449779205</c:v>
                </c:pt>
                <c:pt idx="125">
                  <c:v>2.6258851180000002</c:v>
                </c:pt>
                <c:pt idx="126">
                  <c:v>2.414857767</c:v>
                </c:pt>
                <c:pt idx="127">
                  <c:v>2.1859760590000001</c:v>
                </c:pt>
                <c:pt idx="128">
                  <c:v>2.1086523449999999</c:v>
                </c:pt>
                <c:pt idx="129">
                  <c:v>1.3044031829999998</c:v>
                </c:pt>
                <c:pt idx="130">
                  <c:v>0.5999279354</c:v>
                </c:pt>
                <c:pt idx="131">
                  <c:v>0.39070460089999998</c:v>
                </c:pt>
                <c:pt idx="132">
                  <c:v>0.37538800279999995</c:v>
                </c:pt>
                <c:pt idx="133">
                  <c:v>0.34803205570000001</c:v>
                </c:pt>
                <c:pt idx="134">
                  <c:v>0.29776583610000001</c:v>
                </c:pt>
                <c:pt idx="135">
                  <c:v>0.28021935149999999</c:v>
                </c:pt>
                <c:pt idx="136">
                  <c:v>0.30094692519999999</c:v>
                </c:pt>
                <c:pt idx="137">
                  <c:v>0.18306872390000001</c:v>
                </c:pt>
                <c:pt idx="138">
                  <c:v>0.16659727359999998</c:v>
                </c:pt>
                <c:pt idx="139">
                  <c:v>0.25049809940000001</c:v>
                </c:pt>
                <c:pt idx="140">
                  <c:v>0.3518707647</c:v>
                </c:pt>
                <c:pt idx="141">
                  <c:v>0.62726502289999997</c:v>
                </c:pt>
                <c:pt idx="142">
                  <c:v>1.1212009039999999</c:v>
                </c:pt>
                <c:pt idx="143">
                  <c:v>1.7054297110000001</c:v>
                </c:pt>
                <c:pt idx="144">
                  <c:v>2.3963291039999999</c:v>
                </c:pt>
                <c:pt idx="145">
                  <c:v>2.9114519269999999</c:v>
                </c:pt>
                <c:pt idx="146">
                  <c:v>3.3353338640000003</c:v>
                </c:pt>
                <c:pt idx="147">
                  <c:v>3.6429518509999999</c:v>
                </c:pt>
                <c:pt idx="148">
                  <c:v>3.5380588849999999</c:v>
                </c:pt>
                <c:pt idx="149">
                  <c:v>3.6196675900000002</c:v>
                </c:pt>
                <c:pt idx="150">
                  <c:v>3.428065707</c:v>
                </c:pt>
                <c:pt idx="151">
                  <c:v>3.2482604249999998</c:v>
                </c:pt>
                <c:pt idx="152">
                  <c:v>3.6299335339999996</c:v>
                </c:pt>
                <c:pt idx="153">
                  <c:v>3.606141756</c:v>
                </c:pt>
                <c:pt idx="154">
                  <c:v>2.7938216739999997</c:v>
                </c:pt>
                <c:pt idx="155">
                  <c:v>3.0329881209999998</c:v>
                </c:pt>
                <c:pt idx="156">
                  <c:v>2.6264126120000002</c:v>
                </c:pt>
                <c:pt idx="157">
                  <c:v>1.9837525680000001</c:v>
                </c:pt>
                <c:pt idx="158">
                  <c:v>1.3272314089999999</c:v>
                </c:pt>
                <c:pt idx="159">
                  <c:v>1.2995193460000001</c:v>
                </c:pt>
                <c:pt idx="160">
                  <c:v>1.4342188630000001</c:v>
                </c:pt>
                <c:pt idx="161">
                  <c:v>1.4765537320000002</c:v>
                </c:pt>
                <c:pt idx="162">
                  <c:v>1.6909596220000001</c:v>
                </c:pt>
                <c:pt idx="163">
                  <c:v>2.3059915369999997</c:v>
                </c:pt>
                <c:pt idx="164">
                  <c:v>2.586064549</c:v>
                </c:pt>
                <c:pt idx="165">
                  <c:v>2.7914761060000002</c:v>
                </c:pt>
                <c:pt idx="166">
                  <c:v>2.9526720389999999</c:v>
                </c:pt>
                <c:pt idx="167">
                  <c:v>2.8046659199999997</c:v>
                </c:pt>
                <c:pt idx="168">
                  <c:v>2.8863984500000002</c:v>
                </c:pt>
                <c:pt idx="169">
                  <c:v>2.698610548</c:v>
                </c:pt>
                <c:pt idx="170">
                  <c:v>2.7729793410000001</c:v>
                </c:pt>
                <c:pt idx="171">
                  <c:v>2.808288246</c:v>
                </c:pt>
                <c:pt idx="172">
                  <c:v>2.015705681</c:v>
                </c:pt>
                <c:pt idx="173">
                  <c:v>1.0208029699999999</c:v>
                </c:pt>
                <c:pt idx="174">
                  <c:v>0.9022507085</c:v>
                </c:pt>
                <c:pt idx="175">
                  <c:v>0.74369572589999999</c:v>
                </c:pt>
                <c:pt idx="176">
                  <c:v>0.79943551540000002</c:v>
                </c:pt>
                <c:pt idx="177">
                  <c:v>0.52576371519999998</c:v>
                </c:pt>
                <c:pt idx="178">
                  <c:v>0.46223554420000001</c:v>
                </c:pt>
                <c:pt idx="179">
                  <c:v>0.3431600024</c:v>
                </c:pt>
                <c:pt idx="180">
                  <c:v>0.33243184170000001</c:v>
                </c:pt>
                <c:pt idx="181">
                  <c:v>0.45377054080000001</c:v>
                </c:pt>
                <c:pt idx="182">
                  <c:v>0.62777557820000007</c:v>
                </c:pt>
                <c:pt idx="183">
                  <c:v>0.60846005149999993</c:v>
                </c:pt>
                <c:pt idx="184">
                  <c:v>0.92854172200000007</c:v>
                </c:pt>
                <c:pt idx="185">
                  <c:v>0.88680509709999999</c:v>
                </c:pt>
                <c:pt idx="186">
                  <c:v>0.89016034499999996</c:v>
                </c:pt>
                <c:pt idx="187">
                  <c:v>1.548300657</c:v>
                </c:pt>
                <c:pt idx="188">
                  <c:v>2.2290030109999996</c:v>
                </c:pt>
                <c:pt idx="189">
                  <c:v>2.5612547029999999</c:v>
                </c:pt>
                <c:pt idx="190">
                  <c:v>3.3628391729999998</c:v>
                </c:pt>
                <c:pt idx="191">
                  <c:v>3.652171987</c:v>
                </c:pt>
                <c:pt idx="192">
                  <c:v>3.829598329</c:v>
                </c:pt>
                <c:pt idx="193">
                  <c:v>2.677736855</c:v>
                </c:pt>
                <c:pt idx="194">
                  <c:v>2.5976499680000003</c:v>
                </c:pt>
                <c:pt idx="195">
                  <c:v>2.3372318829999998</c:v>
                </c:pt>
                <c:pt idx="196">
                  <c:v>2.636243806</c:v>
                </c:pt>
                <c:pt idx="197">
                  <c:v>3.4140957939999996</c:v>
                </c:pt>
                <c:pt idx="198">
                  <c:v>3.336167439</c:v>
                </c:pt>
                <c:pt idx="199">
                  <c:v>3.8584288940000002</c:v>
                </c:pt>
                <c:pt idx="200">
                  <c:v>3.9706212839999999</c:v>
                </c:pt>
                <c:pt idx="201">
                  <c:v>4.0220796710000002</c:v>
                </c:pt>
                <c:pt idx="202">
                  <c:v>4.2893277139999997</c:v>
                </c:pt>
                <c:pt idx="203">
                  <c:v>4.8050284199999993</c:v>
                </c:pt>
                <c:pt idx="204">
                  <c:v>5.0204658440000003</c:v>
                </c:pt>
                <c:pt idx="205">
                  <c:v>5.4425637729999998</c:v>
                </c:pt>
                <c:pt idx="206">
                  <c:v>5.4551546289999999</c:v>
                </c:pt>
                <c:pt idx="207">
                  <c:v>5.2372236550000002</c:v>
                </c:pt>
                <c:pt idx="208">
                  <c:v>5.3265507139999997</c:v>
                </c:pt>
                <c:pt idx="209">
                  <c:v>4.6867007219999994</c:v>
                </c:pt>
                <c:pt idx="210">
                  <c:v>2.8104455400000004</c:v>
                </c:pt>
                <c:pt idx="211">
                  <c:v>2.7697204310000001</c:v>
                </c:pt>
                <c:pt idx="212">
                  <c:v>1.653924551</c:v>
                </c:pt>
                <c:pt idx="213">
                  <c:v>1.317327667</c:v>
                </c:pt>
                <c:pt idx="214">
                  <c:v>1.2941692060000001</c:v>
                </c:pt>
                <c:pt idx="215">
                  <c:v>1.061091432</c:v>
                </c:pt>
                <c:pt idx="216">
                  <c:v>0.91185295799999999</c:v>
                </c:pt>
                <c:pt idx="217">
                  <c:v>0.7133285493</c:v>
                </c:pt>
                <c:pt idx="218">
                  <c:v>0.59184004899999998</c:v>
                </c:pt>
                <c:pt idx="219">
                  <c:v>0.70277238860000002</c:v>
                </c:pt>
                <c:pt idx="220">
                  <c:v>0.89504297450000003</c:v>
                </c:pt>
                <c:pt idx="221">
                  <c:v>1.249649741</c:v>
                </c:pt>
                <c:pt idx="222">
                  <c:v>1.2155393400000001</c:v>
                </c:pt>
                <c:pt idx="223">
                  <c:v>1.6005279909999999</c:v>
                </c:pt>
                <c:pt idx="224">
                  <c:v>1.5923251760000001</c:v>
                </c:pt>
                <c:pt idx="225">
                  <c:v>1.9099272629999999</c:v>
                </c:pt>
                <c:pt idx="226">
                  <c:v>2.2119272200000002</c:v>
                </c:pt>
                <c:pt idx="227">
                  <c:v>2.4249270849999998</c:v>
                </c:pt>
                <c:pt idx="228">
                  <c:v>2.3537239629999998</c:v>
                </c:pt>
                <c:pt idx="229">
                  <c:v>2.2511058099999999</c:v>
                </c:pt>
                <c:pt idx="230">
                  <c:v>1.934258249</c:v>
                </c:pt>
                <c:pt idx="231">
                  <c:v>2.1604337180000002</c:v>
                </c:pt>
                <c:pt idx="232">
                  <c:v>1.7242238329999999</c:v>
                </c:pt>
                <c:pt idx="233">
                  <c:v>1.4854595469999998</c:v>
                </c:pt>
                <c:pt idx="234">
                  <c:v>1.4579297229999999</c:v>
                </c:pt>
                <c:pt idx="235">
                  <c:v>2.0643272129999999</c:v>
                </c:pt>
                <c:pt idx="236">
                  <c:v>3.9951830940000002</c:v>
                </c:pt>
                <c:pt idx="237">
                  <c:v>4.6655916710000005</c:v>
                </c:pt>
                <c:pt idx="238">
                  <c:v>5.1273677470000001</c:v>
                </c:pt>
                <c:pt idx="239">
                  <c:v>5.585318869</c:v>
                </c:pt>
                <c:pt idx="240">
                  <c:v>5.9159760020000007</c:v>
                </c:pt>
                <c:pt idx="241">
                  <c:v>6.1173655019999993</c:v>
                </c:pt>
                <c:pt idx="242">
                  <c:v>6.1600563529999999</c:v>
                </c:pt>
                <c:pt idx="243">
                  <c:v>6.13744143</c:v>
                </c:pt>
                <c:pt idx="244">
                  <c:v>6.2029074</c:v>
                </c:pt>
                <c:pt idx="245">
                  <c:v>6.4018989039999994</c:v>
                </c:pt>
                <c:pt idx="246">
                  <c:v>6.3308366490000001</c:v>
                </c:pt>
                <c:pt idx="247">
                  <c:v>5.9587790390000004</c:v>
                </c:pt>
                <c:pt idx="248">
                  <c:v>5.8256579119999996</c:v>
                </c:pt>
                <c:pt idx="249">
                  <c:v>5.5443483279999999</c:v>
                </c:pt>
                <c:pt idx="250">
                  <c:v>5.4321009150000004</c:v>
                </c:pt>
                <c:pt idx="251">
                  <c:v>5.2230405300000005</c:v>
                </c:pt>
                <c:pt idx="252">
                  <c:v>5.2404784710000003</c:v>
                </c:pt>
                <c:pt idx="253">
                  <c:v>5.6345293840000004</c:v>
                </c:pt>
                <c:pt idx="254">
                  <c:v>4.6393163419999999</c:v>
                </c:pt>
                <c:pt idx="255">
                  <c:v>5.1816811170000001</c:v>
                </c:pt>
                <c:pt idx="256">
                  <c:v>4.5877422020000003</c:v>
                </c:pt>
                <c:pt idx="257">
                  <c:v>3.719582473</c:v>
                </c:pt>
                <c:pt idx="258">
                  <c:v>3.9004998989999997</c:v>
                </c:pt>
                <c:pt idx="259">
                  <c:v>4.2369178380000001</c:v>
                </c:pt>
                <c:pt idx="260">
                  <c:v>4.2301325900000002</c:v>
                </c:pt>
                <c:pt idx="261">
                  <c:v>4.1673123739999998</c:v>
                </c:pt>
                <c:pt idx="262">
                  <c:v>4.0427533349999996</c:v>
                </c:pt>
                <c:pt idx="263">
                  <c:v>2.7646770200000002</c:v>
                </c:pt>
                <c:pt idx="264">
                  <c:v>2.574795731</c:v>
                </c:pt>
                <c:pt idx="265">
                  <c:v>2.3737460779999999</c:v>
                </c:pt>
                <c:pt idx="266">
                  <c:v>2.2182772020000003</c:v>
                </c:pt>
                <c:pt idx="267">
                  <c:v>2.7755196230000001</c:v>
                </c:pt>
                <c:pt idx="268">
                  <c:v>3.7307864690000003</c:v>
                </c:pt>
                <c:pt idx="269">
                  <c:v>3.6903799660000001</c:v>
                </c:pt>
                <c:pt idx="270">
                  <c:v>3.296381604</c:v>
                </c:pt>
                <c:pt idx="271">
                  <c:v>3.3209206140000003</c:v>
                </c:pt>
                <c:pt idx="272">
                  <c:v>3.4772875819999998</c:v>
                </c:pt>
                <c:pt idx="273">
                  <c:v>3.19791224</c:v>
                </c:pt>
                <c:pt idx="274">
                  <c:v>3.0820010880000002</c:v>
                </c:pt>
                <c:pt idx="275">
                  <c:v>3.2755795929999998</c:v>
                </c:pt>
                <c:pt idx="276">
                  <c:v>2.8796628040000001</c:v>
                </c:pt>
                <c:pt idx="277">
                  <c:v>3.3089261940000001</c:v>
                </c:pt>
                <c:pt idx="278">
                  <c:v>3.3984954349999996</c:v>
                </c:pt>
                <c:pt idx="279">
                  <c:v>3.2943344959999998</c:v>
                </c:pt>
                <c:pt idx="280">
                  <c:v>3.3406793389999998</c:v>
                </c:pt>
                <c:pt idx="281">
                  <c:v>3.9954535719999997</c:v>
                </c:pt>
                <c:pt idx="282">
                  <c:v>3.9467509730000003</c:v>
                </c:pt>
                <c:pt idx="283">
                  <c:v>4.637113856</c:v>
                </c:pt>
                <c:pt idx="284">
                  <c:v>5.081288024</c:v>
                </c:pt>
                <c:pt idx="285">
                  <c:v>4.9359468150000003</c:v>
                </c:pt>
                <c:pt idx="286">
                  <c:v>4.6838544879999997</c:v>
                </c:pt>
                <c:pt idx="287">
                  <c:v>4.4156011120000001</c:v>
                </c:pt>
                <c:pt idx="288">
                  <c:v>3.8772721520000002</c:v>
                </c:pt>
                <c:pt idx="289">
                  <c:v>3.133079623</c:v>
                </c:pt>
                <c:pt idx="290">
                  <c:v>2.6444153529999999</c:v>
                </c:pt>
                <c:pt idx="291">
                  <c:v>2.6274731490000001</c:v>
                </c:pt>
                <c:pt idx="292">
                  <c:v>2.8324478989999999</c:v>
                </c:pt>
                <c:pt idx="293">
                  <c:v>3.7042024119999999</c:v>
                </c:pt>
                <c:pt idx="294">
                  <c:v>3.8324549080000003</c:v>
                </c:pt>
                <c:pt idx="295">
                  <c:v>3.4095335920000003</c:v>
                </c:pt>
                <c:pt idx="296">
                  <c:v>3.1895278889999998</c:v>
                </c:pt>
                <c:pt idx="297">
                  <c:v>3.269077561</c:v>
                </c:pt>
                <c:pt idx="298">
                  <c:v>3.154508447</c:v>
                </c:pt>
                <c:pt idx="299">
                  <c:v>2.5630282599999998</c:v>
                </c:pt>
                <c:pt idx="300">
                  <c:v>2.1841711400000001</c:v>
                </c:pt>
                <c:pt idx="301">
                  <c:v>1.7500078989999999</c:v>
                </c:pt>
                <c:pt idx="302">
                  <c:v>1.5931233150000002</c:v>
                </c:pt>
                <c:pt idx="303">
                  <c:v>1.3218439020000001</c:v>
                </c:pt>
                <c:pt idx="304">
                  <c:v>1.520835044</c:v>
                </c:pt>
                <c:pt idx="305">
                  <c:v>1.777471515</c:v>
                </c:pt>
                <c:pt idx="306">
                  <c:v>1.717433373</c:v>
                </c:pt>
                <c:pt idx="307">
                  <c:v>1.8367251570000001</c:v>
                </c:pt>
                <c:pt idx="308">
                  <c:v>1.785308728</c:v>
                </c:pt>
                <c:pt idx="309">
                  <c:v>2.3133780800000001</c:v>
                </c:pt>
                <c:pt idx="310">
                  <c:v>2.9361080000000004</c:v>
                </c:pt>
                <c:pt idx="311">
                  <c:v>3.2965529289999997</c:v>
                </c:pt>
                <c:pt idx="312">
                  <c:v>3.1687086359999999</c:v>
                </c:pt>
                <c:pt idx="313">
                  <c:v>2.91913687</c:v>
                </c:pt>
                <c:pt idx="314">
                  <c:v>2.7483732129999998</c:v>
                </c:pt>
                <c:pt idx="315">
                  <c:v>2.8438101489999998</c:v>
                </c:pt>
                <c:pt idx="316">
                  <c:v>3.04345424</c:v>
                </c:pt>
                <c:pt idx="317">
                  <c:v>2.9618719809999998</c:v>
                </c:pt>
                <c:pt idx="318">
                  <c:v>3.0680475299999999</c:v>
                </c:pt>
                <c:pt idx="319">
                  <c:v>3.311648543</c:v>
                </c:pt>
                <c:pt idx="320">
                  <c:v>3.5281534880000001</c:v>
                </c:pt>
                <c:pt idx="321">
                  <c:v>3.275253293</c:v>
                </c:pt>
                <c:pt idx="322">
                  <c:v>2.6764674429999999</c:v>
                </c:pt>
                <c:pt idx="323">
                  <c:v>1.7309574680000002</c:v>
                </c:pt>
                <c:pt idx="324">
                  <c:v>1.1677413859999999</c:v>
                </c:pt>
                <c:pt idx="325">
                  <c:v>1.0207119520000001</c:v>
                </c:pt>
                <c:pt idx="326">
                  <c:v>0.8598994486</c:v>
                </c:pt>
                <c:pt idx="327">
                  <c:v>0.81107028949999993</c:v>
                </c:pt>
                <c:pt idx="328">
                  <c:v>1.0247336709999999</c:v>
                </c:pt>
                <c:pt idx="329">
                  <c:v>1.0962776570000001</c:v>
                </c:pt>
                <c:pt idx="330">
                  <c:v>0.9192426534</c:v>
                </c:pt>
                <c:pt idx="331">
                  <c:v>1.64487107</c:v>
                </c:pt>
                <c:pt idx="332">
                  <c:v>2.077147852</c:v>
                </c:pt>
                <c:pt idx="333">
                  <c:v>2.0367718080000001</c:v>
                </c:pt>
                <c:pt idx="334">
                  <c:v>2.1897062850000002</c:v>
                </c:pt>
                <c:pt idx="335">
                  <c:v>2.1368133180000002</c:v>
                </c:pt>
                <c:pt idx="336">
                  <c:v>1.7298671939999999</c:v>
                </c:pt>
                <c:pt idx="337">
                  <c:v>1.650552273</c:v>
                </c:pt>
                <c:pt idx="338">
                  <c:v>1.6369622939999999</c:v>
                </c:pt>
                <c:pt idx="339">
                  <c:v>1.816964676</c:v>
                </c:pt>
                <c:pt idx="340">
                  <c:v>1.5448536850000001</c:v>
                </c:pt>
                <c:pt idx="341">
                  <c:v>1.5306048699999999</c:v>
                </c:pt>
                <c:pt idx="342">
                  <c:v>1.5050110290000001</c:v>
                </c:pt>
                <c:pt idx="343">
                  <c:v>1.4093282409999999</c:v>
                </c:pt>
                <c:pt idx="344">
                  <c:v>1.2901185559999999</c:v>
                </c:pt>
                <c:pt idx="345">
                  <c:v>1.166809325</c:v>
                </c:pt>
                <c:pt idx="346">
                  <c:v>1.161748789</c:v>
                </c:pt>
                <c:pt idx="347">
                  <c:v>0.9929028876999999</c:v>
                </c:pt>
                <c:pt idx="348">
                  <c:v>1.1496651260000001</c:v>
                </c:pt>
                <c:pt idx="349">
                  <c:v>1.347563979</c:v>
                </c:pt>
                <c:pt idx="350">
                  <c:v>1.5786106299999998</c:v>
                </c:pt>
                <c:pt idx="351">
                  <c:v>1.704040518</c:v>
                </c:pt>
                <c:pt idx="352">
                  <c:v>2.1331997139999999</c:v>
                </c:pt>
                <c:pt idx="353">
                  <c:v>2.0350419390000001</c:v>
                </c:pt>
                <c:pt idx="354">
                  <c:v>1.3372199279999999</c:v>
                </c:pt>
                <c:pt idx="355">
                  <c:v>1.3356523500000002</c:v>
                </c:pt>
                <c:pt idx="356">
                  <c:v>1.2228353190000001</c:v>
                </c:pt>
                <c:pt idx="357">
                  <c:v>1.1745292780000001</c:v>
                </c:pt>
                <c:pt idx="358">
                  <c:v>1.2541137260000002</c:v>
                </c:pt>
                <c:pt idx="359">
                  <c:v>1.1385826429999999</c:v>
                </c:pt>
                <c:pt idx="360">
                  <c:v>1.1207766879999999</c:v>
                </c:pt>
                <c:pt idx="361">
                  <c:v>1.2018911379999999</c:v>
                </c:pt>
                <c:pt idx="362">
                  <c:v>1.4619320570000001</c:v>
                </c:pt>
                <c:pt idx="363">
                  <c:v>1.489832858</c:v>
                </c:pt>
                <c:pt idx="364">
                  <c:v>1.5371579710000001</c:v>
                </c:pt>
                <c:pt idx="365">
                  <c:v>1.603938318</c:v>
                </c:pt>
                <c:pt idx="366">
                  <c:v>1.723288055</c:v>
                </c:pt>
                <c:pt idx="367">
                  <c:v>1.795378549</c:v>
                </c:pt>
                <c:pt idx="368">
                  <c:v>1.73606343</c:v>
                </c:pt>
                <c:pt idx="369">
                  <c:v>1.655825409</c:v>
                </c:pt>
                <c:pt idx="370">
                  <c:v>1.3454749220000002</c:v>
                </c:pt>
                <c:pt idx="371">
                  <c:v>1.578327579</c:v>
                </c:pt>
                <c:pt idx="372">
                  <c:v>1.869257019</c:v>
                </c:pt>
                <c:pt idx="373">
                  <c:v>3.0763949670000001</c:v>
                </c:pt>
                <c:pt idx="374">
                  <c:v>3.5479943629999999</c:v>
                </c:pt>
                <c:pt idx="375">
                  <c:v>3.8345029840000002</c:v>
                </c:pt>
                <c:pt idx="376">
                  <c:v>3.917646704</c:v>
                </c:pt>
                <c:pt idx="377">
                  <c:v>3.7494569499999999</c:v>
                </c:pt>
                <c:pt idx="378">
                  <c:v>2.0322551579999999</c:v>
                </c:pt>
                <c:pt idx="379">
                  <c:v>1.8614738719999999</c:v>
                </c:pt>
                <c:pt idx="380">
                  <c:v>1.4088229470000002</c:v>
                </c:pt>
                <c:pt idx="381">
                  <c:v>1.492774606</c:v>
                </c:pt>
                <c:pt idx="382">
                  <c:v>1.7497895649999999</c:v>
                </c:pt>
                <c:pt idx="383">
                  <c:v>1.831911369</c:v>
                </c:pt>
                <c:pt idx="384">
                  <c:v>2.043706427</c:v>
                </c:pt>
                <c:pt idx="385">
                  <c:v>2.0105877080000001</c:v>
                </c:pt>
                <c:pt idx="386">
                  <c:v>1.9296518550000001</c:v>
                </c:pt>
                <c:pt idx="387">
                  <c:v>2.1306257639999999</c:v>
                </c:pt>
                <c:pt idx="388">
                  <c:v>2.134587904</c:v>
                </c:pt>
                <c:pt idx="389">
                  <c:v>2.2782773600000001</c:v>
                </c:pt>
                <c:pt idx="390">
                  <c:v>2.5473375909999998</c:v>
                </c:pt>
                <c:pt idx="391">
                  <c:v>2.556069822</c:v>
                </c:pt>
                <c:pt idx="392">
                  <c:v>2.5118210539999999</c:v>
                </c:pt>
                <c:pt idx="393">
                  <c:v>1.729681724</c:v>
                </c:pt>
                <c:pt idx="394">
                  <c:v>1.2436697999999999</c:v>
                </c:pt>
                <c:pt idx="395">
                  <c:v>0.87960162509999995</c:v>
                </c:pt>
                <c:pt idx="396">
                  <c:v>0.83649300159999995</c:v>
                </c:pt>
                <c:pt idx="397">
                  <c:v>0.75359392390000002</c:v>
                </c:pt>
                <c:pt idx="398">
                  <c:v>0.60722875999999992</c:v>
                </c:pt>
                <c:pt idx="399">
                  <c:v>0.55347289990000004</c:v>
                </c:pt>
                <c:pt idx="400">
                  <c:v>0.397444089</c:v>
                </c:pt>
                <c:pt idx="401">
                  <c:v>0.31353016309999998</c:v>
                </c:pt>
                <c:pt idx="402">
                  <c:v>0.15782692109999999</c:v>
                </c:pt>
                <c:pt idx="403">
                  <c:v>0.22327131589999999</c:v>
                </c:pt>
                <c:pt idx="404">
                  <c:v>0.28986754029999995</c:v>
                </c:pt>
                <c:pt idx="405">
                  <c:v>0.33658940159999995</c:v>
                </c:pt>
                <c:pt idx="406">
                  <c:v>0.37144065500000001</c:v>
                </c:pt>
                <c:pt idx="407">
                  <c:v>0.50173782180000004</c:v>
                </c:pt>
                <c:pt idx="408">
                  <c:v>0.61782220580000002</c:v>
                </c:pt>
                <c:pt idx="409">
                  <c:v>0.81132500070000002</c:v>
                </c:pt>
                <c:pt idx="410">
                  <c:v>1.0817612540000001</c:v>
                </c:pt>
                <c:pt idx="411">
                  <c:v>1.3481183889999999</c:v>
                </c:pt>
                <c:pt idx="412">
                  <c:v>1.627994205</c:v>
                </c:pt>
                <c:pt idx="413">
                  <c:v>2.285695832</c:v>
                </c:pt>
                <c:pt idx="414">
                  <c:v>3.0032182290000002</c:v>
                </c:pt>
                <c:pt idx="415">
                  <c:v>3.746144766</c:v>
                </c:pt>
                <c:pt idx="416">
                  <c:v>4.13236004</c:v>
                </c:pt>
                <c:pt idx="417">
                  <c:v>3.721931117</c:v>
                </c:pt>
                <c:pt idx="418">
                  <c:v>3.461301679</c:v>
                </c:pt>
                <c:pt idx="419">
                  <c:v>3.3110431490000001</c:v>
                </c:pt>
                <c:pt idx="420">
                  <c:v>3.255669567</c:v>
                </c:pt>
                <c:pt idx="421">
                  <c:v>3.1455732960000002</c:v>
                </c:pt>
                <c:pt idx="422">
                  <c:v>3.099062881</c:v>
                </c:pt>
                <c:pt idx="423">
                  <c:v>2.8681173090000001</c:v>
                </c:pt>
                <c:pt idx="424">
                  <c:v>2.9657169359999997</c:v>
                </c:pt>
                <c:pt idx="425">
                  <c:v>2.8121640480000001</c:v>
                </c:pt>
                <c:pt idx="426">
                  <c:v>2.58926071</c:v>
                </c:pt>
                <c:pt idx="427">
                  <c:v>3.8997364499999998</c:v>
                </c:pt>
                <c:pt idx="428">
                  <c:v>5.0390735800000002</c:v>
                </c:pt>
                <c:pt idx="429">
                  <c:v>5.3903333279999996</c:v>
                </c:pt>
                <c:pt idx="430">
                  <c:v>5.2163453310000003</c:v>
                </c:pt>
                <c:pt idx="431">
                  <c:v>5.4310463040000005</c:v>
                </c:pt>
                <c:pt idx="432">
                  <c:v>5.5252036760000003</c:v>
                </c:pt>
                <c:pt idx="433">
                  <c:v>5.5600428599999994</c:v>
                </c:pt>
                <c:pt idx="434">
                  <c:v>5.4863617279999994</c:v>
                </c:pt>
                <c:pt idx="435">
                  <c:v>5.2342797920000006</c:v>
                </c:pt>
                <c:pt idx="436">
                  <c:v>4.9902857110000003</c:v>
                </c:pt>
                <c:pt idx="437">
                  <c:v>4.7155930540000002</c:v>
                </c:pt>
                <c:pt idx="438">
                  <c:v>4.5336926149999996</c:v>
                </c:pt>
                <c:pt idx="439">
                  <c:v>4.3152924009999998</c:v>
                </c:pt>
                <c:pt idx="440">
                  <c:v>4.3327153259999998</c:v>
                </c:pt>
                <c:pt idx="441">
                  <c:v>3.6135216109999999</c:v>
                </c:pt>
                <c:pt idx="442">
                  <c:v>2.5537598859999999</c:v>
                </c:pt>
                <c:pt idx="443">
                  <c:v>2.2081158790000002</c:v>
                </c:pt>
                <c:pt idx="444">
                  <c:v>1.5481776039999999</c:v>
                </c:pt>
                <c:pt idx="445">
                  <c:v>1.1573058199999999</c:v>
                </c:pt>
                <c:pt idx="446">
                  <c:v>1.0916224540000001</c:v>
                </c:pt>
                <c:pt idx="447">
                  <c:v>1.135651161</c:v>
                </c:pt>
                <c:pt idx="448">
                  <c:v>1.106755583</c:v>
                </c:pt>
                <c:pt idx="449">
                  <c:v>0.7843923371</c:v>
                </c:pt>
                <c:pt idx="450">
                  <c:v>0.67685408310000006</c:v>
                </c:pt>
                <c:pt idx="451">
                  <c:v>1.0133750530000001</c:v>
                </c:pt>
                <c:pt idx="452">
                  <c:v>1.3322728629999998</c:v>
                </c:pt>
                <c:pt idx="453">
                  <c:v>1.4133198150000001</c:v>
                </c:pt>
                <c:pt idx="454">
                  <c:v>1.612432208</c:v>
                </c:pt>
                <c:pt idx="455">
                  <c:v>1.2336753980000001</c:v>
                </c:pt>
                <c:pt idx="456">
                  <c:v>1.0050411669999999</c:v>
                </c:pt>
                <c:pt idx="457">
                  <c:v>0.76502733479999996</c:v>
                </c:pt>
                <c:pt idx="458">
                  <c:v>0.56946855439999999</c:v>
                </c:pt>
                <c:pt idx="459">
                  <c:v>0.45220233269999999</c:v>
                </c:pt>
                <c:pt idx="460">
                  <c:v>0.58387688460000009</c:v>
                </c:pt>
                <c:pt idx="461">
                  <c:v>0.45831484830000002</c:v>
                </c:pt>
                <c:pt idx="462">
                  <c:v>0.3094097213</c:v>
                </c:pt>
                <c:pt idx="463">
                  <c:v>0.3055510293</c:v>
                </c:pt>
                <c:pt idx="464">
                  <c:v>0.29440183240000001</c:v>
                </c:pt>
                <c:pt idx="465">
                  <c:v>0.25586653100000001</c:v>
                </c:pt>
                <c:pt idx="466">
                  <c:v>6.1602788060000004E-2</c:v>
                </c:pt>
                <c:pt idx="467">
                  <c:v>4.6508707070000002E-2</c:v>
                </c:pt>
                <c:pt idx="468">
                  <c:v>6.2335308060000004E-2</c:v>
                </c:pt>
                <c:pt idx="469">
                  <c:v>9.414843983E-2</c:v>
                </c:pt>
                <c:pt idx="470">
                  <c:v>0.1734786274</c:v>
                </c:pt>
                <c:pt idx="471">
                  <c:v>0.32509342779999995</c:v>
                </c:pt>
                <c:pt idx="472">
                  <c:v>0.49256366359999998</c:v>
                </c:pt>
                <c:pt idx="473">
                  <c:v>0.4890003094</c:v>
                </c:pt>
                <c:pt idx="474">
                  <c:v>0.37827620439999998</c:v>
                </c:pt>
                <c:pt idx="475">
                  <c:v>0.40693174720000003</c:v>
                </c:pt>
                <c:pt idx="476">
                  <c:v>0.47579302379999999</c:v>
                </c:pt>
                <c:pt idx="477">
                  <c:v>0.67421933379999999</c:v>
                </c:pt>
                <c:pt idx="478">
                  <c:v>0.81868894130000003</c:v>
                </c:pt>
                <c:pt idx="479">
                  <c:v>0.9508041196</c:v>
                </c:pt>
                <c:pt idx="480">
                  <c:v>0.9803258037</c:v>
                </c:pt>
                <c:pt idx="481">
                  <c:v>1.152954298</c:v>
                </c:pt>
                <c:pt idx="482">
                  <c:v>1.338048583</c:v>
                </c:pt>
                <c:pt idx="483">
                  <c:v>1.695045592</c:v>
                </c:pt>
                <c:pt idx="484">
                  <c:v>2.1806818779999997</c:v>
                </c:pt>
                <c:pt idx="485">
                  <c:v>3.0403730709999999</c:v>
                </c:pt>
                <c:pt idx="486">
                  <c:v>3.2203506640000001</c:v>
                </c:pt>
                <c:pt idx="487">
                  <c:v>3.4912778580000001</c:v>
                </c:pt>
                <c:pt idx="488">
                  <c:v>3.6819561749999998</c:v>
                </c:pt>
                <c:pt idx="489">
                  <c:v>3.1165946090000003</c:v>
                </c:pt>
                <c:pt idx="490">
                  <c:v>2.5727462700000001</c:v>
                </c:pt>
                <c:pt idx="491">
                  <c:v>1.91193653</c:v>
                </c:pt>
                <c:pt idx="492">
                  <c:v>1.2662323260000001</c:v>
                </c:pt>
                <c:pt idx="493">
                  <c:v>0.8228030127</c:v>
                </c:pt>
                <c:pt idx="494">
                  <c:v>0.40084440519999998</c:v>
                </c:pt>
                <c:pt idx="495">
                  <c:v>0.20971356960000001</c:v>
                </c:pt>
                <c:pt idx="496">
                  <c:v>0.24614382000000001</c:v>
                </c:pt>
                <c:pt idx="497">
                  <c:v>0.27803083540000001</c:v>
                </c:pt>
                <c:pt idx="498">
                  <c:v>0.22904181949999999</c:v>
                </c:pt>
                <c:pt idx="499">
                  <c:v>0.28011258</c:v>
                </c:pt>
                <c:pt idx="500">
                  <c:v>0.41606101640000004</c:v>
                </c:pt>
                <c:pt idx="501">
                  <c:v>0.46206875760000005</c:v>
                </c:pt>
                <c:pt idx="502">
                  <c:v>0.52006680910000003</c:v>
                </c:pt>
                <c:pt idx="503">
                  <c:v>0.63574187959999995</c:v>
                </c:pt>
                <c:pt idx="504">
                  <c:v>0.71753832989999999</c:v>
                </c:pt>
                <c:pt idx="505">
                  <c:v>0.66449669310000004</c:v>
                </c:pt>
                <c:pt idx="506">
                  <c:v>0.63204239959999997</c:v>
                </c:pt>
                <c:pt idx="507">
                  <c:v>0.6296178468000001</c:v>
                </c:pt>
                <c:pt idx="508">
                  <c:v>0.60639847680000003</c:v>
                </c:pt>
                <c:pt idx="509">
                  <c:v>0.4882888594</c:v>
                </c:pt>
                <c:pt idx="510">
                  <c:v>0.96795862339999994</c:v>
                </c:pt>
                <c:pt idx="511">
                  <c:v>1.1379286340000001</c:v>
                </c:pt>
                <c:pt idx="512">
                  <c:v>1.0978721579999999</c:v>
                </c:pt>
                <c:pt idx="513">
                  <c:v>1.0262021339999998</c:v>
                </c:pt>
                <c:pt idx="514">
                  <c:v>0.81467238990000002</c:v>
                </c:pt>
                <c:pt idx="515">
                  <c:v>1.3572059949999999</c:v>
                </c:pt>
                <c:pt idx="516">
                  <c:v>1.8800392340000001</c:v>
                </c:pt>
                <c:pt idx="517">
                  <c:v>2.3872724549999997</c:v>
                </c:pt>
                <c:pt idx="518">
                  <c:v>2.6252942090000002</c:v>
                </c:pt>
                <c:pt idx="519">
                  <c:v>2.2525282950000003</c:v>
                </c:pt>
                <c:pt idx="520">
                  <c:v>2.166474467</c:v>
                </c:pt>
                <c:pt idx="521">
                  <c:v>2.0945470610000001</c:v>
                </c:pt>
                <c:pt idx="522">
                  <c:v>2.0588386890000003</c:v>
                </c:pt>
                <c:pt idx="523">
                  <c:v>3.0514807040000003</c:v>
                </c:pt>
                <c:pt idx="524">
                  <c:v>3.6332752269999999</c:v>
                </c:pt>
                <c:pt idx="525">
                  <c:v>3.9864033110000001</c:v>
                </c:pt>
                <c:pt idx="526">
                  <c:v>4.0943884750000006</c:v>
                </c:pt>
                <c:pt idx="527">
                  <c:v>4.0910765400000004</c:v>
                </c:pt>
                <c:pt idx="528">
                  <c:v>4.0717237480000001</c:v>
                </c:pt>
                <c:pt idx="529">
                  <c:v>4.1809430829999998</c:v>
                </c:pt>
                <c:pt idx="530">
                  <c:v>4.1352465330000001</c:v>
                </c:pt>
                <c:pt idx="531">
                  <c:v>3.7761279590000001</c:v>
                </c:pt>
                <c:pt idx="532">
                  <c:v>3.4395841620000001</c:v>
                </c:pt>
                <c:pt idx="533">
                  <c:v>3.3194948540000002</c:v>
                </c:pt>
                <c:pt idx="534">
                  <c:v>2.9133145679999997</c:v>
                </c:pt>
                <c:pt idx="535">
                  <c:v>2.9011384019999999</c:v>
                </c:pt>
                <c:pt idx="536">
                  <c:v>2.8462788699999999</c:v>
                </c:pt>
                <c:pt idx="537">
                  <c:v>2.7395813109999998</c:v>
                </c:pt>
                <c:pt idx="538">
                  <c:v>1.9310478689999999</c:v>
                </c:pt>
                <c:pt idx="539">
                  <c:v>1.4704861280000001</c:v>
                </c:pt>
                <c:pt idx="540">
                  <c:v>1.3822208550000001</c:v>
                </c:pt>
                <c:pt idx="541">
                  <c:v>1.595623024</c:v>
                </c:pt>
                <c:pt idx="542">
                  <c:v>1.8414521099999999</c:v>
                </c:pt>
                <c:pt idx="543">
                  <c:v>2.0844887299999999</c:v>
                </c:pt>
                <c:pt idx="544">
                  <c:v>2.1858409969999997</c:v>
                </c:pt>
                <c:pt idx="545">
                  <c:v>2.1812975049999999</c:v>
                </c:pt>
                <c:pt idx="546">
                  <c:v>2.0082371779999999</c:v>
                </c:pt>
                <c:pt idx="547">
                  <c:v>2.5660386069999999</c:v>
                </c:pt>
                <c:pt idx="548">
                  <c:v>3.7459361109999998</c:v>
                </c:pt>
                <c:pt idx="549">
                  <c:v>4.7486628090000007</c:v>
                </c:pt>
                <c:pt idx="550">
                  <c:v>5.2105448230000002</c:v>
                </c:pt>
                <c:pt idx="551">
                  <c:v>4.8945373289999994</c:v>
                </c:pt>
                <c:pt idx="552">
                  <c:v>4.7486124259999993</c:v>
                </c:pt>
                <c:pt idx="553">
                  <c:v>4.691115055</c:v>
                </c:pt>
                <c:pt idx="554">
                  <c:v>4.5870272769999998</c:v>
                </c:pt>
                <c:pt idx="555">
                  <c:v>4.4623790259999998</c:v>
                </c:pt>
                <c:pt idx="556">
                  <c:v>4.5324715879999999</c:v>
                </c:pt>
                <c:pt idx="557">
                  <c:v>4.4239956840000003</c:v>
                </c:pt>
                <c:pt idx="558">
                  <c:v>4.3139904539999998</c:v>
                </c:pt>
                <c:pt idx="559">
                  <c:v>4.2730876689999997</c:v>
                </c:pt>
                <c:pt idx="560">
                  <c:v>3.6843215639999998</c:v>
                </c:pt>
                <c:pt idx="561">
                  <c:v>2.7880624429999998</c:v>
                </c:pt>
                <c:pt idx="562">
                  <c:v>1.4631582410000001</c:v>
                </c:pt>
                <c:pt idx="563">
                  <c:v>1.1876348399999999</c:v>
                </c:pt>
                <c:pt idx="564">
                  <c:v>0.94745792159999997</c:v>
                </c:pt>
                <c:pt idx="565">
                  <c:v>1.1078998090000001</c:v>
                </c:pt>
                <c:pt idx="566">
                  <c:v>1.6128095359999999</c:v>
                </c:pt>
                <c:pt idx="567">
                  <c:v>1.8285720269999999</c:v>
                </c:pt>
                <c:pt idx="568">
                  <c:v>2.2363825660000001</c:v>
                </c:pt>
                <c:pt idx="569">
                  <c:v>2.374250569</c:v>
                </c:pt>
                <c:pt idx="570">
                  <c:v>2.1463535789999999</c:v>
                </c:pt>
                <c:pt idx="571">
                  <c:v>2.2719574520000001</c:v>
                </c:pt>
                <c:pt idx="572">
                  <c:v>2.243045993</c:v>
                </c:pt>
                <c:pt idx="573">
                  <c:v>3.4131127919999997</c:v>
                </c:pt>
                <c:pt idx="574">
                  <c:v>4.4029161979999998</c:v>
                </c:pt>
                <c:pt idx="575">
                  <c:v>4.3197785379999996</c:v>
                </c:pt>
                <c:pt idx="576">
                  <c:v>4.5283374080000005</c:v>
                </c:pt>
                <c:pt idx="577">
                  <c:v>4.700748645</c:v>
                </c:pt>
                <c:pt idx="578">
                  <c:v>4.4390402910000004</c:v>
                </c:pt>
                <c:pt idx="579">
                  <c:v>4.3286312580000006</c:v>
                </c:pt>
                <c:pt idx="580">
                  <c:v>3.9408979469999998</c:v>
                </c:pt>
                <c:pt idx="581">
                  <c:v>3.6261675790000001</c:v>
                </c:pt>
                <c:pt idx="582">
                  <c:v>3.0350242819999997</c:v>
                </c:pt>
                <c:pt idx="583">
                  <c:v>2.1542431889999998</c:v>
                </c:pt>
                <c:pt idx="584">
                  <c:v>1.9030486470000001</c:v>
                </c:pt>
                <c:pt idx="585">
                  <c:v>2.2112304580000002</c:v>
                </c:pt>
                <c:pt idx="586">
                  <c:v>2.3262264340000001</c:v>
                </c:pt>
                <c:pt idx="587">
                  <c:v>1.774657368</c:v>
                </c:pt>
                <c:pt idx="588">
                  <c:v>1.3230404370000002</c:v>
                </c:pt>
                <c:pt idx="589">
                  <c:v>1.1582342699999999</c:v>
                </c:pt>
                <c:pt idx="590">
                  <c:v>1.0943904090000001</c:v>
                </c:pt>
                <c:pt idx="591">
                  <c:v>1.1758115060000001</c:v>
                </c:pt>
                <c:pt idx="592">
                  <c:v>1.222739198</c:v>
                </c:pt>
                <c:pt idx="593">
                  <c:v>1.294520114</c:v>
                </c:pt>
                <c:pt idx="594">
                  <c:v>1.258636458</c:v>
                </c:pt>
                <c:pt idx="595">
                  <c:v>1.2127902019999999</c:v>
                </c:pt>
                <c:pt idx="596">
                  <c:v>1.2131505250000001</c:v>
                </c:pt>
                <c:pt idx="597">
                  <c:v>0.97117681589999993</c:v>
                </c:pt>
                <c:pt idx="598">
                  <c:v>1.038717388</c:v>
                </c:pt>
                <c:pt idx="599">
                  <c:v>0.96076159140000006</c:v>
                </c:pt>
                <c:pt idx="600">
                  <c:v>0.93808066589999994</c:v>
                </c:pt>
                <c:pt idx="601">
                  <c:v>0.96997299450000007</c:v>
                </c:pt>
                <c:pt idx="602">
                  <c:v>0.96547661880000002</c:v>
                </c:pt>
                <c:pt idx="603">
                  <c:v>0.93559480120000005</c:v>
                </c:pt>
                <c:pt idx="604">
                  <c:v>0.8210769765</c:v>
                </c:pt>
                <c:pt idx="605">
                  <c:v>0.88892126559999995</c:v>
                </c:pt>
                <c:pt idx="606">
                  <c:v>0.87915865670000004</c:v>
                </c:pt>
                <c:pt idx="607">
                  <c:v>0.9287205328</c:v>
                </c:pt>
                <c:pt idx="608">
                  <c:v>0.93514700719999999</c:v>
                </c:pt>
                <c:pt idx="609">
                  <c:v>0.83117229749999999</c:v>
                </c:pt>
                <c:pt idx="610">
                  <c:v>1.0527044809999999</c:v>
                </c:pt>
                <c:pt idx="611">
                  <c:v>1.2551934819999999</c:v>
                </c:pt>
                <c:pt idx="612">
                  <c:v>1.2767510689999999</c:v>
                </c:pt>
                <c:pt idx="613">
                  <c:v>1.7268232559999999</c:v>
                </c:pt>
                <c:pt idx="614">
                  <c:v>1.895549138</c:v>
                </c:pt>
                <c:pt idx="615">
                  <c:v>2.0838785229999996</c:v>
                </c:pt>
                <c:pt idx="616">
                  <c:v>2.422887915</c:v>
                </c:pt>
                <c:pt idx="617">
                  <c:v>2.623860487</c:v>
                </c:pt>
                <c:pt idx="618">
                  <c:v>2.5954990160000002</c:v>
                </c:pt>
                <c:pt idx="619">
                  <c:v>3.6363079250000001</c:v>
                </c:pt>
                <c:pt idx="620">
                  <c:v>5.1009658829999998</c:v>
                </c:pt>
                <c:pt idx="621">
                  <c:v>5.7997945319999999</c:v>
                </c:pt>
                <c:pt idx="622">
                  <c:v>5.8014137730000002</c:v>
                </c:pt>
                <c:pt idx="623">
                  <c:v>5.8137377720000005</c:v>
                </c:pt>
                <c:pt idx="624">
                  <c:v>6.1150253759999993</c:v>
                </c:pt>
                <c:pt idx="625">
                  <c:v>6.2894101760000005</c:v>
                </c:pt>
                <c:pt idx="626">
                  <c:v>6.060907104</c:v>
                </c:pt>
                <c:pt idx="627">
                  <c:v>6.2006748250000001</c:v>
                </c:pt>
                <c:pt idx="628">
                  <c:v>5.9543893079999997</c:v>
                </c:pt>
                <c:pt idx="629">
                  <c:v>5.6262881150000004</c:v>
                </c:pt>
                <c:pt idx="630">
                  <c:v>4.9869408030000004</c:v>
                </c:pt>
                <c:pt idx="631">
                  <c:v>4.4766126109999993</c:v>
                </c:pt>
                <c:pt idx="632">
                  <c:v>4.5934800219999996</c:v>
                </c:pt>
                <c:pt idx="633">
                  <c:v>4.5872236140000009</c:v>
                </c:pt>
                <c:pt idx="634">
                  <c:v>5.0020466930000005</c:v>
                </c:pt>
                <c:pt idx="635">
                  <c:v>5.1946855279999999</c:v>
                </c:pt>
                <c:pt idx="636">
                  <c:v>5.1804909810000002</c:v>
                </c:pt>
                <c:pt idx="637">
                  <c:v>4.6857927430000004</c:v>
                </c:pt>
                <c:pt idx="638">
                  <c:v>4.2629914289999995</c:v>
                </c:pt>
                <c:pt idx="639">
                  <c:v>4.0513692280000004</c:v>
                </c:pt>
                <c:pt idx="640">
                  <c:v>3.8147025239999999</c:v>
                </c:pt>
                <c:pt idx="641">
                  <c:v>3.6773851669999997</c:v>
                </c:pt>
                <c:pt idx="642">
                  <c:v>3.3062479760000003</c:v>
                </c:pt>
                <c:pt idx="643">
                  <c:v>3.8425004540000001</c:v>
                </c:pt>
                <c:pt idx="644">
                  <c:v>4.4365678529999997</c:v>
                </c:pt>
                <c:pt idx="645">
                  <c:v>4.7643795779999998</c:v>
                </c:pt>
                <c:pt idx="646">
                  <c:v>4.9151271539999994</c:v>
                </c:pt>
                <c:pt idx="647">
                  <c:v>5.078458393</c:v>
                </c:pt>
                <c:pt idx="648">
                  <c:v>4.7897885359999997</c:v>
                </c:pt>
                <c:pt idx="649">
                  <c:v>4.6912125280000003</c:v>
                </c:pt>
                <c:pt idx="650">
                  <c:v>4.5076864290000005</c:v>
                </c:pt>
                <c:pt idx="651">
                  <c:v>4.5310712199999994</c:v>
                </c:pt>
                <c:pt idx="652">
                  <c:v>4.5854335449999999</c:v>
                </c:pt>
                <c:pt idx="653">
                  <c:v>4.3106140370000006</c:v>
                </c:pt>
                <c:pt idx="654">
                  <c:v>4.0485390560000001</c:v>
                </c:pt>
                <c:pt idx="655">
                  <c:v>4.1462436470000004</c:v>
                </c:pt>
                <c:pt idx="656">
                  <c:v>4.4120508229999995</c:v>
                </c:pt>
                <c:pt idx="657">
                  <c:v>4.6649329169999998</c:v>
                </c:pt>
                <c:pt idx="658">
                  <c:v>5.3946077809999995</c:v>
                </c:pt>
                <c:pt idx="659">
                  <c:v>5.9203508579999999</c:v>
                </c:pt>
                <c:pt idx="660">
                  <c:v>6.2421696019999997</c:v>
                </c:pt>
                <c:pt idx="661">
                  <c:v>6.3013214529999999</c:v>
                </c:pt>
                <c:pt idx="662">
                  <c:v>6.3469717909999996</c:v>
                </c:pt>
                <c:pt idx="663">
                  <c:v>6.292640724</c:v>
                </c:pt>
                <c:pt idx="664">
                  <c:v>6.1146031160000005</c:v>
                </c:pt>
                <c:pt idx="665">
                  <c:v>5.8685467859999996</c:v>
                </c:pt>
                <c:pt idx="666">
                  <c:v>4.9150526699999997</c:v>
                </c:pt>
                <c:pt idx="667">
                  <c:v>5.4314749689999999</c:v>
                </c:pt>
                <c:pt idx="668">
                  <c:v>6.1117154819999993</c:v>
                </c:pt>
                <c:pt idx="669">
                  <c:v>6.1275667789999995</c:v>
                </c:pt>
                <c:pt idx="670">
                  <c:v>6.076346193</c:v>
                </c:pt>
                <c:pt idx="671">
                  <c:v>6.3842476870000002</c:v>
                </c:pt>
                <c:pt idx="672">
                  <c:v>6.6131231799999997</c:v>
                </c:pt>
                <c:pt idx="673">
                  <c:v>6.5216883760000002</c:v>
                </c:pt>
                <c:pt idx="674">
                  <c:v>6.4229293729999997</c:v>
                </c:pt>
                <c:pt idx="675">
                  <c:v>6.158956624</c:v>
                </c:pt>
                <c:pt idx="676">
                  <c:v>6.0172529480000003</c:v>
                </c:pt>
                <c:pt idx="677">
                  <c:v>5.4356480410000003</c:v>
                </c:pt>
                <c:pt idx="678">
                  <c:v>4.3377237429999997</c:v>
                </c:pt>
                <c:pt idx="679">
                  <c:v>3.5565282919999999</c:v>
                </c:pt>
                <c:pt idx="680">
                  <c:v>3.2774465420000003</c:v>
                </c:pt>
                <c:pt idx="681">
                  <c:v>3.3947213809999996</c:v>
                </c:pt>
                <c:pt idx="682">
                  <c:v>4.0844686150000005</c:v>
                </c:pt>
                <c:pt idx="683">
                  <c:v>5.2860874080000002</c:v>
                </c:pt>
                <c:pt idx="684">
                  <c:v>5.9914936909999996</c:v>
                </c:pt>
                <c:pt idx="685">
                  <c:v>6.0804383040000003</c:v>
                </c:pt>
                <c:pt idx="686">
                  <c:v>5.2045608860000003</c:v>
                </c:pt>
                <c:pt idx="687">
                  <c:v>5.7994524350000001</c:v>
                </c:pt>
                <c:pt idx="688">
                  <c:v>5.8843874839999994</c:v>
                </c:pt>
                <c:pt idx="689">
                  <c:v>5.9491412549999998</c:v>
                </c:pt>
                <c:pt idx="690">
                  <c:v>5.7874871670000001</c:v>
                </c:pt>
                <c:pt idx="691">
                  <c:v>5.9931959159999995</c:v>
                </c:pt>
                <c:pt idx="692">
                  <c:v>6.2008387479999998</c:v>
                </c:pt>
                <c:pt idx="693">
                  <c:v>5.8645832440000003</c:v>
                </c:pt>
                <c:pt idx="694">
                  <c:v>5.709884658</c:v>
                </c:pt>
                <c:pt idx="695">
                  <c:v>5.7744069529999997</c:v>
                </c:pt>
                <c:pt idx="696">
                  <c:v>5.5730009669999996</c:v>
                </c:pt>
                <c:pt idx="697">
                  <c:v>5.2773455350000003</c:v>
                </c:pt>
                <c:pt idx="698">
                  <c:v>5.3630001220000008</c:v>
                </c:pt>
                <c:pt idx="699">
                  <c:v>5.5272731589999999</c:v>
                </c:pt>
                <c:pt idx="700">
                  <c:v>5.7987071640000005</c:v>
                </c:pt>
                <c:pt idx="701">
                  <c:v>5.5717265730000003</c:v>
                </c:pt>
                <c:pt idx="702">
                  <c:v>5.5437172739999996</c:v>
                </c:pt>
                <c:pt idx="703">
                  <c:v>5.6326998740000001</c:v>
                </c:pt>
                <c:pt idx="704">
                  <c:v>5.2432947910000003</c:v>
                </c:pt>
                <c:pt idx="705">
                  <c:v>4.592647189</c:v>
                </c:pt>
                <c:pt idx="706">
                  <c:v>4.8921227539999999</c:v>
                </c:pt>
                <c:pt idx="707">
                  <c:v>4.0853440860000001</c:v>
                </c:pt>
                <c:pt idx="708">
                  <c:v>3.5815709490000001</c:v>
                </c:pt>
                <c:pt idx="709">
                  <c:v>3.7115072659999999</c:v>
                </c:pt>
                <c:pt idx="710">
                  <c:v>4.4272457340000004</c:v>
                </c:pt>
                <c:pt idx="711">
                  <c:v>4.7857277549999999</c:v>
                </c:pt>
                <c:pt idx="712">
                  <c:v>4.9965848349999993</c:v>
                </c:pt>
                <c:pt idx="713">
                  <c:v>4.6228908039999999</c:v>
                </c:pt>
                <c:pt idx="714">
                  <c:v>2.9495256690000002</c:v>
                </c:pt>
                <c:pt idx="715">
                  <c:v>1.864895923</c:v>
                </c:pt>
                <c:pt idx="716">
                  <c:v>1.745303026</c:v>
                </c:pt>
                <c:pt idx="717">
                  <c:v>1.7667648819999999</c:v>
                </c:pt>
                <c:pt idx="718">
                  <c:v>1.7277527110000002</c:v>
                </c:pt>
                <c:pt idx="719">
                  <c:v>1.684373004</c:v>
                </c:pt>
                <c:pt idx="720">
                  <c:v>1.5865354970000001</c:v>
                </c:pt>
                <c:pt idx="721">
                  <c:v>2.0224863630000001</c:v>
                </c:pt>
                <c:pt idx="722">
                  <c:v>2.6879305929999999</c:v>
                </c:pt>
                <c:pt idx="723">
                  <c:v>3.594926939</c:v>
                </c:pt>
                <c:pt idx="724">
                  <c:v>3.6403500800000002</c:v>
                </c:pt>
                <c:pt idx="725">
                  <c:v>3.7782364160000004</c:v>
                </c:pt>
                <c:pt idx="726">
                  <c:v>3.7253562090000001</c:v>
                </c:pt>
                <c:pt idx="727">
                  <c:v>3.4972978100000001</c:v>
                </c:pt>
                <c:pt idx="728">
                  <c:v>3.4715208590000004</c:v>
                </c:pt>
                <c:pt idx="729">
                  <c:v>2.8001284479999997</c:v>
                </c:pt>
                <c:pt idx="730">
                  <c:v>2.3485528519999996</c:v>
                </c:pt>
                <c:pt idx="731">
                  <c:v>2.7939490179999997</c:v>
                </c:pt>
                <c:pt idx="732">
                  <c:v>3.1690303549999999</c:v>
                </c:pt>
                <c:pt idx="733">
                  <c:v>2.6365759950000003</c:v>
                </c:pt>
                <c:pt idx="734">
                  <c:v>1.669449124</c:v>
                </c:pt>
                <c:pt idx="735">
                  <c:v>1.3021855490000001</c:v>
                </c:pt>
                <c:pt idx="736">
                  <c:v>1.326741035</c:v>
                </c:pt>
                <c:pt idx="737">
                  <c:v>0.96345696310000006</c:v>
                </c:pt>
                <c:pt idx="738">
                  <c:v>0.70531155120000011</c:v>
                </c:pt>
                <c:pt idx="739">
                  <c:v>0.76194550660000004</c:v>
                </c:pt>
                <c:pt idx="740">
                  <c:v>1.0967333960000001</c:v>
                </c:pt>
                <c:pt idx="741">
                  <c:v>1.2256642639999999</c:v>
                </c:pt>
                <c:pt idx="742">
                  <c:v>1.4465002309999999</c:v>
                </c:pt>
                <c:pt idx="743">
                  <c:v>1.875217554</c:v>
                </c:pt>
                <c:pt idx="744">
                  <c:v>2.4943002919999997</c:v>
                </c:pt>
                <c:pt idx="745">
                  <c:v>2.6975047060000001</c:v>
                </c:pt>
                <c:pt idx="746">
                  <c:v>2.207998495</c:v>
                </c:pt>
                <c:pt idx="747">
                  <c:v>1.7836962120000002</c:v>
                </c:pt>
                <c:pt idx="748">
                  <c:v>1.7822651679999999</c:v>
                </c:pt>
                <c:pt idx="749">
                  <c:v>1.6053035680000001</c:v>
                </c:pt>
                <c:pt idx="750">
                  <c:v>1.5998770090000001</c:v>
                </c:pt>
                <c:pt idx="751">
                  <c:v>1.5515899989999999</c:v>
                </c:pt>
                <c:pt idx="752">
                  <c:v>1.6540002739999999</c:v>
                </c:pt>
                <c:pt idx="753">
                  <c:v>0.90943736070000003</c:v>
                </c:pt>
                <c:pt idx="754">
                  <c:v>0.94615398029999997</c:v>
                </c:pt>
                <c:pt idx="755">
                  <c:v>1.1753680999999998</c:v>
                </c:pt>
                <c:pt idx="756">
                  <c:v>1.76246112</c:v>
                </c:pt>
                <c:pt idx="757">
                  <c:v>2.6439462749999998</c:v>
                </c:pt>
                <c:pt idx="758">
                  <c:v>3.6261673640000001</c:v>
                </c:pt>
                <c:pt idx="759">
                  <c:v>3.743447771</c:v>
                </c:pt>
                <c:pt idx="760">
                  <c:v>4.2218931499999997</c:v>
                </c:pt>
                <c:pt idx="761">
                  <c:v>4.4323847709999997</c:v>
                </c:pt>
                <c:pt idx="762">
                  <c:v>3.4525212519999999</c:v>
                </c:pt>
                <c:pt idx="763">
                  <c:v>4.1988454330000007</c:v>
                </c:pt>
                <c:pt idx="764">
                  <c:v>5.2214249019999999</c:v>
                </c:pt>
                <c:pt idx="765">
                  <c:v>5.5504198999999996</c:v>
                </c:pt>
                <c:pt idx="766">
                  <c:v>5.7724774559999998</c:v>
                </c:pt>
                <c:pt idx="767">
                  <c:v>5.7917002359999996</c:v>
                </c:pt>
                <c:pt idx="768">
                  <c:v>5.347130291</c:v>
                </c:pt>
                <c:pt idx="769">
                  <c:v>5.2899916139999998</c:v>
                </c:pt>
                <c:pt idx="770">
                  <c:v>4.8497477019999993</c:v>
                </c:pt>
                <c:pt idx="771">
                  <c:v>4.4664930270000003</c:v>
                </c:pt>
                <c:pt idx="772">
                  <c:v>3.8701592220000003</c:v>
                </c:pt>
                <c:pt idx="773">
                  <c:v>3.1252900260000001</c:v>
                </c:pt>
                <c:pt idx="774">
                  <c:v>2.4827245329999998</c:v>
                </c:pt>
                <c:pt idx="775">
                  <c:v>1.9247152910000001</c:v>
                </c:pt>
                <c:pt idx="776">
                  <c:v>2.3415251170000002</c:v>
                </c:pt>
                <c:pt idx="777">
                  <c:v>2.482812901</c:v>
                </c:pt>
                <c:pt idx="778">
                  <c:v>3.1849192930000001</c:v>
                </c:pt>
                <c:pt idx="779">
                  <c:v>3.6897904450000003</c:v>
                </c:pt>
                <c:pt idx="780">
                  <c:v>3.5630524399999999</c:v>
                </c:pt>
                <c:pt idx="781">
                  <c:v>2.8299096530000001</c:v>
                </c:pt>
                <c:pt idx="782">
                  <c:v>2.8429130279999999</c:v>
                </c:pt>
                <c:pt idx="783">
                  <c:v>2.7971508869999999</c:v>
                </c:pt>
                <c:pt idx="784">
                  <c:v>2.6615473019999998</c:v>
                </c:pt>
                <c:pt idx="785">
                  <c:v>1.9754763900000001</c:v>
                </c:pt>
                <c:pt idx="786">
                  <c:v>1.2992070839999998</c:v>
                </c:pt>
                <c:pt idx="787">
                  <c:v>1.060976116</c:v>
                </c:pt>
                <c:pt idx="788">
                  <c:v>0.83303764779999989</c:v>
                </c:pt>
                <c:pt idx="789">
                  <c:v>0.6473023645</c:v>
                </c:pt>
                <c:pt idx="790">
                  <c:v>0.56809890110000005</c:v>
                </c:pt>
                <c:pt idx="791">
                  <c:v>0.59587430559999999</c:v>
                </c:pt>
                <c:pt idx="792">
                  <c:v>0.60807940419999995</c:v>
                </c:pt>
                <c:pt idx="793">
                  <c:v>0.6627513115</c:v>
                </c:pt>
                <c:pt idx="794">
                  <c:v>0.5727331604</c:v>
                </c:pt>
                <c:pt idx="795">
                  <c:v>0.6062512806</c:v>
                </c:pt>
                <c:pt idx="796">
                  <c:v>0.85920013340000001</c:v>
                </c:pt>
                <c:pt idx="797">
                  <c:v>1.0516977249999999</c:v>
                </c:pt>
                <c:pt idx="798">
                  <c:v>1.2296883399999998</c:v>
                </c:pt>
                <c:pt idx="799">
                  <c:v>1.5138081769999998</c:v>
                </c:pt>
                <c:pt idx="800">
                  <c:v>1.7699204549999998</c:v>
                </c:pt>
                <c:pt idx="801">
                  <c:v>1.8968797709999998</c:v>
                </c:pt>
                <c:pt idx="802">
                  <c:v>1.9873672489999998</c:v>
                </c:pt>
                <c:pt idx="803">
                  <c:v>3.097254146</c:v>
                </c:pt>
                <c:pt idx="804">
                  <c:v>4.0741382450000003</c:v>
                </c:pt>
                <c:pt idx="805">
                  <c:v>4.3431484769999997</c:v>
                </c:pt>
                <c:pt idx="806">
                  <c:v>4.2709601899999994</c:v>
                </c:pt>
                <c:pt idx="807">
                  <c:v>4.5059507419999996</c:v>
                </c:pt>
                <c:pt idx="808">
                  <c:v>4.9171187400000003</c:v>
                </c:pt>
                <c:pt idx="809">
                  <c:v>4.6085760659999995</c:v>
                </c:pt>
                <c:pt idx="810">
                  <c:v>3.7313986940000001</c:v>
                </c:pt>
                <c:pt idx="811">
                  <c:v>4.3972793640000001</c:v>
                </c:pt>
                <c:pt idx="812">
                  <c:v>5.3421630699999998</c:v>
                </c:pt>
                <c:pt idx="813">
                  <c:v>6.0139884930000003</c:v>
                </c:pt>
                <c:pt idx="814">
                  <c:v>6.1595991720000001</c:v>
                </c:pt>
                <c:pt idx="815">
                  <c:v>5.7293131320000006</c:v>
                </c:pt>
                <c:pt idx="816">
                  <c:v>5.4076519360000006</c:v>
                </c:pt>
                <c:pt idx="817">
                  <c:v>4.8011716739999999</c:v>
                </c:pt>
                <c:pt idx="818">
                  <c:v>4.5846465609999996</c:v>
                </c:pt>
                <c:pt idx="819">
                  <c:v>4.2139717860000001</c:v>
                </c:pt>
                <c:pt idx="820">
                  <c:v>3.7614775109999998</c:v>
                </c:pt>
                <c:pt idx="821">
                  <c:v>3.579230967</c:v>
                </c:pt>
                <c:pt idx="822">
                  <c:v>3.5320702759999998</c:v>
                </c:pt>
                <c:pt idx="823">
                  <c:v>3.3381460130000002</c:v>
                </c:pt>
                <c:pt idx="824">
                  <c:v>3.1109337319999999</c:v>
                </c:pt>
                <c:pt idx="825">
                  <c:v>2.2877150729999998</c:v>
                </c:pt>
                <c:pt idx="826">
                  <c:v>2.4106174519999999</c:v>
                </c:pt>
                <c:pt idx="827">
                  <c:v>2.0252058280000003</c:v>
                </c:pt>
                <c:pt idx="828">
                  <c:v>1.570021296</c:v>
                </c:pt>
                <c:pt idx="829">
                  <c:v>1.582984755</c:v>
                </c:pt>
                <c:pt idx="830">
                  <c:v>1.8927450020000001</c:v>
                </c:pt>
                <c:pt idx="831">
                  <c:v>2.1253780959999999</c:v>
                </c:pt>
                <c:pt idx="832">
                  <c:v>2.069233053</c:v>
                </c:pt>
                <c:pt idx="833">
                  <c:v>1.9240462250000001</c:v>
                </c:pt>
                <c:pt idx="834">
                  <c:v>1.8375041109999999</c:v>
                </c:pt>
                <c:pt idx="835">
                  <c:v>1.6808180189999999</c:v>
                </c:pt>
                <c:pt idx="836">
                  <c:v>1.8588441519999999</c:v>
                </c:pt>
                <c:pt idx="837">
                  <c:v>1.5871853410000001</c:v>
                </c:pt>
                <c:pt idx="838">
                  <c:v>1.5501614640000001</c:v>
                </c:pt>
                <c:pt idx="839">
                  <c:v>1.7483791260000001</c:v>
                </c:pt>
                <c:pt idx="840">
                  <c:v>1.5898874670000001</c:v>
                </c:pt>
                <c:pt idx="841">
                  <c:v>1.3747635490000001</c:v>
                </c:pt>
                <c:pt idx="842">
                  <c:v>0.90936424790000003</c:v>
                </c:pt>
                <c:pt idx="843">
                  <c:v>0.65632672729999997</c:v>
                </c:pt>
                <c:pt idx="844">
                  <c:v>0.43341849269999999</c:v>
                </c:pt>
                <c:pt idx="845">
                  <c:v>0.4045201424</c:v>
                </c:pt>
                <c:pt idx="846">
                  <c:v>0.37119409280000004</c:v>
                </c:pt>
                <c:pt idx="847">
                  <c:v>0.521806718</c:v>
                </c:pt>
                <c:pt idx="848">
                  <c:v>0.41178554430000003</c:v>
                </c:pt>
                <c:pt idx="849">
                  <c:v>0.41757644329999999</c:v>
                </c:pt>
                <c:pt idx="850">
                  <c:v>0.33160991410000001</c:v>
                </c:pt>
                <c:pt idx="851">
                  <c:v>0.2273148733</c:v>
                </c:pt>
                <c:pt idx="852">
                  <c:v>0.14195915579999999</c:v>
                </c:pt>
                <c:pt idx="853">
                  <c:v>0.10364716989999999</c:v>
                </c:pt>
                <c:pt idx="854">
                  <c:v>0.13172833579999998</c:v>
                </c:pt>
                <c:pt idx="855">
                  <c:v>0.34235410729999999</c:v>
                </c:pt>
                <c:pt idx="856">
                  <c:v>0.67403660360000006</c:v>
                </c:pt>
                <c:pt idx="857">
                  <c:v>0.73137834660000001</c:v>
                </c:pt>
                <c:pt idx="858">
                  <c:v>0.79911595199999996</c:v>
                </c:pt>
                <c:pt idx="859">
                  <c:v>1.4452942790000001</c:v>
                </c:pt>
                <c:pt idx="860">
                  <c:v>2.298618002</c:v>
                </c:pt>
                <c:pt idx="861">
                  <c:v>3.0061086540000002</c:v>
                </c:pt>
                <c:pt idx="862">
                  <c:v>3.416493349</c:v>
                </c:pt>
                <c:pt idx="863">
                  <c:v>3.4552068060000001</c:v>
                </c:pt>
                <c:pt idx="864">
                  <c:v>3.210761524</c:v>
                </c:pt>
                <c:pt idx="865">
                  <c:v>2.9140731089999998</c:v>
                </c:pt>
                <c:pt idx="866">
                  <c:v>3.0058749680000001</c:v>
                </c:pt>
                <c:pt idx="867">
                  <c:v>3.0399832120000001</c:v>
                </c:pt>
                <c:pt idx="868">
                  <c:v>3.217564157</c:v>
                </c:pt>
                <c:pt idx="869">
                  <c:v>3.2498352209999997</c:v>
                </c:pt>
                <c:pt idx="870">
                  <c:v>2.7928125279999998</c:v>
                </c:pt>
                <c:pt idx="871">
                  <c:v>2.6160834359999998</c:v>
                </c:pt>
                <c:pt idx="872">
                  <c:v>2.3220438780000001</c:v>
                </c:pt>
                <c:pt idx="873">
                  <c:v>1.9053256750000001</c:v>
                </c:pt>
                <c:pt idx="874">
                  <c:v>2.193462056</c:v>
                </c:pt>
                <c:pt idx="875">
                  <c:v>2.4769525030000001</c:v>
                </c:pt>
                <c:pt idx="876">
                  <c:v>2.1571537210000002</c:v>
                </c:pt>
                <c:pt idx="877">
                  <c:v>1.702787278</c:v>
                </c:pt>
                <c:pt idx="878">
                  <c:v>1.9963162429999999</c:v>
                </c:pt>
                <c:pt idx="879">
                  <c:v>2.5167232180000001</c:v>
                </c:pt>
                <c:pt idx="880">
                  <c:v>2.8392856559999999</c:v>
                </c:pt>
                <c:pt idx="881">
                  <c:v>2.638356811</c:v>
                </c:pt>
                <c:pt idx="882">
                  <c:v>2.0177408959999998</c:v>
                </c:pt>
                <c:pt idx="883">
                  <c:v>1.8346315819999999</c:v>
                </c:pt>
                <c:pt idx="884">
                  <c:v>2.0337534330000002</c:v>
                </c:pt>
                <c:pt idx="885">
                  <c:v>2.412166483</c:v>
                </c:pt>
                <c:pt idx="886">
                  <c:v>2.6442402280000001</c:v>
                </c:pt>
                <c:pt idx="887">
                  <c:v>3.422959396</c:v>
                </c:pt>
                <c:pt idx="888">
                  <c:v>4.1142866470000001</c:v>
                </c:pt>
                <c:pt idx="889">
                  <c:v>4.1057051150000001</c:v>
                </c:pt>
                <c:pt idx="890">
                  <c:v>4.090290618</c:v>
                </c:pt>
                <c:pt idx="891">
                  <c:v>3.9618915969999997</c:v>
                </c:pt>
                <c:pt idx="892">
                  <c:v>3.8466296020000001</c:v>
                </c:pt>
                <c:pt idx="893">
                  <c:v>3.7892205969999999</c:v>
                </c:pt>
                <c:pt idx="894">
                  <c:v>3.8419196280000003</c:v>
                </c:pt>
                <c:pt idx="895">
                  <c:v>3.4470771</c:v>
                </c:pt>
                <c:pt idx="896">
                  <c:v>3.324423033</c:v>
                </c:pt>
                <c:pt idx="897">
                  <c:v>2.8022823190000001</c:v>
                </c:pt>
                <c:pt idx="898">
                  <c:v>3.4096520080000001</c:v>
                </c:pt>
                <c:pt idx="899">
                  <c:v>2.9745201639999999</c:v>
                </c:pt>
                <c:pt idx="900">
                  <c:v>2.8112453830000002</c:v>
                </c:pt>
                <c:pt idx="901">
                  <c:v>3.4563962909999999</c:v>
                </c:pt>
                <c:pt idx="902">
                  <c:v>3.513566</c:v>
                </c:pt>
                <c:pt idx="903">
                  <c:v>3.4078362329999998</c:v>
                </c:pt>
                <c:pt idx="904">
                  <c:v>3.718727141</c:v>
                </c:pt>
                <c:pt idx="905">
                  <c:v>3.542338494</c:v>
                </c:pt>
                <c:pt idx="906">
                  <c:v>2.9075693299999998</c:v>
                </c:pt>
                <c:pt idx="907">
                  <c:v>2.5940990270000004</c:v>
                </c:pt>
                <c:pt idx="908">
                  <c:v>2.796731576</c:v>
                </c:pt>
                <c:pt idx="909">
                  <c:v>2.8588355120000002</c:v>
                </c:pt>
                <c:pt idx="910">
                  <c:v>2.7123378050000002</c:v>
                </c:pt>
                <c:pt idx="911">
                  <c:v>2.8152853499999999</c:v>
                </c:pt>
                <c:pt idx="912">
                  <c:v>2.902469215</c:v>
                </c:pt>
                <c:pt idx="913">
                  <c:v>2.9386909289999998</c:v>
                </c:pt>
                <c:pt idx="914">
                  <c:v>3.0733051630000001</c:v>
                </c:pt>
                <c:pt idx="915">
                  <c:v>3.3404579779999999</c:v>
                </c:pt>
                <c:pt idx="916">
                  <c:v>3.2553635509999999</c:v>
                </c:pt>
                <c:pt idx="917">
                  <c:v>3.1740917280000001</c:v>
                </c:pt>
                <c:pt idx="918">
                  <c:v>3.0198574649999999</c:v>
                </c:pt>
                <c:pt idx="919">
                  <c:v>2.9967396600000002</c:v>
                </c:pt>
                <c:pt idx="920">
                  <c:v>2.5807905359999999</c:v>
                </c:pt>
                <c:pt idx="921">
                  <c:v>1.752888891</c:v>
                </c:pt>
                <c:pt idx="922">
                  <c:v>1.517352555</c:v>
                </c:pt>
                <c:pt idx="923">
                  <c:v>1.3513635930000001</c:v>
                </c:pt>
                <c:pt idx="924">
                  <c:v>1.1911242179999999</c:v>
                </c:pt>
                <c:pt idx="925">
                  <c:v>1.05181948</c:v>
                </c:pt>
                <c:pt idx="926">
                  <c:v>0.99236713899999995</c:v>
                </c:pt>
                <c:pt idx="927">
                  <c:v>1.1611558820000001</c:v>
                </c:pt>
                <c:pt idx="928">
                  <c:v>1.523200804</c:v>
                </c:pt>
                <c:pt idx="929">
                  <c:v>2.053482915</c:v>
                </c:pt>
                <c:pt idx="930">
                  <c:v>2.1790455569999998</c:v>
                </c:pt>
                <c:pt idx="931">
                  <c:v>2.2916881880000002</c:v>
                </c:pt>
                <c:pt idx="932">
                  <c:v>3.0877641469999997</c:v>
                </c:pt>
                <c:pt idx="933">
                  <c:v>4.0000968669999999</c:v>
                </c:pt>
                <c:pt idx="934">
                  <c:v>4.4179526100000004</c:v>
                </c:pt>
                <c:pt idx="935">
                  <c:v>5.4529233679999995</c:v>
                </c:pt>
                <c:pt idx="936">
                  <c:v>5.5012070260000003</c:v>
                </c:pt>
                <c:pt idx="937">
                  <c:v>5.4818910409999999</c:v>
                </c:pt>
                <c:pt idx="938">
                  <c:v>5.717445111</c:v>
                </c:pt>
                <c:pt idx="939">
                  <c:v>5.8673934619999999</c:v>
                </c:pt>
                <c:pt idx="940">
                  <c:v>5.7727403849999996</c:v>
                </c:pt>
                <c:pt idx="941">
                  <c:v>5.9995998820000001</c:v>
                </c:pt>
                <c:pt idx="942">
                  <c:v>6.0967353590000002</c:v>
                </c:pt>
                <c:pt idx="943">
                  <c:v>6.1369897509999998</c:v>
                </c:pt>
                <c:pt idx="944">
                  <c:v>6.2121019740000003</c:v>
                </c:pt>
                <c:pt idx="945">
                  <c:v>6.3395236549999998</c:v>
                </c:pt>
                <c:pt idx="946">
                  <c:v>6.6437963839999998</c:v>
                </c:pt>
                <c:pt idx="947">
                  <c:v>6.801896578</c:v>
                </c:pt>
                <c:pt idx="948">
                  <c:v>6.8600507719999992</c:v>
                </c:pt>
                <c:pt idx="949">
                  <c:v>6.858614846</c:v>
                </c:pt>
                <c:pt idx="950">
                  <c:v>7.0452739019999999</c:v>
                </c:pt>
                <c:pt idx="951">
                  <c:v>7.1220395600000002</c:v>
                </c:pt>
                <c:pt idx="952">
                  <c:v>7.0607980220000002</c:v>
                </c:pt>
                <c:pt idx="953">
                  <c:v>7.2264096599999998</c:v>
                </c:pt>
                <c:pt idx="954">
                  <c:v>7.1174841319999995</c:v>
                </c:pt>
                <c:pt idx="955">
                  <c:v>7.2715957680000001</c:v>
                </c:pt>
                <c:pt idx="956">
                  <c:v>7.1954259570000003</c:v>
                </c:pt>
                <c:pt idx="957">
                  <c:v>6.8189767449999996</c:v>
                </c:pt>
                <c:pt idx="958">
                  <c:v>6.3552431260000004</c:v>
                </c:pt>
                <c:pt idx="959">
                  <c:v>5.6096136469999998</c:v>
                </c:pt>
                <c:pt idx="960">
                  <c:v>5.865908535</c:v>
                </c:pt>
                <c:pt idx="961">
                  <c:v>5.8247713990000003</c:v>
                </c:pt>
                <c:pt idx="962">
                  <c:v>5.6036273300000001</c:v>
                </c:pt>
                <c:pt idx="963">
                  <c:v>5.5176667479999999</c:v>
                </c:pt>
                <c:pt idx="964">
                  <c:v>5.5218508069999999</c:v>
                </c:pt>
                <c:pt idx="965">
                  <c:v>5.3039087369999995</c:v>
                </c:pt>
                <c:pt idx="966">
                  <c:v>5.4294338440000001</c:v>
                </c:pt>
                <c:pt idx="967">
                  <c:v>5.2436673019999995</c:v>
                </c:pt>
                <c:pt idx="968">
                  <c:v>4.7431446770000001</c:v>
                </c:pt>
                <c:pt idx="969">
                  <c:v>4.8464238770000003</c:v>
                </c:pt>
                <c:pt idx="970">
                  <c:v>5.3734442660000008</c:v>
                </c:pt>
                <c:pt idx="971">
                  <c:v>4.51827003</c:v>
                </c:pt>
                <c:pt idx="972">
                  <c:v>3.489761922</c:v>
                </c:pt>
                <c:pt idx="973">
                  <c:v>3.1473414059999998</c:v>
                </c:pt>
                <c:pt idx="974">
                  <c:v>2.8068079630000002</c:v>
                </c:pt>
                <c:pt idx="975">
                  <c:v>2.4395647970000001</c:v>
                </c:pt>
                <c:pt idx="976">
                  <c:v>1.995442546</c:v>
                </c:pt>
                <c:pt idx="977">
                  <c:v>1.7683803629999999</c:v>
                </c:pt>
                <c:pt idx="978">
                  <c:v>1.367457865</c:v>
                </c:pt>
                <c:pt idx="979">
                  <c:v>1.0438841890000001</c:v>
                </c:pt>
                <c:pt idx="980">
                  <c:v>0.82703099269999991</c:v>
                </c:pt>
                <c:pt idx="981">
                  <c:v>0.57168276060000001</c:v>
                </c:pt>
                <c:pt idx="982">
                  <c:v>0.47398198539999997</c:v>
                </c:pt>
                <c:pt idx="983">
                  <c:v>0.40705195789999998</c:v>
                </c:pt>
                <c:pt idx="984">
                  <c:v>0.52676178830000009</c:v>
                </c:pt>
                <c:pt idx="985">
                  <c:v>0.80271686320000002</c:v>
                </c:pt>
                <c:pt idx="986">
                  <c:v>0.97849890839999998</c:v>
                </c:pt>
                <c:pt idx="987">
                  <c:v>1.2950487909999999</c:v>
                </c:pt>
                <c:pt idx="988">
                  <c:v>1.324714357</c:v>
                </c:pt>
                <c:pt idx="989">
                  <c:v>1.449301449</c:v>
                </c:pt>
                <c:pt idx="990">
                  <c:v>1.669577471</c:v>
                </c:pt>
                <c:pt idx="991">
                  <c:v>2.0041623980000001</c:v>
                </c:pt>
                <c:pt idx="992">
                  <c:v>2.2210359799999999</c:v>
                </c:pt>
                <c:pt idx="993">
                  <c:v>1.833493284</c:v>
                </c:pt>
                <c:pt idx="994">
                  <c:v>1.8623710100000002</c:v>
                </c:pt>
                <c:pt idx="995">
                  <c:v>1.774582637</c:v>
                </c:pt>
                <c:pt idx="996">
                  <c:v>1.4397100629999999</c:v>
                </c:pt>
                <c:pt idx="997">
                  <c:v>1.3937886659999998</c:v>
                </c:pt>
                <c:pt idx="998">
                  <c:v>1.5160065669999998</c:v>
                </c:pt>
                <c:pt idx="999">
                  <c:v>1.8016088370000001</c:v>
                </c:pt>
                <c:pt idx="1000">
                  <c:v>2.2734370859999999</c:v>
                </c:pt>
                <c:pt idx="1001">
                  <c:v>2.4547905800000001</c:v>
                </c:pt>
                <c:pt idx="1002">
                  <c:v>2.8989794149999999</c:v>
                </c:pt>
                <c:pt idx="1003">
                  <c:v>3.2283704050000002</c:v>
                </c:pt>
                <c:pt idx="1004">
                  <c:v>4.0685694110000004</c:v>
                </c:pt>
                <c:pt idx="1005">
                  <c:v>4.271844776</c:v>
                </c:pt>
                <c:pt idx="1006">
                  <c:v>3.6072827430000003</c:v>
                </c:pt>
                <c:pt idx="1007">
                  <c:v>3.1378757469999998</c:v>
                </c:pt>
                <c:pt idx="1008">
                  <c:v>3.0478113809999998</c:v>
                </c:pt>
                <c:pt idx="1009">
                  <c:v>3.2576353390000001</c:v>
                </c:pt>
                <c:pt idx="1010">
                  <c:v>2.32516232</c:v>
                </c:pt>
                <c:pt idx="1011">
                  <c:v>1.4398831520000002</c:v>
                </c:pt>
                <c:pt idx="1012">
                  <c:v>1.134884453</c:v>
                </c:pt>
                <c:pt idx="1013">
                  <c:v>0.99676814560000004</c:v>
                </c:pt>
                <c:pt idx="1014">
                  <c:v>1.015749587</c:v>
                </c:pt>
                <c:pt idx="1015">
                  <c:v>1.048688793</c:v>
                </c:pt>
                <c:pt idx="1016">
                  <c:v>0.92284312350000008</c:v>
                </c:pt>
                <c:pt idx="1017">
                  <c:v>1.01341478</c:v>
                </c:pt>
                <c:pt idx="1018">
                  <c:v>1.020763549</c:v>
                </c:pt>
                <c:pt idx="1019">
                  <c:v>2.0029597689999998</c:v>
                </c:pt>
                <c:pt idx="1020">
                  <c:v>2.4695349360000001</c:v>
                </c:pt>
                <c:pt idx="1021">
                  <c:v>3.0191623729999999</c:v>
                </c:pt>
                <c:pt idx="1022">
                  <c:v>3.2841920309999999</c:v>
                </c:pt>
                <c:pt idx="1023">
                  <c:v>3.8697866149999998</c:v>
                </c:pt>
                <c:pt idx="1024">
                  <c:v>4.7116042460000003</c:v>
                </c:pt>
                <c:pt idx="1025">
                  <c:v>5.2700013079999994</c:v>
                </c:pt>
                <c:pt idx="1026">
                  <c:v>4.9923073569999996</c:v>
                </c:pt>
                <c:pt idx="1027">
                  <c:v>3.8730653560000001</c:v>
                </c:pt>
                <c:pt idx="1028">
                  <c:v>3.5937570509999999</c:v>
                </c:pt>
                <c:pt idx="1029">
                  <c:v>2.8085524629999998</c:v>
                </c:pt>
                <c:pt idx="1030">
                  <c:v>1.8379186790000002</c:v>
                </c:pt>
                <c:pt idx="1031">
                  <c:v>1.6028250720000001</c:v>
                </c:pt>
                <c:pt idx="1032">
                  <c:v>1.4855500189999999</c:v>
                </c:pt>
                <c:pt idx="1033">
                  <c:v>1.1625453520000002</c:v>
                </c:pt>
                <c:pt idx="1034">
                  <c:v>1.2057749449999999</c:v>
                </c:pt>
                <c:pt idx="1035">
                  <c:v>1.2151779710000001</c:v>
                </c:pt>
                <c:pt idx="1036">
                  <c:v>1.5725645199999998</c:v>
                </c:pt>
                <c:pt idx="1037">
                  <c:v>1.7071413449999999</c:v>
                </c:pt>
                <c:pt idx="1038">
                  <c:v>1.4921964780000001</c:v>
                </c:pt>
                <c:pt idx="1039">
                  <c:v>1.5857831450000002</c:v>
                </c:pt>
                <c:pt idx="1040">
                  <c:v>1.5940993800000001</c:v>
                </c:pt>
                <c:pt idx="1041">
                  <c:v>1.5240671429999999</c:v>
                </c:pt>
                <c:pt idx="1042">
                  <c:v>0.99195477799999998</c:v>
                </c:pt>
                <c:pt idx="1043">
                  <c:v>0.6508914549</c:v>
                </c:pt>
                <c:pt idx="1044">
                  <c:v>0.55798153420000007</c:v>
                </c:pt>
                <c:pt idx="1045">
                  <c:v>0.7304611097</c:v>
                </c:pt>
                <c:pt idx="1046">
                  <c:v>0.79390342599999997</c:v>
                </c:pt>
                <c:pt idx="1047">
                  <c:v>0.93041345520000007</c:v>
                </c:pt>
                <c:pt idx="1048">
                  <c:v>0.94348933069999996</c:v>
                </c:pt>
                <c:pt idx="1049">
                  <c:v>0.65509170179999998</c:v>
                </c:pt>
                <c:pt idx="1050">
                  <c:v>0.38854846789999997</c:v>
                </c:pt>
                <c:pt idx="1051">
                  <c:v>0.31239198349999997</c:v>
                </c:pt>
                <c:pt idx="1052">
                  <c:v>0.36787899340000002</c:v>
                </c:pt>
                <c:pt idx="1053">
                  <c:v>0.72738778859999997</c:v>
                </c:pt>
                <c:pt idx="1054">
                  <c:v>1.392339357</c:v>
                </c:pt>
                <c:pt idx="1055">
                  <c:v>1.9701787559999999</c:v>
                </c:pt>
                <c:pt idx="1056">
                  <c:v>2.4440897049999997</c:v>
                </c:pt>
                <c:pt idx="1057">
                  <c:v>2.903605115</c:v>
                </c:pt>
                <c:pt idx="1058">
                  <c:v>3.4295049739999999</c:v>
                </c:pt>
                <c:pt idx="1059">
                  <c:v>3.3782620700000003</c:v>
                </c:pt>
                <c:pt idx="1060">
                  <c:v>3.129219317</c:v>
                </c:pt>
                <c:pt idx="1061">
                  <c:v>2.8896800389999999</c:v>
                </c:pt>
                <c:pt idx="1062">
                  <c:v>2.8074778620000003</c:v>
                </c:pt>
                <c:pt idx="1063">
                  <c:v>2.7567130130000002</c:v>
                </c:pt>
                <c:pt idx="1064">
                  <c:v>2.660181846</c:v>
                </c:pt>
                <c:pt idx="1065">
                  <c:v>1.8791627129999999</c:v>
                </c:pt>
                <c:pt idx="1066">
                  <c:v>1.4391128180000001</c:v>
                </c:pt>
                <c:pt idx="1067">
                  <c:v>0.86269039780000001</c:v>
                </c:pt>
                <c:pt idx="1068">
                  <c:v>0.7257441456</c:v>
                </c:pt>
                <c:pt idx="1069">
                  <c:v>0.63297127980000001</c:v>
                </c:pt>
                <c:pt idx="1070">
                  <c:v>0.80112820230000004</c:v>
                </c:pt>
                <c:pt idx="1071">
                  <c:v>1.0455241129999999</c:v>
                </c:pt>
                <c:pt idx="1072">
                  <c:v>0.97336672069999997</c:v>
                </c:pt>
                <c:pt idx="1073">
                  <c:v>0.91876214899999997</c:v>
                </c:pt>
                <c:pt idx="1074">
                  <c:v>0.78892574590000009</c:v>
                </c:pt>
                <c:pt idx="1075">
                  <c:v>0.84726761719999999</c:v>
                </c:pt>
                <c:pt idx="1076">
                  <c:v>1.4489652579999999</c:v>
                </c:pt>
                <c:pt idx="1077">
                  <c:v>2.1958997009999996</c:v>
                </c:pt>
                <c:pt idx="1078">
                  <c:v>3.4283490969999999</c:v>
                </c:pt>
                <c:pt idx="1079">
                  <c:v>5.2392815410000004</c:v>
                </c:pt>
                <c:pt idx="1080">
                  <c:v>5.759913182</c:v>
                </c:pt>
                <c:pt idx="1081">
                  <c:v>5.9159136539999997</c:v>
                </c:pt>
                <c:pt idx="1082">
                  <c:v>5.9663006139999997</c:v>
                </c:pt>
                <c:pt idx="1083">
                  <c:v>5.7359862079999999</c:v>
                </c:pt>
                <c:pt idx="1084">
                  <c:v>5.7289000440000004</c:v>
                </c:pt>
                <c:pt idx="1085">
                  <c:v>5.6236099929999996</c:v>
                </c:pt>
                <c:pt idx="1086">
                  <c:v>5.3469534679999997</c:v>
                </c:pt>
                <c:pt idx="1087">
                  <c:v>4.6596829850000008</c:v>
                </c:pt>
                <c:pt idx="1088">
                  <c:v>4.1071613249999999</c:v>
                </c:pt>
                <c:pt idx="1089">
                  <c:v>3.9836157450000003</c:v>
                </c:pt>
                <c:pt idx="1090">
                  <c:v>3.793980828</c:v>
                </c:pt>
                <c:pt idx="1091">
                  <c:v>3.7424120030000001</c:v>
                </c:pt>
                <c:pt idx="1092">
                  <c:v>3.336295743</c:v>
                </c:pt>
                <c:pt idx="1093">
                  <c:v>2.749982674</c:v>
                </c:pt>
                <c:pt idx="1094">
                  <c:v>2.5286986270000003</c:v>
                </c:pt>
                <c:pt idx="1095">
                  <c:v>2.421614682</c:v>
                </c:pt>
                <c:pt idx="1096">
                  <c:v>2.2563392990000004</c:v>
                </c:pt>
                <c:pt idx="1097">
                  <c:v>1.8509058780000001</c:v>
                </c:pt>
                <c:pt idx="1098">
                  <c:v>1.6975091809999998</c:v>
                </c:pt>
                <c:pt idx="1099">
                  <c:v>1.0030385749999999</c:v>
                </c:pt>
                <c:pt idx="1100">
                  <c:v>0.71947526779999993</c:v>
                </c:pt>
                <c:pt idx="1101">
                  <c:v>0.54211565370000003</c:v>
                </c:pt>
                <c:pt idx="1102">
                  <c:v>0.67124745789999996</c:v>
                </c:pt>
                <c:pt idx="1103">
                  <c:v>0.77259932370000006</c:v>
                </c:pt>
                <c:pt idx="1104">
                  <c:v>1.018923735</c:v>
                </c:pt>
                <c:pt idx="1105">
                  <c:v>1.165634697</c:v>
                </c:pt>
                <c:pt idx="1106">
                  <c:v>1.4381825570000002</c:v>
                </c:pt>
                <c:pt idx="1107">
                  <c:v>1.76323539</c:v>
                </c:pt>
                <c:pt idx="1108">
                  <c:v>1.8231832240000001</c:v>
                </c:pt>
                <c:pt idx="1109">
                  <c:v>1.907617417</c:v>
                </c:pt>
                <c:pt idx="1110">
                  <c:v>1.7063301710000001</c:v>
                </c:pt>
                <c:pt idx="1111">
                  <c:v>1.768197378</c:v>
                </c:pt>
                <c:pt idx="1112">
                  <c:v>1.43102676</c:v>
                </c:pt>
                <c:pt idx="1113">
                  <c:v>0.95149546159999998</c:v>
                </c:pt>
                <c:pt idx="1114">
                  <c:v>0.83557272780000003</c:v>
                </c:pt>
                <c:pt idx="1115">
                  <c:v>0.70765875789999999</c:v>
                </c:pt>
                <c:pt idx="1116">
                  <c:v>0.84071293279999992</c:v>
                </c:pt>
                <c:pt idx="1117">
                  <c:v>1.4719337889999999</c:v>
                </c:pt>
                <c:pt idx="1118">
                  <c:v>1.8767931759999998</c:v>
                </c:pt>
                <c:pt idx="1119">
                  <c:v>1.598113613</c:v>
                </c:pt>
                <c:pt idx="1120">
                  <c:v>1.324414816</c:v>
                </c:pt>
                <c:pt idx="1121">
                  <c:v>1.0564033310000001</c:v>
                </c:pt>
                <c:pt idx="1122">
                  <c:v>0.78080886350000001</c:v>
                </c:pt>
                <c:pt idx="1123">
                  <c:v>1.1755851230000001</c:v>
                </c:pt>
                <c:pt idx="1124">
                  <c:v>1.8521860529999998</c:v>
                </c:pt>
                <c:pt idx="1125">
                  <c:v>2.9603747970000001</c:v>
                </c:pt>
                <c:pt idx="1126">
                  <c:v>4.4853423910000005</c:v>
                </c:pt>
                <c:pt idx="1127">
                  <c:v>5.4624786869999999</c:v>
                </c:pt>
                <c:pt idx="1128">
                  <c:v>5.7568380220000002</c:v>
                </c:pt>
                <c:pt idx="1129">
                  <c:v>5.9119341439999999</c:v>
                </c:pt>
                <c:pt idx="1130">
                  <c:v>5.9798217960000004</c:v>
                </c:pt>
                <c:pt idx="1131">
                  <c:v>5.8802702399999998</c:v>
                </c:pt>
                <c:pt idx="1132">
                  <c:v>5.704748779</c:v>
                </c:pt>
                <c:pt idx="1133">
                  <c:v>5.6325611090000001</c:v>
                </c:pt>
                <c:pt idx="1134">
                  <c:v>5.5854354729999995</c:v>
                </c:pt>
                <c:pt idx="1135">
                  <c:v>5.4481344969999999</c:v>
                </c:pt>
                <c:pt idx="1136">
                  <c:v>5.3943607980000001</c:v>
                </c:pt>
                <c:pt idx="1137">
                  <c:v>4.4381396880000006</c:v>
                </c:pt>
                <c:pt idx="1138">
                  <c:v>4.930103259</c:v>
                </c:pt>
                <c:pt idx="1139">
                  <c:v>5.5700633889999995</c:v>
                </c:pt>
                <c:pt idx="1140">
                  <c:v>6.1166129360000001</c:v>
                </c:pt>
                <c:pt idx="1141">
                  <c:v>6.2500457829999991</c:v>
                </c:pt>
                <c:pt idx="1142">
                  <c:v>6.4165833899999996</c:v>
                </c:pt>
                <c:pt idx="1143">
                  <c:v>6.4745760710000004</c:v>
                </c:pt>
                <c:pt idx="1144">
                  <c:v>6.6083013739999998</c:v>
                </c:pt>
                <c:pt idx="1145">
                  <c:v>6.6276921719999997</c:v>
                </c:pt>
                <c:pt idx="1146">
                  <c:v>6.6904430320000001</c:v>
                </c:pt>
                <c:pt idx="1147">
                  <c:v>6.9143318239999996</c:v>
                </c:pt>
                <c:pt idx="1148">
                  <c:v>6.8806366109999999</c:v>
                </c:pt>
                <c:pt idx="1149">
                  <c:v>6.8321973690000002</c:v>
                </c:pt>
                <c:pt idx="1150">
                  <c:v>6.7451517569999995</c:v>
                </c:pt>
                <c:pt idx="1151">
                  <c:v>6.5728341339999998</c:v>
                </c:pt>
                <c:pt idx="1152">
                  <c:v>6.2053918030000004</c:v>
                </c:pt>
                <c:pt idx="1153">
                  <c:v>5.9843862440000004</c:v>
                </c:pt>
                <c:pt idx="1154">
                  <c:v>5.8205652099999998</c:v>
                </c:pt>
                <c:pt idx="1155">
                  <c:v>5.7489482909999996</c:v>
                </c:pt>
                <c:pt idx="1156">
                  <c:v>5.6636707959999999</c:v>
                </c:pt>
                <c:pt idx="1157">
                  <c:v>5.9827712060000007</c:v>
                </c:pt>
                <c:pt idx="1158">
                  <c:v>6.0729198950000001</c:v>
                </c:pt>
                <c:pt idx="1159">
                  <c:v>6.1061050889999997</c:v>
                </c:pt>
                <c:pt idx="1160">
                  <c:v>5.3809171349999998</c:v>
                </c:pt>
                <c:pt idx="1161">
                  <c:v>4.9856500020000007</c:v>
                </c:pt>
                <c:pt idx="1162">
                  <c:v>5.8836096090000005</c:v>
                </c:pt>
                <c:pt idx="1163">
                  <c:v>6.2721612530000002</c:v>
                </c:pt>
                <c:pt idx="1164">
                  <c:v>5.890152176</c:v>
                </c:pt>
                <c:pt idx="1165">
                  <c:v>5.69520202</c:v>
                </c:pt>
                <c:pt idx="1166">
                  <c:v>5.4879656429999999</c:v>
                </c:pt>
                <c:pt idx="1167">
                  <c:v>5.3197146210000001</c:v>
                </c:pt>
                <c:pt idx="1168">
                  <c:v>4.8677780369999999</c:v>
                </c:pt>
                <c:pt idx="1169">
                  <c:v>4.3548035389999997</c:v>
                </c:pt>
                <c:pt idx="1170">
                  <c:v>3.4905951399999999</c:v>
                </c:pt>
                <c:pt idx="1171">
                  <c:v>3.0519306830000001</c:v>
                </c:pt>
                <c:pt idx="1172">
                  <c:v>3.5429488729999998</c:v>
                </c:pt>
                <c:pt idx="1173">
                  <c:v>3.6295035039999997</c:v>
                </c:pt>
                <c:pt idx="1174">
                  <c:v>3.036594633</c:v>
                </c:pt>
                <c:pt idx="1175">
                  <c:v>3.1389731599999999</c:v>
                </c:pt>
                <c:pt idx="1176">
                  <c:v>2.989032527</c:v>
                </c:pt>
                <c:pt idx="1177">
                  <c:v>3.0302177129999999</c:v>
                </c:pt>
                <c:pt idx="1178">
                  <c:v>2.7092889000000002</c:v>
                </c:pt>
                <c:pt idx="1179">
                  <c:v>2.7324333109999999</c:v>
                </c:pt>
                <c:pt idx="1180">
                  <c:v>1.733261723</c:v>
                </c:pt>
                <c:pt idx="1181">
                  <c:v>2.1192783350000002</c:v>
                </c:pt>
                <c:pt idx="1182">
                  <c:v>2.0857347439999998</c:v>
                </c:pt>
                <c:pt idx="1183">
                  <c:v>2.443645413</c:v>
                </c:pt>
                <c:pt idx="1184">
                  <c:v>3.2287609829999999</c:v>
                </c:pt>
                <c:pt idx="1185">
                  <c:v>3.4015399610000001</c:v>
                </c:pt>
                <c:pt idx="1186">
                  <c:v>3.7649728009999999</c:v>
                </c:pt>
                <c:pt idx="1187">
                  <c:v>3.661600677</c:v>
                </c:pt>
                <c:pt idx="1188">
                  <c:v>3.7755283669999997</c:v>
                </c:pt>
                <c:pt idx="1189">
                  <c:v>4.0783545510000003</c:v>
                </c:pt>
                <c:pt idx="1190">
                  <c:v>4.7573514819999998</c:v>
                </c:pt>
                <c:pt idx="1191">
                  <c:v>5.253611308</c:v>
                </c:pt>
                <c:pt idx="1192">
                  <c:v>5.5096356999999996</c:v>
                </c:pt>
                <c:pt idx="1193">
                  <c:v>5.7738142639999994</c:v>
                </c:pt>
                <c:pt idx="1194">
                  <c:v>5.1061952579999996</c:v>
                </c:pt>
                <c:pt idx="1195">
                  <c:v>4.7016657659999996</c:v>
                </c:pt>
                <c:pt idx="1196">
                  <c:v>4.3844276349999998</c:v>
                </c:pt>
                <c:pt idx="1197">
                  <c:v>3.846465636</c:v>
                </c:pt>
                <c:pt idx="1198">
                  <c:v>3.304085218</c:v>
                </c:pt>
                <c:pt idx="1199">
                  <c:v>3.5857598830000001</c:v>
                </c:pt>
                <c:pt idx="1200">
                  <c:v>3.1877819169999997</c:v>
                </c:pt>
                <c:pt idx="1201">
                  <c:v>3.6283785379999998</c:v>
                </c:pt>
                <c:pt idx="1202">
                  <c:v>3.7248687970000001</c:v>
                </c:pt>
                <c:pt idx="1203">
                  <c:v>2.4974697240000001</c:v>
                </c:pt>
                <c:pt idx="1204">
                  <c:v>2.2671830329999998</c:v>
                </c:pt>
                <c:pt idx="1205">
                  <c:v>3.0365916739999999</c:v>
                </c:pt>
                <c:pt idx="1206">
                  <c:v>3.5131722480000001</c:v>
                </c:pt>
                <c:pt idx="1207">
                  <c:v>4.0191458239999998</c:v>
                </c:pt>
                <c:pt idx="1208">
                  <c:v>4.1996247230000003</c:v>
                </c:pt>
                <c:pt idx="1209">
                  <c:v>4.3380210349999997</c:v>
                </c:pt>
                <c:pt idx="1210">
                  <c:v>4.4539481519999997</c:v>
                </c:pt>
                <c:pt idx="1211">
                  <c:v>4.9384448869999993</c:v>
                </c:pt>
                <c:pt idx="1212">
                  <c:v>4.7372827070000003</c:v>
                </c:pt>
                <c:pt idx="1213">
                  <c:v>4.5434402780000003</c:v>
                </c:pt>
                <c:pt idx="1214">
                  <c:v>4.7345303259999998</c:v>
                </c:pt>
                <c:pt idx="1215">
                  <c:v>4.7838773190000001</c:v>
                </c:pt>
                <c:pt idx="1216">
                  <c:v>4.8428474489999997</c:v>
                </c:pt>
                <c:pt idx="1217">
                  <c:v>5.1149218730000001</c:v>
                </c:pt>
                <c:pt idx="1218">
                  <c:v>5.6723259070000003</c:v>
                </c:pt>
                <c:pt idx="1219">
                  <c:v>6.203131763</c:v>
                </c:pt>
                <c:pt idx="1220">
                  <c:v>6.3789620139999998</c:v>
                </c:pt>
                <c:pt idx="1221">
                  <c:v>6.2795575169999998</c:v>
                </c:pt>
                <c:pt idx="1222">
                  <c:v>6.2635046719999998</c:v>
                </c:pt>
                <c:pt idx="1223">
                  <c:v>5.6619087950000004</c:v>
                </c:pt>
                <c:pt idx="1224">
                  <c:v>5.0219334159999995</c:v>
                </c:pt>
                <c:pt idx="1225">
                  <c:v>4.3593062579999993</c:v>
                </c:pt>
                <c:pt idx="1226">
                  <c:v>3.7035084069999997</c:v>
                </c:pt>
                <c:pt idx="1227">
                  <c:v>4.3197443489999996</c:v>
                </c:pt>
                <c:pt idx="1228">
                  <c:v>4.4315933569999997</c:v>
                </c:pt>
                <c:pt idx="1229">
                  <c:v>3.1945765530000001</c:v>
                </c:pt>
                <c:pt idx="1230">
                  <c:v>2.7912750809999998</c:v>
                </c:pt>
                <c:pt idx="1231">
                  <c:v>3.5691587030000003</c:v>
                </c:pt>
                <c:pt idx="1232">
                  <c:v>4.6181646369999996</c:v>
                </c:pt>
                <c:pt idx="1233">
                  <c:v>5.0233724080000002</c:v>
                </c:pt>
                <c:pt idx="1234">
                  <c:v>6.1475484360000001</c:v>
                </c:pt>
                <c:pt idx="1235">
                  <c:v>6.4186877630000003</c:v>
                </c:pt>
                <c:pt idx="1236">
                  <c:v>6.3787096290000003</c:v>
                </c:pt>
                <c:pt idx="1237">
                  <c:v>6.0510822399999995</c:v>
                </c:pt>
                <c:pt idx="1238">
                  <c:v>5.8207450630000004</c:v>
                </c:pt>
                <c:pt idx="1239">
                  <c:v>5.5770638259999998</c:v>
                </c:pt>
                <c:pt idx="1240">
                  <c:v>5.4228633980000005</c:v>
                </c:pt>
                <c:pt idx="1241">
                  <c:v>4.2022193919999999</c:v>
                </c:pt>
                <c:pt idx="1242">
                  <c:v>2.1761572879999997</c:v>
                </c:pt>
                <c:pt idx="1243">
                  <c:v>1.7640404430000001</c:v>
                </c:pt>
                <c:pt idx="1244">
                  <c:v>1.9998487520000001</c:v>
                </c:pt>
                <c:pt idx="1245">
                  <c:v>2.4040287760000001</c:v>
                </c:pt>
                <c:pt idx="1246">
                  <c:v>2.886645331</c:v>
                </c:pt>
                <c:pt idx="1247">
                  <c:v>3.2287293399999997</c:v>
                </c:pt>
                <c:pt idx="1248">
                  <c:v>3.5793055900000001</c:v>
                </c:pt>
                <c:pt idx="1249">
                  <c:v>3.5575870810000003</c:v>
                </c:pt>
                <c:pt idx="1250">
                  <c:v>3.1633725610000001</c:v>
                </c:pt>
                <c:pt idx="1251">
                  <c:v>3.2965667950000004</c:v>
                </c:pt>
                <c:pt idx="1252">
                  <c:v>2.2888161530000004</c:v>
                </c:pt>
                <c:pt idx="1253">
                  <c:v>1.7476502490000001</c:v>
                </c:pt>
                <c:pt idx="1254">
                  <c:v>1.860099513</c:v>
                </c:pt>
                <c:pt idx="1255">
                  <c:v>1.7525790139999999</c:v>
                </c:pt>
                <c:pt idx="1256">
                  <c:v>1.9466573030000001</c:v>
                </c:pt>
                <c:pt idx="1257">
                  <c:v>1.7457656689999999</c:v>
                </c:pt>
                <c:pt idx="1258">
                  <c:v>1.3852797639999999</c:v>
                </c:pt>
                <c:pt idx="1259">
                  <c:v>1.181067691</c:v>
                </c:pt>
                <c:pt idx="1260">
                  <c:v>1.00159778</c:v>
                </c:pt>
                <c:pt idx="1261">
                  <c:v>0.83553245760000006</c:v>
                </c:pt>
                <c:pt idx="1262">
                  <c:v>0.84435981330000009</c:v>
                </c:pt>
                <c:pt idx="1263">
                  <c:v>0.9177555986</c:v>
                </c:pt>
                <c:pt idx="1264">
                  <c:v>0.99336217139999994</c:v>
                </c:pt>
                <c:pt idx="1265">
                  <c:v>0.9917937148</c:v>
                </c:pt>
                <c:pt idx="1266">
                  <c:v>0.88434441159999999</c:v>
                </c:pt>
                <c:pt idx="1267">
                  <c:v>1.1465818630000002</c:v>
                </c:pt>
                <c:pt idx="1268">
                  <c:v>1.9169229590000001</c:v>
                </c:pt>
                <c:pt idx="1269">
                  <c:v>2.1572099819999999</c:v>
                </c:pt>
                <c:pt idx="1270">
                  <c:v>2.4891629449999999</c:v>
                </c:pt>
                <c:pt idx="1271">
                  <c:v>2.2988421480000003</c:v>
                </c:pt>
                <c:pt idx="1272">
                  <c:v>2.1786508279999999</c:v>
                </c:pt>
                <c:pt idx="1273">
                  <c:v>2.041740452</c:v>
                </c:pt>
                <c:pt idx="1274">
                  <c:v>1.9041900979999999</c:v>
                </c:pt>
                <c:pt idx="1275">
                  <c:v>1.435131543</c:v>
                </c:pt>
                <c:pt idx="1276">
                  <c:v>1.8905289840000001</c:v>
                </c:pt>
                <c:pt idx="1277">
                  <c:v>1.8668412400000001</c:v>
                </c:pt>
                <c:pt idx="1278">
                  <c:v>2.2110672199999999</c:v>
                </c:pt>
                <c:pt idx="1279">
                  <c:v>1.3059519239999999</c:v>
                </c:pt>
                <c:pt idx="1280">
                  <c:v>1.160169612</c:v>
                </c:pt>
                <c:pt idx="1281">
                  <c:v>0.9904649633</c:v>
                </c:pt>
                <c:pt idx="1282">
                  <c:v>1.2268574209999998</c:v>
                </c:pt>
                <c:pt idx="1283">
                  <c:v>1.505404422</c:v>
                </c:pt>
                <c:pt idx="1284">
                  <c:v>1.5398219559999999</c:v>
                </c:pt>
                <c:pt idx="1285">
                  <c:v>1.6053994809999999</c:v>
                </c:pt>
                <c:pt idx="1286">
                  <c:v>1.454756293</c:v>
                </c:pt>
                <c:pt idx="1287">
                  <c:v>1.2003140760000002</c:v>
                </c:pt>
                <c:pt idx="1288">
                  <c:v>1.063829291</c:v>
                </c:pt>
                <c:pt idx="1289">
                  <c:v>0.75205612720000004</c:v>
                </c:pt>
                <c:pt idx="1290">
                  <c:v>0.53167953580000005</c:v>
                </c:pt>
                <c:pt idx="1291">
                  <c:v>0.94076570519999991</c:v>
                </c:pt>
                <c:pt idx="1292">
                  <c:v>2.1160430379999999</c:v>
                </c:pt>
                <c:pt idx="1293">
                  <c:v>3.2437323459999998</c:v>
                </c:pt>
                <c:pt idx="1294">
                  <c:v>4.7474797200000003</c:v>
                </c:pt>
                <c:pt idx="1295">
                  <c:v>5.62869888</c:v>
                </c:pt>
                <c:pt idx="1296">
                  <c:v>5.8123000930000002</c:v>
                </c:pt>
                <c:pt idx="1297">
                  <c:v>5.9430107799999998</c:v>
                </c:pt>
                <c:pt idx="1298">
                  <c:v>5.9395898840000001</c:v>
                </c:pt>
                <c:pt idx="1299">
                  <c:v>5.7334531459999996</c:v>
                </c:pt>
                <c:pt idx="1300">
                  <c:v>5.7285042540000006</c:v>
                </c:pt>
                <c:pt idx="1301">
                  <c:v>5.8788672760000003</c:v>
                </c:pt>
                <c:pt idx="1302">
                  <c:v>5.6214814520000003</c:v>
                </c:pt>
                <c:pt idx="1303">
                  <c:v>5.5222120229999998</c:v>
                </c:pt>
                <c:pt idx="1304">
                  <c:v>5.4257002549999997</c:v>
                </c:pt>
                <c:pt idx="1305">
                  <c:v>4.6612901199999994</c:v>
                </c:pt>
                <c:pt idx="1306">
                  <c:v>5.0156170400000004</c:v>
                </c:pt>
                <c:pt idx="1307">
                  <c:v>5.0564051970000001</c:v>
                </c:pt>
                <c:pt idx="1308">
                  <c:v>4.2710421919999995</c:v>
                </c:pt>
                <c:pt idx="1309">
                  <c:v>3.4396127280000002</c:v>
                </c:pt>
                <c:pt idx="1310">
                  <c:v>2.9317011179999999</c:v>
                </c:pt>
                <c:pt idx="1311">
                  <c:v>2.8498581129999998</c:v>
                </c:pt>
                <c:pt idx="1312">
                  <c:v>3.1428850339999999</c:v>
                </c:pt>
                <c:pt idx="1313">
                  <c:v>3.7271910039999998</c:v>
                </c:pt>
                <c:pt idx="1314">
                  <c:v>3.6491173300000002</c:v>
                </c:pt>
                <c:pt idx="1315">
                  <c:v>3.8899692830000001</c:v>
                </c:pt>
                <c:pt idx="1316">
                  <c:v>4.9685244260000001</c:v>
                </c:pt>
                <c:pt idx="1317">
                  <c:v>5.6093399900000005</c:v>
                </c:pt>
                <c:pt idx="1318">
                  <c:v>5.872958058</c:v>
                </c:pt>
                <c:pt idx="1319">
                  <c:v>5.8002494740000001</c:v>
                </c:pt>
                <c:pt idx="1320">
                  <c:v>5.8193700570000004</c:v>
                </c:pt>
                <c:pt idx="1321">
                  <c:v>5.4626724360000001</c:v>
                </c:pt>
                <c:pt idx="1322">
                  <c:v>5.063348961</c:v>
                </c:pt>
                <c:pt idx="1323">
                  <c:v>3.8795476230000001</c:v>
                </c:pt>
                <c:pt idx="1324">
                  <c:v>2.6070270719999997</c:v>
                </c:pt>
                <c:pt idx="1325">
                  <c:v>2.3655536780000004</c:v>
                </c:pt>
                <c:pt idx="1326">
                  <c:v>2.9320609690000001</c:v>
                </c:pt>
                <c:pt idx="1327">
                  <c:v>3.937076442</c:v>
                </c:pt>
                <c:pt idx="1328">
                  <c:v>4.6664718800000005</c:v>
                </c:pt>
                <c:pt idx="1329">
                  <c:v>5.6311494839999998</c:v>
                </c:pt>
                <c:pt idx="1330">
                  <c:v>6.0261734589999998</c:v>
                </c:pt>
                <c:pt idx="1331">
                  <c:v>6.3013787570000002</c:v>
                </c:pt>
                <c:pt idx="1332">
                  <c:v>6.4954582179999996</c:v>
                </c:pt>
                <c:pt idx="1333">
                  <c:v>6.4605167799999998</c:v>
                </c:pt>
                <c:pt idx="1334">
                  <c:v>6.3194862460000003</c:v>
                </c:pt>
                <c:pt idx="1335">
                  <c:v>6.1888614429999995</c:v>
                </c:pt>
                <c:pt idx="1336">
                  <c:v>6.5977657120000002</c:v>
                </c:pt>
                <c:pt idx="1337">
                  <c:v>6.7985818310000008</c:v>
                </c:pt>
                <c:pt idx="1338">
                  <c:v>7.179652441</c:v>
                </c:pt>
                <c:pt idx="1339">
                  <c:v>6.9456458030000006</c:v>
                </c:pt>
                <c:pt idx="1340">
                  <c:v>6.8308135810000001</c:v>
                </c:pt>
                <c:pt idx="1341">
                  <c:v>6.7679838830000003</c:v>
                </c:pt>
                <c:pt idx="1342">
                  <c:v>6.5064115650000005</c:v>
                </c:pt>
                <c:pt idx="1343">
                  <c:v>6.0161610229999996</c:v>
                </c:pt>
                <c:pt idx="1344">
                  <c:v>5.8155723070000001</c:v>
                </c:pt>
                <c:pt idx="1345">
                  <c:v>5.362226132</c:v>
                </c:pt>
                <c:pt idx="1346">
                  <c:v>4.8353946690000003</c:v>
                </c:pt>
                <c:pt idx="1347">
                  <c:v>4.4315282060000003</c:v>
                </c:pt>
                <c:pt idx="1348">
                  <c:v>3.5709967480000002</c:v>
                </c:pt>
                <c:pt idx="1349">
                  <c:v>2.631378357</c:v>
                </c:pt>
                <c:pt idx="1350">
                  <c:v>2.1150013420000002</c:v>
                </c:pt>
                <c:pt idx="1351">
                  <c:v>1.9009555519999999</c:v>
                </c:pt>
                <c:pt idx="1352">
                  <c:v>1.394955205</c:v>
                </c:pt>
                <c:pt idx="1353">
                  <c:v>0.7577848787</c:v>
                </c:pt>
                <c:pt idx="1354">
                  <c:v>0.43987949230000001</c:v>
                </c:pt>
                <c:pt idx="1355">
                  <c:v>0.34799934109999997</c:v>
                </c:pt>
                <c:pt idx="1356">
                  <c:v>0.26572147960000003</c:v>
                </c:pt>
                <c:pt idx="1357">
                  <c:v>0.29221137090000004</c:v>
                </c:pt>
                <c:pt idx="1358">
                  <c:v>0.33020412609999999</c:v>
                </c:pt>
                <c:pt idx="1359">
                  <c:v>0.36942062270000003</c:v>
                </c:pt>
                <c:pt idx="1360">
                  <c:v>0.46717336609999999</c:v>
                </c:pt>
                <c:pt idx="1361">
                  <c:v>0.66117592999999997</c:v>
                </c:pt>
                <c:pt idx="1362">
                  <c:v>1.0381563069999999</c:v>
                </c:pt>
                <c:pt idx="1363">
                  <c:v>1.5903378190000002</c:v>
                </c:pt>
                <c:pt idx="1364">
                  <c:v>2.593437684</c:v>
                </c:pt>
                <c:pt idx="1365">
                  <c:v>3.7230059280000001</c:v>
                </c:pt>
                <c:pt idx="1366">
                  <c:v>4.4803324940000007</c:v>
                </c:pt>
                <c:pt idx="1367">
                  <c:v>5.1719803629999994</c:v>
                </c:pt>
                <c:pt idx="1368">
                  <c:v>4.8355239389999998</c:v>
                </c:pt>
                <c:pt idx="1369">
                  <c:v>4.4728838120000001</c:v>
                </c:pt>
                <c:pt idx="1370">
                  <c:v>4.11163671</c:v>
                </c:pt>
                <c:pt idx="1371">
                  <c:v>4.9971004560000001</c:v>
                </c:pt>
                <c:pt idx="1372">
                  <c:v>5.1632815250000004</c:v>
                </c:pt>
                <c:pt idx="1373">
                  <c:v>3.8417733790000002</c:v>
                </c:pt>
                <c:pt idx="1374">
                  <c:v>3.747261822</c:v>
                </c:pt>
                <c:pt idx="1375">
                  <c:v>3.4949331520000002</c:v>
                </c:pt>
                <c:pt idx="1376">
                  <c:v>3.2776835630000001</c:v>
                </c:pt>
                <c:pt idx="1377">
                  <c:v>3.5130774750000002</c:v>
                </c:pt>
                <c:pt idx="1378">
                  <c:v>4.2565541250000001</c:v>
                </c:pt>
                <c:pt idx="1379">
                  <c:v>4.3534495909999995</c:v>
                </c:pt>
                <c:pt idx="1380">
                  <c:v>4.4279964510000003</c:v>
                </c:pt>
                <c:pt idx="1381">
                  <c:v>4.3865188399999999</c:v>
                </c:pt>
                <c:pt idx="1382">
                  <c:v>4.4934491489999999</c:v>
                </c:pt>
                <c:pt idx="1383">
                  <c:v>4.4948459190000003</c:v>
                </c:pt>
                <c:pt idx="1384">
                  <c:v>4.1989208490000003</c:v>
                </c:pt>
                <c:pt idx="1385">
                  <c:v>3.8191977449999999</c:v>
                </c:pt>
                <c:pt idx="1386">
                  <c:v>3.2811336339999997</c:v>
                </c:pt>
                <c:pt idx="1387">
                  <c:v>2.5543501970000002</c:v>
                </c:pt>
                <c:pt idx="1388">
                  <c:v>2.4045564420000001</c:v>
                </c:pt>
                <c:pt idx="1389">
                  <c:v>2.2425897620000002</c:v>
                </c:pt>
                <c:pt idx="1390">
                  <c:v>2.1924098970000001</c:v>
                </c:pt>
                <c:pt idx="1391">
                  <c:v>2.3757603029999999</c:v>
                </c:pt>
                <c:pt idx="1392">
                  <c:v>2.4116988859999999</c:v>
                </c:pt>
                <c:pt idx="1393">
                  <c:v>2.1304097710000001</c:v>
                </c:pt>
                <c:pt idx="1394">
                  <c:v>1.93318009</c:v>
                </c:pt>
                <c:pt idx="1395">
                  <c:v>1.8307565729999999</c:v>
                </c:pt>
                <c:pt idx="1396">
                  <c:v>1.7444186930000001</c:v>
                </c:pt>
                <c:pt idx="1397">
                  <c:v>1.7522782830000001</c:v>
                </c:pt>
                <c:pt idx="1398">
                  <c:v>1.701983534</c:v>
                </c:pt>
                <c:pt idx="1399">
                  <c:v>1.6311998510000001</c:v>
                </c:pt>
                <c:pt idx="1400">
                  <c:v>1.5806163420000001</c:v>
                </c:pt>
                <c:pt idx="1401">
                  <c:v>1.3688825099999999</c:v>
                </c:pt>
                <c:pt idx="1402">
                  <c:v>1.5208357729999999</c:v>
                </c:pt>
                <c:pt idx="1403">
                  <c:v>1.4906148250000002</c:v>
                </c:pt>
                <c:pt idx="1404">
                  <c:v>1.2270477610000001</c:v>
                </c:pt>
                <c:pt idx="1405">
                  <c:v>1.1647545849999998</c:v>
                </c:pt>
                <c:pt idx="1406">
                  <c:v>1.0204209950000001</c:v>
                </c:pt>
                <c:pt idx="1407">
                  <c:v>1.2312363530000001</c:v>
                </c:pt>
                <c:pt idx="1408">
                  <c:v>1.514580321</c:v>
                </c:pt>
                <c:pt idx="1409">
                  <c:v>1.411814956</c:v>
                </c:pt>
                <c:pt idx="1410">
                  <c:v>1.0105399879999999</c:v>
                </c:pt>
                <c:pt idx="1411">
                  <c:v>0.52682912399999993</c:v>
                </c:pt>
                <c:pt idx="1412">
                  <c:v>0.38008983810000002</c:v>
                </c:pt>
                <c:pt idx="1413">
                  <c:v>0.45589732890000001</c:v>
                </c:pt>
                <c:pt idx="1414">
                  <c:v>0.4964588673</c:v>
                </c:pt>
                <c:pt idx="1415">
                  <c:v>0.53326558089999998</c:v>
                </c:pt>
                <c:pt idx="1416">
                  <c:v>0.40255458509999997</c:v>
                </c:pt>
                <c:pt idx="1417">
                  <c:v>0.38862049710000002</c:v>
                </c:pt>
                <c:pt idx="1418">
                  <c:v>0.37951739830000003</c:v>
                </c:pt>
                <c:pt idx="1419">
                  <c:v>0.39325870550000003</c:v>
                </c:pt>
                <c:pt idx="1420">
                  <c:v>0.47739085290000005</c:v>
                </c:pt>
                <c:pt idx="1421">
                  <c:v>0.53062127820000005</c:v>
                </c:pt>
                <c:pt idx="1422">
                  <c:v>0.51957352879999996</c:v>
                </c:pt>
                <c:pt idx="1423">
                  <c:v>0.50322054469999999</c:v>
                </c:pt>
                <c:pt idx="1424">
                  <c:v>0.53939617090000003</c:v>
                </c:pt>
                <c:pt idx="1425">
                  <c:v>0.38962501709999997</c:v>
                </c:pt>
                <c:pt idx="1426">
                  <c:v>0.50152009490000005</c:v>
                </c:pt>
                <c:pt idx="1427">
                  <c:v>1.1804478190000001</c:v>
                </c:pt>
                <c:pt idx="1428">
                  <c:v>1.6485054450000001</c:v>
                </c:pt>
                <c:pt idx="1429">
                  <c:v>1.8451785030000001</c:v>
                </c:pt>
                <c:pt idx="1430">
                  <c:v>2.8458673650000001</c:v>
                </c:pt>
                <c:pt idx="1431">
                  <c:v>3.9059472620000002</c:v>
                </c:pt>
                <c:pt idx="1432">
                  <c:v>4.680965015</c:v>
                </c:pt>
                <c:pt idx="1433">
                  <c:v>4.821283502</c:v>
                </c:pt>
                <c:pt idx="1434">
                  <c:v>4.856754295</c:v>
                </c:pt>
                <c:pt idx="1435">
                  <c:v>2.9767051759999998</c:v>
                </c:pt>
                <c:pt idx="1436">
                  <c:v>1.994500065</c:v>
                </c:pt>
                <c:pt idx="1437">
                  <c:v>1.6952962569999999</c:v>
                </c:pt>
                <c:pt idx="1438">
                  <c:v>1.8764911660000001</c:v>
                </c:pt>
                <c:pt idx="1439">
                  <c:v>2.0145318050000003</c:v>
                </c:pt>
                <c:pt idx="1440">
                  <c:v>1.6776375530000001</c:v>
                </c:pt>
                <c:pt idx="1441">
                  <c:v>1.3431620630000001</c:v>
                </c:pt>
                <c:pt idx="1442">
                  <c:v>1.552382712</c:v>
                </c:pt>
                <c:pt idx="1443">
                  <c:v>1.4755735729999999</c:v>
                </c:pt>
                <c:pt idx="1444">
                  <c:v>1.5124687269999999</c:v>
                </c:pt>
                <c:pt idx="1445">
                  <c:v>1.329354919</c:v>
                </c:pt>
                <c:pt idx="1446">
                  <c:v>1.3847759880000001</c:v>
                </c:pt>
                <c:pt idx="1447">
                  <c:v>1.3091146949999999</c:v>
                </c:pt>
                <c:pt idx="1448">
                  <c:v>1.1844469200000001</c:v>
                </c:pt>
                <c:pt idx="1449">
                  <c:v>1.0317778120000001</c:v>
                </c:pt>
                <c:pt idx="1450">
                  <c:v>1.110727223</c:v>
                </c:pt>
                <c:pt idx="1451">
                  <c:v>1.0720340930000001</c:v>
                </c:pt>
                <c:pt idx="1452">
                  <c:v>0.99294569490000006</c:v>
                </c:pt>
                <c:pt idx="1453">
                  <c:v>1.01475833</c:v>
                </c:pt>
                <c:pt idx="1454">
                  <c:v>1.114521195</c:v>
                </c:pt>
                <c:pt idx="1455">
                  <c:v>1.2980904800000002</c:v>
                </c:pt>
                <c:pt idx="1456">
                  <c:v>1.1555050630000001</c:v>
                </c:pt>
                <c:pt idx="1457">
                  <c:v>0.88390930570000004</c:v>
                </c:pt>
                <c:pt idx="1458">
                  <c:v>0.48095031649999997</c:v>
                </c:pt>
                <c:pt idx="1459">
                  <c:v>0.40154172539999999</c:v>
                </c:pt>
                <c:pt idx="1460">
                  <c:v>0.69632714659999995</c:v>
                </c:pt>
                <c:pt idx="1461">
                  <c:v>1.150272956</c:v>
                </c:pt>
                <c:pt idx="1462">
                  <c:v>1.8274460189999999</c:v>
                </c:pt>
                <c:pt idx="1463">
                  <c:v>2.6490331379999996</c:v>
                </c:pt>
                <c:pt idx="1464">
                  <c:v>3.0463041149999999</c:v>
                </c:pt>
                <c:pt idx="1465">
                  <c:v>3.5224381259999999</c:v>
                </c:pt>
                <c:pt idx="1466">
                  <c:v>3.790548614</c:v>
                </c:pt>
                <c:pt idx="1467">
                  <c:v>4.1340338179999998</c:v>
                </c:pt>
                <c:pt idx="1468">
                  <c:v>4.245693567</c:v>
                </c:pt>
                <c:pt idx="1469">
                  <c:v>4.4084271660000001</c:v>
                </c:pt>
                <c:pt idx="1470">
                  <c:v>4.5535836620000003</c:v>
                </c:pt>
                <c:pt idx="1471">
                  <c:v>5.1710799649999997</c:v>
                </c:pt>
                <c:pt idx="1472">
                  <c:v>5.1176127579999999</c:v>
                </c:pt>
                <c:pt idx="1473">
                  <c:v>4.6955917520000003</c:v>
                </c:pt>
                <c:pt idx="1474">
                  <c:v>5.2165989379999997</c:v>
                </c:pt>
                <c:pt idx="1475">
                  <c:v>5.2713897989999996</c:v>
                </c:pt>
                <c:pt idx="1476">
                  <c:v>5.3016690080000002</c:v>
                </c:pt>
                <c:pt idx="1477">
                  <c:v>5.6645259379999997</c:v>
                </c:pt>
                <c:pt idx="1478">
                  <c:v>5.9209894739999998</c:v>
                </c:pt>
                <c:pt idx="1479">
                  <c:v>6.4414187429999998</c:v>
                </c:pt>
                <c:pt idx="1480">
                  <c:v>6.4684290129999997</c:v>
                </c:pt>
                <c:pt idx="1481">
                  <c:v>6.6034479060000004</c:v>
                </c:pt>
                <c:pt idx="1482">
                  <c:v>6.4536774889999995</c:v>
                </c:pt>
                <c:pt idx="1483">
                  <c:v>6.8090462550000002</c:v>
                </c:pt>
                <c:pt idx="1484">
                  <c:v>6.9558834870000004</c:v>
                </c:pt>
                <c:pt idx="1485">
                  <c:v>6.9460321860000001</c:v>
                </c:pt>
                <c:pt idx="1486">
                  <c:v>6.8614865509999996</c:v>
                </c:pt>
                <c:pt idx="1487">
                  <c:v>6.7550256929999994</c:v>
                </c:pt>
                <c:pt idx="1488">
                  <c:v>6.4765736949999999</c:v>
                </c:pt>
                <c:pt idx="1489">
                  <c:v>6.4382711370000001</c:v>
                </c:pt>
                <c:pt idx="1490">
                  <c:v>6.4465758619999995</c:v>
                </c:pt>
                <c:pt idx="1491">
                  <c:v>5.9832589669999994</c:v>
                </c:pt>
                <c:pt idx="1492">
                  <c:v>5.3876403739999992</c:v>
                </c:pt>
                <c:pt idx="1493">
                  <c:v>4.9329775900000001</c:v>
                </c:pt>
                <c:pt idx="1494">
                  <c:v>4.7633735389999998</c:v>
                </c:pt>
                <c:pt idx="1495">
                  <c:v>4.6947888940000002</c:v>
                </c:pt>
                <c:pt idx="1496">
                  <c:v>4.1688713349999995</c:v>
                </c:pt>
                <c:pt idx="1497">
                  <c:v>3.4042608940000001</c:v>
                </c:pt>
                <c:pt idx="1498">
                  <c:v>2.8449341819999998</c:v>
                </c:pt>
                <c:pt idx="1499">
                  <c:v>2.8971140220000002</c:v>
                </c:pt>
                <c:pt idx="1500">
                  <c:v>3.1516384790000003</c:v>
                </c:pt>
                <c:pt idx="1501">
                  <c:v>3.1380793600000003</c:v>
                </c:pt>
                <c:pt idx="1502">
                  <c:v>3.4264088539999999</c:v>
                </c:pt>
                <c:pt idx="1503">
                  <c:v>4.4572248649999997</c:v>
                </c:pt>
                <c:pt idx="1504">
                  <c:v>5.0266104450000002</c:v>
                </c:pt>
                <c:pt idx="1505">
                  <c:v>4.9555114339999999</c:v>
                </c:pt>
                <c:pt idx="1506">
                  <c:v>4.5456522980000003</c:v>
                </c:pt>
                <c:pt idx="1507">
                  <c:v>4.3547146310000002</c:v>
                </c:pt>
                <c:pt idx="1508">
                  <c:v>4.9789466490000001</c:v>
                </c:pt>
                <c:pt idx="1509">
                  <c:v>4.6704945790000005</c:v>
                </c:pt>
                <c:pt idx="1510">
                  <c:v>4.5203456530000006</c:v>
                </c:pt>
                <c:pt idx="1511">
                  <c:v>5.5679696649999997</c:v>
                </c:pt>
                <c:pt idx="1512">
                  <c:v>5.9220774499999997</c:v>
                </c:pt>
                <c:pt idx="1513">
                  <c:v>6.0798830770000007</c:v>
                </c:pt>
                <c:pt idx="1514">
                  <c:v>6.1389613220000001</c:v>
                </c:pt>
                <c:pt idx="1515">
                  <c:v>6.1233233130000002</c:v>
                </c:pt>
                <c:pt idx="1516">
                  <c:v>6.1017836189999999</c:v>
                </c:pt>
                <c:pt idx="1517">
                  <c:v>5.7640516440000003</c:v>
                </c:pt>
                <c:pt idx="1518">
                  <c:v>5.428462219</c:v>
                </c:pt>
                <c:pt idx="1519">
                  <c:v>5.4160119709999996</c:v>
                </c:pt>
                <c:pt idx="1520">
                  <c:v>4.9581760709999996</c:v>
                </c:pt>
                <c:pt idx="1521">
                  <c:v>5.2974724489999998</c:v>
                </c:pt>
                <c:pt idx="1522">
                  <c:v>5.5749477089999999</c:v>
                </c:pt>
                <c:pt idx="1523">
                  <c:v>5.8783683600000005</c:v>
                </c:pt>
                <c:pt idx="1524">
                  <c:v>5.0772381500000003</c:v>
                </c:pt>
                <c:pt idx="1525">
                  <c:v>4.0864126719999998</c:v>
                </c:pt>
                <c:pt idx="1526">
                  <c:v>3.32974294</c:v>
                </c:pt>
                <c:pt idx="1527">
                  <c:v>2.7337857239999996</c:v>
                </c:pt>
                <c:pt idx="1528">
                  <c:v>2.2328765400000004</c:v>
                </c:pt>
                <c:pt idx="1529">
                  <c:v>1.898501102</c:v>
                </c:pt>
                <c:pt idx="1530">
                  <c:v>1.504107541</c:v>
                </c:pt>
                <c:pt idx="1531">
                  <c:v>1.1020385080000001</c:v>
                </c:pt>
                <c:pt idx="1532">
                  <c:v>1.219861651</c:v>
                </c:pt>
                <c:pt idx="1533">
                  <c:v>1.306098293</c:v>
                </c:pt>
                <c:pt idx="1534">
                  <c:v>1.4434210599999999</c:v>
                </c:pt>
                <c:pt idx="1535">
                  <c:v>1.595888811</c:v>
                </c:pt>
                <c:pt idx="1536">
                  <c:v>1.7344784790000001</c:v>
                </c:pt>
                <c:pt idx="1537">
                  <c:v>1.6008134030000001</c:v>
                </c:pt>
                <c:pt idx="1538">
                  <c:v>1.746023842</c:v>
                </c:pt>
                <c:pt idx="1539">
                  <c:v>1.8182866489999998</c:v>
                </c:pt>
                <c:pt idx="1540">
                  <c:v>2.0084238449999998</c:v>
                </c:pt>
                <c:pt idx="1541">
                  <c:v>2.1075182519999998</c:v>
                </c:pt>
                <c:pt idx="1542">
                  <c:v>2.4858648210000003</c:v>
                </c:pt>
                <c:pt idx="1543">
                  <c:v>2.6122310259999999</c:v>
                </c:pt>
                <c:pt idx="1544">
                  <c:v>2.589376202</c:v>
                </c:pt>
                <c:pt idx="1545">
                  <c:v>2.2615929439999998</c:v>
                </c:pt>
                <c:pt idx="1546">
                  <c:v>2.9055813530000001</c:v>
                </c:pt>
                <c:pt idx="1547">
                  <c:v>2.7804288499999998</c:v>
                </c:pt>
                <c:pt idx="1548">
                  <c:v>2.9440568960000002</c:v>
                </c:pt>
                <c:pt idx="1549">
                  <c:v>2.3657690280000003</c:v>
                </c:pt>
                <c:pt idx="1550">
                  <c:v>2.4945474000000001</c:v>
                </c:pt>
                <c:pt idx="1551">
                  <c:v>3.0485056739999998</c:v>
                </c:pt>
                <c:pt idx="1552">
                  <c:v>3.4715696509999998</c:v>
                </c:pt>
                <c:pt idx="1553">
                  <c:v>3.4897159550000003</c:v>
                </c:pt>
                <c:pt idx="1554">
                  <c:v>3.1481435950000001</c:v>
                </c:pt>
                <c:pt idx="1555">
                  <c:v>3.2395914189999999</c:v>
                </c:pt>
                <c:pt idx="1556">
                  <c:v>3.9733970140000001</c:v>
                </c:pt>
                <c:pt idx="1557">
                  <c:v>4.969048227</c:v>
                </c:pt>
                <c:pt idx="1558">
                  <c:v>5.2107823629999999</c:v>
                </c:pt>
                <c:pt idx="1559">
                  <c:v>5.2506936070000005</c:v>
                </c:pt>
                <c:pt idx="1560">
                  <c:v>5.1742485939999998</c:v>
                </c:pt>
                <c:pt idx="1561">
                  <c:v>5.2606318810000001</c:v>
                </c:pt>
                <c:pt idx="1562">
                  <c:v>5.2642643950000005</c:v>
                </c:pt>
                <c:pt idx="1563">
                  <c:v>5.1674868960000007</c:v>
                </c:pt>
                <c:pt idx="1564">
                  <c:v>5.2005529040000003</c:v>
                </c:pt>
                <c:pt idx="1565">
                  <c:v>5.3088817069999994</c:v>
                </c:pt>
                <c:pt idx="1566">
                  <c:v>5.2548782570000006</c:v>
                </c:pt>
                <c:pt idx="1567">
                  <c:v>5.4448997929999994</c:v>
                </c:pt>
                <c:pt idx="1568">
                  <c:v>5.1917998890000003</c:v>
                </c:pt>
                <c:pt idx="1569">
                  <c:v>4.894881474</c:v>
                </c:pt>
                <c:pt idx="1570">
                  <c:v>5.366373093</c:v>
                </c:pt>
                <c:pt idx="1571">
                  <c:v>4.9739193189999993</c:v>
                </c:pt>
                <c:pt idx="1572">
                  <c:v>4.4682843510000003</c:v>
                </c:pt>
                <c:pt idx="1573">
                  <c:v>4.7027861739999999</c:v>
                </c:pt>
                <c:pt idx="1574">
                  <c:v>5.2686572869999999</c:v>
                </c:pt>
                <c:pt idx="1575">
                  <c:v>5.5958148849999994</c:v>
                </c:pt>
                <c:pt idx="1576">
                  <c:v>5.9679412469999997</c:v>
                </c:pt>
                <c:pt idx="1577">
                  <c:v>6.2670922920000001</c:v>
                </c:pt>
                <c:pt idx="1578">
                  <c:v>6.1353064789999996</c:v>
                </c:pt>
                <c:pt idx="1579">
                  <c:v>5.9182805589999994</c:v>
                </c:pt>
                <c:pt idx="1580">
                  <c:v>6.3401404810000006</c:v>
                </c:pt>
                <c:pt idx="1581">
                  <c:v>6.4814365390000006</c:v>
                </c:pt>
                <c:pt idx="1582">
                  <c:v>6.4460215980000006</c:v>
                </c:pt>
                <c:pt idx="1583">
                  <c:v>6.5585630540000004</c:v>
                </c:pt>
                <c:pt idx="1584">
                  <c:v>6.19278759</c:v>
                </c:pt>
                <c:pt idx="1585">
                  <c:v>6.3606418639999998</c:v>
                </c:pt>
                <c:pt idx="1586">
                  <c:v>5.9764208429999996</c:v>
                </c:pt>
                <c:pt idx="1587">
                  <c:v>5.5461934309999998</c:v>
                </c:pt>
                <c:pt idx="1588">
                  <c:v>5.3974309319999998</c:v>
                </c:pt>
                <c:pt idx="1589">
                  <c:v>4.9405182999999999</c:v>
                </c:pt>
                <c:pt idx="1590">
                  <c:v>4.3693010190000008</c:v>
                </c:pt>
                <c:pt idx="1591">
                  <c:v>4.0775253290000002</c:v>
                </c:pt>
                <c:pt idx="1592">
                  <c:v>4.1331915349999999</c:v>
                </c:pt>
                <c:pt idx="1593">
                  <c:v>4.5319261319999997</c:v>
                </c:pt>
                <c:pt idx="1594">
                  <c:v>4.7636669449999998</c:v>
                </c:pt>
                <c:pt idx="1595">
                  <c:v>5.4794937520000007</c:v>
                </c:pt>
                <c:pt idx="1596">
                  <c:v>6.1403262089999995</c:v>
                </c:pt>
                <c:pt idx="1597">
                  <c:v>6.5089418630000004</c:v>
                </c:pt>
                <c:pt idx="1598">
                  <c:v>6.4841907469999995</c:v>
                </c:pt>
                <c:pt idx="1599">
                  <c:v>6.7686664140000001</c:v>
                </c:pt>
                <c:pt idx="1600">
                  <c:v>7.027001748</c:v>
                </c:pt>
                <c:pt idx="1601">
                  <c:v>6.924705908</c:v>
                </c:pt>
                <c:pt idx="1602">
                  <c:v>6.8517156130000005</c:v>
                </c:pt>
                <c:pt idx="1603">
                  <c:v>7.0295180549999996</c:v>
                </c:pt>
                <c:pt idx="1604">
                  <c:v>7.1444697939999999</c:v>
                </c:pt>
                <c:pt idx="1605">
                  <c:v>7.068221383</c:v>
                </c:pt>
                <c:pt idx="1606">
                  <c:v>7.0305603899999998</c:v>
                </c:pt>
                <c:pt idx="1607">
                  <c:v>6.985138579</c:v>
                </c:pt>
                <c:pt idx="1608">
                  <c:v>6.9621499990000002</c:v>
                </c:pt>
                <c:pt idx="1609">
                  <c:v>6.8706426689999995</c:v>
                </c:pt>
                <c:pt idx="1610">
                  <c:v>6.7840241610000005</c:v>
                </c:pt>
                <c:pt idx="1611">
                  <c:v>6.7622186830000004</c:v>
                </c:pt>
                <c:pt idx="1612">
                  <c:v>6.6464332729999995</c:v>
                </c:pt>
                <c:pt idx="1613">
                  <c:v>6.6222270270000001</c:v>
                </c:pt>
                <c:pt idx="1614">
                  <c:v>6.3069012890000007</c:v>
                </c:pt>
                <c:pt idx="1615">
                  <c:v>5.6144440019999999</c:v>
                </c:pt>
                <c:pt idx="1616">
                  <c:v>5.0023173749999996</c:v>
                </c:pt>
                <c:pt idx="1617">
                  <c:v>5.3972097809999999</c:v>
                </c:pt>
                <c:pt idx="1618">
                  <c:v>5.6283390369999999</c:v>
                </c:pt>
                <c:pt idx="1619">
                  <c:v>5.0175508830000002</c:v>
                </c:pt>
                <c:pt idx="1620">
                  <c:v>4.3452363210000007</c:v>
                </c:pt>
                <c:pt idx="1621">
                  <c:v>4.0183099369999997</c:v>
                </c:pt>
                <c:pt idx="1622">
                  <c:v>4.5647956880000002</c:v>
                </c:pt>
                <c:pt idx="1623">
                  <c:v>4.5455640989999999</c:v>
                </c:pt>
                <c:pt idx="1624">
                  <c:v>4.7757920199999999</c:v>
                </c:pt>
                <c:pt idx="1625">
                  <c:v>4.9071190060000003</c:v>
                </c:pt>
                <c:pt idx="1626">
                  <c:v>4.9550020909999999</c:v>
                </c:pt>
                <c:pt idx="1627">
                  <c:v>4.4339565380000003</c:v>
                </c:pt>
                <c:pt idx="1628">
                  <c:v>4.9853786899999992</c:v>
                </c:pt>
                <c:pt idx="1629">
                  <c:v>5.3778751080000005</c:v>
                </c:pt>
                <c:pt idx="1630">
                  <c:v>5.4992544759999999</c:v>
                </c:pt>
                <c:pt idx="1631">
                  <c:v>4.2167234259999997</c:v>
                </c:pt>
                <c:pt idx="1632">
                  <c:v>4.794823472</c:v>
                </c:pt>
                <c:pt idx="1633">
                  <c:v>5.1262897819999997</c:v>
                </c:pt>
                <c:pt idx="1634">
                  <c:v>5.9637063570000004</c:v>
                </c:pt>
                <c:pt idx="1635">
                  <c:v>6.410528062</c:v>
                </c:pt>
                <c:pt idx="1636">
                  <c:v>6.1818663169999999</c:v>
                </c:pt>
                <c:pt idx="1637">
                  <c:v>5.8037223430000004</c:v>
                </c:pt>
                <c:pt idx="1638">
                  <c:v>5.4522458360000003</c:v>
                </c:pt>
                <c:pt idx="1639">
                  <c:v>4.8700466969999994</c:v>
                </c:pt>
                <c:pt idx="1640">
                  <c:v>5.0570271829999998</c:v>
                </c:pt>
                <c:pt idx="1641">
                  <c:v>6.511553138</c:v>
                </c:pt>
                <c:pt idx="1642">
                  <c:v>6.9283659660000003</c:v>
                </c:pt>
                <c:pt idx="1643">
                  <c:v>6.8570656099999994</c:v>
                </c:pt>
                <c:pt idx="1644">
                  <c:v>6.58420571</c:v>
                </c:pt>
                <c:pt idx="1645">
                  <c:v>6.0204992940000004</c:v>
                </c:pt>
                <c:pt idx="1646">
                  <c:v>5.5418792700000008</c:v>
                </c:pt>
                <c:pt idx="1647">
                  <c:v>5.4330541970000006</c:v>
                </c:pt>
                <c:pt idx="1648">
                  <c:v>5.7277422769999999</c:v>
                </c:pt>
                <c:pt idx="1649">
                  <c:v>5.905707316</c:v>
                </c:pt>
                <c:pt idx="1650">
                  <c:v>5.4870486190000003</c:v>
                </c:pt>
                <c:pt idx="1651">
                  <c:v>3.0631667470000004</c:v>
                </c:pt>
                <c:pt idx="1652">
                  <c:v>2.2533764769999998</c:v>
                </c:pt>
                <c:pt idx="1653">
                  <c:v>2.4030939360000003</c:v>
                </c:pt>
                <c:pt idx="1654">
                  <c:v>2.4026131940000002</c:v>
                </c:pt>
                <c:pt idx="1655">
                  <c:v>2.460894433</c:v>
                </c:pt>
                <c:pt idx="1656">
                  <c:v>2.5788264110000001</c:v>
                </c:pt>
                <c:pt idx="1657">
                  <c:v>2.6082668570000003</c:v>
                </c:pt>
                <c:pt idx="1658">
                  <c:v>2.2144284939999999</c:v>
                </c:pt>
                <c:pt idx="1659">
                  <c:v>1.768846838</c:v>
                </c:pt>
                <c:pt idx="1660">
                  <c:v>1.533116913</c:v>
                </c:pt>
                <c:pt idx="1661">
                  <c:v>1.3190881190000001</c:v>
                </c:pt>
                <c:pt idx="1662">
                  <c:v>1.085367408</c:v>
                </c:pt>
                <c:pt idx="1663">
                  <c:v>0.95333541290000001</c:v>
                </c:pt>
                <c:pt idx="1664">
                  <c:v>0.67338439439999997</c:v>
                </c:pt>
                <c:pt idx="1665">
                  <c:v>0.28148123550000004</c:v>
                </c:pt>
                <c:pt idx="1666">
                  <c:v>0.52286382360000005</c:v>
                </c:pt>
                <c:pt idx="1667">
                  <c:v>0.98532772939999991</c:v>
                </c:pt>
                <c:pt idx="1668">
                  <c:v>1.631521805</c:v>
                </c:pt>
                <c:pt idx="1669">
                  <c:v>1.5273583559999999</c:v>
                </c:pt>
                <c:pt idx="1670">
                  <c:v>1.2883149709999999</c:v>
                </c:pt>
                <c:pt idx="1671">
                  <c:v>1.0728218280000001</c:v>
                </c:pt>
                <c:pt idx="1672">
                  <c:v>1.0497731830000001</c:v>
                </c:pt>
                <c:pt idx="1673">
                  <c:v>0.80399629809999995</c:v>
                </c:pt>
                <c:pt idx="1674">
                  <c:v>0.66937479110000009</c:v>
                </c:pt>
                <c:pt idx="1675">
                  <c:v>0.59235417099999998</c:v>
                </c:pt>
                <c:pt idx="1676">
                  <c:v>1.2516342</c:v>
                </c:pt>
                <c:pt idx="1677">
                  <c:v>2.3940274000000001</c:v>
                </c:pt>
                <c:pt idx="1678">
                  <c:v>3.932693875</c:v>
                </c:pt>
                <c:pt idx="1679">
                  <c:v>4.2394116640000004</c:v>
                </c:pt>
                <c:pt idx="1680">
                  <c:v>4.8746250739999999</c:v>
                </c:pt>
                <c:pt idx="1681">
                  <c:v>4.9454141649999999</c:v>
                </c:pt>
                <c:pt idx="1682">
                  <c:v>4.9190564199999995</c:v>
                </c:pt>
                <c:pt idx="1683">
                  <c:v>5.023373329</c:v>
                </c:pt>
                <c:pt idx="1684">
                  <c:v>5.116171896</c:v>
                </c:pt>
                <c:pt idx="1685">
                  <c:v>4.9062612449999996</c:v>
                </c:pt>
                <c:pt idx="1686">
                  <c:v>4.6531150100000005</c:v>
                </c:pt>
                <c:pt idx="1687">
                  <c:v>3.965528537</c:v>
                </c:pt>
                <c:pt idx="1688">
                  <c:v>2.7108217379999999</c:v>
                </c:pt>
                <c:pt idx="1689">
                  <c:v>2.5521781420000003</c:v>
                </c:pt>
                <c:pt idx="1690">
                  <c:v>2.8558481599999999</c:v>
                </c:pt>
                <c:pt idx="1691">
                  <c:v>2.7720329640000001</c:v>
                </c:pt>
                <c:pt idx="1692">
                  <c:v>2.405602477</c:v>
                </c:pt>
                <c:pt idx="1693">
                  <c:v>2.7037785080000001</c:v>
                </c:pt>
                <c:pt idx="1694">
                  <c:v>3.062792344</c:v>
                </c:pt>
                <c:pt idx="1695">
                  <c:v>3.369697495</c:v>
                </c:pt>
                <c:pt idx="1696">
                  <c:v>3.5009598909999999</c:v>
                </c:pt>
                <c:pt idx="1697">
                  <c:v>4.056872244</c:v>
                </c:pt>
                <c:pt idx="1698">
                  <c:v>4.4968718040000004</c:v>
                </c:pt>
                <c:pt idx="1699">
                  <c:v>3.6313424369999998</c:v>
                </c:pt>
                <c:pt idx="1700">
                  <c:v>4.0096887329999999</c:v>
                </c:pt>
                <c:pt idx="1701">
                  <c:v>4.0221983630000002</c:v>
                </c:pt>
                <c:pt idx="1702">
                  <c:v>3.645040657</c:v>
                </c:pt>
                <c:pt idx="1703">
                  <c:v>3.1179461529999997</c:v>
                </c:pt>
                <c:pt idx="1704">
                  <c:v>2.7225187900000001</c:v>
                </c:pt>
                <c:pt idx="1705">
                  <c:v>2.3854177509999999</c:v>
                </c:pt>
                <c:pt idx="1706">
                  <c:v>2.2334560830000001</c:v>
                </c:pt>
                <c:pt idx="1707">
                  <c:v>1.6818388359999998</c:v>
                </c:pt>
                <c:pt idx="1708">
                  <c:v>1.5374744040000001</c:v>
                </c:pt>
                <c:pt idx="1709">
                  <c:v>1.4424071620000001</c:v>
                </c:pt>
                <c:pt idx="1710">
                  <c:v>1.3010322050000001</c:v>
                </c:pt>
                <c:pt idx="1711">
                  <c:v>1.4007561669999999</c:v>
                </c:pt>
                <c:pt idx="1712">
                  <c:v>1.4762133180000001</c:v>
                </c:pt>
                <c:pt idx="1713">
                  <c:v>1.659479267</c:v>
                </c:pt>
                <c:pt idx="1714">
                  <c:v>2.394751818</c:v>
                </c:pt>
                <c:pt idx="1715">
                  <c:v>1.963032406</c:v>
                </c:pt>
                <c:pt idx="1716">
                  <c:v>1.227683598</c:v>
                </c:pt>
                <c:pt idx="1717">
                  <c:v>0.86374954349999999</c:v>
                </c:pt>
                <c:pt idx="1718">
                  <c:v>0.88418805089999997</c:v>
                </c:pt>
                <c:pt idx="1719">
                  <c:v>1.080299651</c:v>
                </c:pt>
                <c:pt idx="1720">
                  <c:v>1.2873536019999998</c:v>
                </c:pt>
                <c:pt idx="1721">
                  <c:v>1.5773050470000001</c:v>
                </c:pt>
                <c:pt idx="1722">
                  <c:v>1.428777765</c:v>
                </c:pt>
                <c:pt idx="1723">
                  <c:v>1.2980330250000001</c:v>
                </c:pt>
                <c:pt idx="1724">
                  <c:v>1.8669898229999999</c:v>
                </c:pt>
                <c:pt idx="1725">
                  <c:v>3.4490568060000002</c:v>
                </c:pt>
                <c:pt idx="1726">
                  <c:v>4.4622494709999998</c:v>
                </c:pt>
                <c:pt idx="1727">
                  <c:v>4.8184234450000005</c:v>
                </c:pt>
                <c:pt idx="1728">
                  <c:v>4.740851202</c:v>
                </c:pt>
                <c:pt idx="1729">
                  <c:v>5.140247886</c:v>
                </c:pt>
                <c:pt idx="1730">
                  <c:v>5.0203859039999994</c:v>
                </c:pt>
                <c:pt idx="1731">
                  <c:v>5.1539424769999993</c:v>
                </c:pt>
                <c:pt idx="1732">
                  <c:v>4.8788710689999997</c:v>
                </c:pt>
                <c:pt idx="1733">
                  <c:v>5.0824658900000008</c:v>
                </c:pt>
                <c:pt idx="1734">
                  <c:v>5.070928372</c:v>
                </c:pt>
                <c:pt idx="1735">
                  <c:v>4.8786796639999999</c:v>
                </c:pt>
                <c:pt idx="1736">
                  <c:v>4.2732718599999995</c:v>
                </c:pt>
                <c:pt idx="1737">
                  <c:v>4.015257149</c:v>
                </c:pt>
                <c:pt idx="1738">
                  <c:v>4.1119740050000004</c:v>
                </c:pt>
                <c:pt idx="1739">
                  <c:v>3.812591474</c:v>
                </c:pt>
                <c:pt idx="1740">
                  <c:v>3.2684388339999999</c:v>
                </c:pt>
                <c:pt idx="1741">
                  <c:v>3.0123393430000003</c:v>
                </c:pt>
                <c:pt idx="1742">
                  <c:v>3.275475132</c:v>
                </c:pt>
                <c:pt idx="1743">
                  <c:v>3.4540973909999999</c:v>
                </c:pt>
                <c:pt idx="1744">
                  <c:v>3.408250191</c:v>
                </c:pt>
                <c:pt idx="1745">
                  <c:v>3.4140847680000004</c:v>
                </c:pt>
                <c:pt idx="1746">
                  <c:v>3.4945736889999996</c:v>
                </c:pt>
                <c:pt idx="1747">
                  <c:v>4.4262670150000005</c:v>
                </c:pt>
                <c:pt idx="1748">
                  <c:v>5.9136794650000004</c:v>
                </c:pt>
                <c:pt idx="1749">
                  <c:v>6.3439969629999995</c:v>
                </c:pt>
                <c:pt idx="1750">
                  <c:v>6.1634153060000001</c:v>
                </c:pt>
                <c:pt idx="1751">
                  <c:v>6.1998926009999993</c:v>
                </c:pt>
                <c:pt idx="1752">
                  <c:v>6.0895660639999996</c:v>
                </c:pt>
                <c:pt idx="1753">
                  <c:v>6.0612763599999999</c:v>
                </c:pt>
                <c:pt idx="1754">
                  <c:v>6.0998145040000002</c:v>
                </c:pt>
                <c:pt idx="1755">
                  <c:v>5.994355992</c:v>
                </c:pt>
                <c:pt idx="1756">
                  <c:v>5.7447943229999998</c:v>
                </c:pt>
                <c:pt idx="1757">
                  <c:v>5.5438709099999999</c:v>
                </c:pt>
                <c:pt idx="1758">
                  <c:v>5.5567086579999998</c:v>
                </c:pt>
                <c:pt idx="1759">
                  <c:v>5.1208389140000001</c:v>
                </c:pt>
                <c:pt idx="1760">
                  <c:v>4.5083419830000002</c:v>
                </c:pt>
                <c:pt idx="1761">
                  <c:v>4.6886078360000001</c:v>
                </c:pt>
                <c:pt idx="1762">
                  <c:v>4.9057280790000002</c:v>
                </c:pt>
                <c:pt idx="1763">
                  <c:v>4.3072262400000003</c:v>
                </c:pt>
                <c:pt idx="1764">
                  <c:v>3.9788922410000001</c:v>
                </c:pt>
                <c:pt idx="1765">
                  <c:v>3.8682678319999999</c:v>
                </c:pt>
                <c:pt idx="1766">
                  <c:v>4.273442159</c:v>
                </c:pt>
                <c:pt idx="1767">
                  <c:v>4.3527001780000001</c:v>
                </c:pt>
                <c:pt idx="1768">
                  <c:v>4.2648769990000002</c:v>
                </c:pt>
                <c:pt idx="1769">
                  <c:v>4.5738241349999997</c:v>
                </c:pt>
                <c:pt idx="1770">
                  <c:v>4.9785682449999999</c:v>
                </c:pt>
                <c:pt idx="1771">
                  <c:v>5.5983517119999995</c:v>
                </c:pt>
                <c:pt idx="1772">
                  <c:v>6.6866285019999996</c:v>
                </c:pt>
                <c:pt idx="1773">
                  <c:v>6.7850328630000005</c:v>
                </c:pt>
                <c:pt idx="1774">
                  <c:v>6.6110144440000003</c:v>
                </c:pt>
                <c:pt idx="1775">
                  <c:v>6.7222657959999994</c:v>
                </c:pt>
                <c:pt idx="1776">
                  <c:v>6.6750701369999996</c:v>
                </c:pt>
                <c:pt idx="1777">
                  <c:v>6.5947309870000002</c:v>
                </c:pt>
                <c:pt idx="1778">
                  <c:v>6.5376266899999997</c:v>
                </c:pt>
                <c:pt idx="1779">
                  <c:v>6.2238391579999996</c:v>
                </c:pt>
                <c:pt idx="1780">
                  <c:v>6.295494111</c:v>
                </c:pt>
                <c:pt idx="1781">
                  <c:v>6.2036860880000004</c:v>
                </c:pt>
                <c:pt idx="1782">
                  <c:v>6.4501164329999998</c:v>
                </c:pt>
                <c:pt idx="1783">
                  <c:v>6.290797789</c:v>
                </c:pt>
                <c:pt idx="1784">
                  <c:v>5.7169232869999993</c:v>
                </c:pt>
                <c:pt idx="1785">
                  <c:v>5.1813329350000004</c:v>
                </c:pt>
                <c:pt idx="1786">
                  <c:v>4.8301765689999998</c:v>
                </c:pt>
                <c:pt idx="1787">
                  <c:v>4.3038633040000001</c:v>
                </c:pt>
                <c:pt idx="1788">
                  <c:v>3.706568963</c:v>
                </c:pt>
                <c:pt idx="1789">
                  <c:v>3.1557756729999999</c:v>
                </c:pt>
                <c:pt idx="1790">
                  <c:v>2.9893757019999998</c:v>
                </c:pt>
                <c:pt idx="1791">
                  <c:v>2.9628927600000003</c:v>
                </c:pt>
                <c:pt idx="1792">
                  <c:v>3.084913604</c:v>
                </c:pt>
                <c:pt idx="1793">
                  <c:v>3.3286076410000001</c:v>
                </c:pt>
                <c:pt idx="1794">
                  <c:v>3.8657100789999999</c:v>
                </c:pt>
                <c:pt idx="1795">
                  <c:v>4.4805818569999998</c:v>
                </c:pt>
                <c:pt idx="1796">
                  <c:v>4.9706646220000001</c:v>
                </c:pt>
                <c:pt idx="1797">
                  <c:v>4.1352381899999999</c:v>
                </c:pt>
                <c:pt idx="1798">
                  <c:v>3.8644785989999999</c:v>
                </c:pt>
                <c:pt idx="1799">
                  <c:v>3.2727856149999996</c:v>
                </c:pt>
                <c:pt idx="1800">
                  <c:v>2.9988868000000002</c:v>
                </c:pt>
                <c:pt idx="1801">
                  <c:v>3.59260884</c:v>
                </c:pt>
                <c:pt idx="1802">
                  <c:v>3.6809489789999996</c:v>
                </c:pt>
                <c:pt idx="1803">
                  <c:v>3.5160414590000002</c:v>
                </c:pt>
                <c:pt idx="1804">
                  <c:v>3.8833000809999998</c:v>
                </c:pt>
                <c:pt idx="1805">
                  <c:v>4.1880669109999999</c:v>
                </c:pt>
                <c:pt idx="1806">
                  <c:v>3.590721963</c:v>
                </c:pt>
                <c:pt idx="1807">
                  <c:v>3.0156722410000003</c:v>
                </c:pt>
                <c:pt idx="1808">
                  <c:v>2.0387574399999999</c:v>
                </c:pt>
                <c:pt idx="1809">
                  <c:v>1.5553406460000001</c:v>
                </c:pt>
                <c:pt idx="1810">
                  <c:v>1.2828287170000001</c:v>
                </c:pt>
                <c:pt idx="1811">
                  <c:v>0.94793527459999993</c:v>
                </c:pt>
                <c:pt idx="1812">
                  <c:v>0.84396303189999999</c:v>
                </c:pt>
                <c:pt idx="1813">
                  <c:v>0.95955288599999999</c:v>
                </c:pt>
                <c:pt idx="1814">
                  <c:v>1.1014310350000001</c:v>
                </c:pt>
                <c:pt idx="1815">
                  <c:v>1.20529109</c:v>
                </c:pt>
                <c:pt idx="1816">
                  <c:v>1.4308415910000001</c:v>
                </c:pt>
                <c:pt idx="1817">
                  <c:v>1.5581328220000001</c:v>
                </c:pt>
                <c:pt idx="1818">
                  <c:v>1.6487226720000001</c:v>
                </c:pt>
                <c:pt idx="1819">
                  <c:v>1.717498865</c:v>
                </c:pt>
                <c:pt idx="1820">
                  <c:v>2.034601747</c:v>
                </c:pt>
                <c:pt idx="1821">
                  <c:v>2.3845610329999998</c:v>
                </c:pt>
                <c:pt idx="1822">
                  <c:v>1.9547424550000001</c:v>
                </c:pt>
                <c:pt idx="1823">
                  <c:v>2.7789186460000002</c:v>
                </c:pt>
                <c:pt idx="1824">
                  <c:v>3.295989509</c:v>
                </c:pt>
                <c:pt idx="1825">
                  <c:v>3.9329961689999999</c:v>
                </c:pt>
                <c:pt idx="1826">
                  <c:v>4.2134166299999993</c:v>
                </c:pt>
                <c:pt idx="1827">
                  <c:v>4.1015626039999997</c:v>
                </c:pt>
                <c:pt idx="1828">
                  <c:v>4.0263027810000001</c:v>
                </c:pt>
                <c:pt idx="1829">
                  <c:v>3.9029585080000002</c:v>
                </c:pt>
                <c:pt idx="1830">
                  <c:v>4.214195395</c:v>
                </c:pt>
                <c:pt idx="1831">
                  <c:v>4.8256840969999999</c:v>
                </c:pt>
                <c:pt idx="1832">
                  <c:v>4.8367337610000005</c:v>
                </c:pt>
                <c:pt idx="1833">
                  <c:v>4.7480015030000002</c:v>
                </c:pt>
                <c:pt idx="1834">
                  <c:v>4.1768700170000006</c:v>
                </c:pt>
                <c:pt idx="1835">
                  <c:v>3.1035925639999999</c:v>
                </c:pt>
                <c:pt idx="1836">
                  <c:v>1.5982257050000002</c:v>
                </c:pt>
                <c:pt idx="1837">
                  <c:v>0.76385468160000003</c:v>
                </c:pt>
                <c:pt idx="1838">
                  <c:v>0.52264334530000001</c:v>
                </c:pt>
                <c:pt idx="1839">
                  <c:v>0.38116531209999999</c:v>
                </c:pt>
                <c:pt idx="1840">
                  <c:v>0.28196212919999997</c:v>
                </c:pt>
                <c:pt idx="1841">
                  <c:v>0.31839300809999999</c:v>
                </c:pt>
                <c:pt idx="1842">
                  <c:v>0.4434242686</c:v>
                </c:pt>
                <c:pt idx="1843">
                  <c:v>0.75397734729999999</c:v>
                </c:pt>
                <c:pt idx="1844">
                  <c:v>1.3969708379999999</c:v>
                </c:pt>
                <c:pt idx="1845">
                  <c:v>2.1845465549999998</c:v>
                </c:pt>
                <c:pt idx="1846">
                  <c:v>2.957962384</c:v>
                </c:pt>
                <c:pt idx="1847">
                  <c:v>3.79296422</c:v>
                </c:pt>
                <c:pt idx="1848">
                  <c:v>3.9398903340000002</c:v>
                </c:pt>
                <c:pt idx="1849">
                  <c:v>4.0768716820000002</c:v>
                </c:pt>
                <c:pt idx="1850">
                  <c:v>3.938031171</c:v>
                </c:pt>
                <c:pt idx="1851">
                  <c:v>4.2455869430000002</c:v>
                </c:pt>
                <c:pt idx="1852">
                  <c:v>4.1625153030000002</c:v>
                </c:pt>
                <c:pt idx="1853">
                  <c:v>3.7131741489999999</c:v>
                </c:pt>
                <c:pt idx="1854">
                  <c:v>2.7468133200000002</c:v>
                </c:pt>
                <c:pt idx="1855">
                  <c:v>1.9889149930000001</c:v>
                </c:pt>
                <c:pt idx="1856">
                  <c:v>1.2258484009999999</c:v>
                </c:pt>
                <c:pt idx="1857">
                  <c:v>1.1495114880000001</c:v>
                </c:pt>
                <c:pt idx="1858">
                  <c:v>1.206281119</c:v>
                </c:pt>
                <c:pt idx="1859">
                  <c:v>1.6284052690000002</c:v>
                </c:pt>
                <c:pt idx="1860">
                  <c:v>1.3917049779999999</c:v>
                </c:pt>
                <c:pt idx="1861">
                  <c:v>0.98103987380000002</c:v>
                </c:pt>
                <c:pt idx="1862">
                  <c:v>1.1300291250000001</c:v>
                </c:pt>
                <c:pt idx="1863">
                  <c:v>2.098262997</c:v>
                </c:pt>
                <c:pt idx="1864">
                  <c:v>3.5389113569999999</c:v>
                </c:pt>
                <c:pt idx="1865">
                  <c:v>3.7928237760000001</c:v>
                </c:pt>
                <c:pt idx="1866">
                  <c:v>4.66057728</c:v>
                </c:pt>
                <c:pt idx="1867">
                  <c:v>4.8085917079999998</c:v>
                </c:pt>
                <c:pt idx="1868">
                  <c:v>5.0600742929999996</c:v>
                </c:pt>
                <c:pt idx="1869">
                  <c:v>5.1174445509999993</c:v>
                </c:pt>
                <c:pt idx="1870">
                  <c:v>5.0755925710000005</c:v>
                </c:pt>
                <c:pt idx="1871">
                  <c:v>4.2740886080000005</c:v>
                </c:pt>
                <c:pt idx="1872">
                  <c:v>3.7207923520000001</c:v>
                </c:pt>
                <c:pt idx="1873">
                  <c:v>3.0847146039999997</c:v>
                </c:pt>
                <c:pt idx="1874">
                  <c:v>2.5339286510000001</c:v>
                </c:pt>
                <c:pt idx="1875">
                  <c:v>2.198500299</c:v>
                </c:pt>
                <c:pt idx="1876">
                  <c:v>2.3663013479999999</c:v>
                </c:pt>
                <c:pt idx="1877">
                  <c:v>2.480707808</c:v>
                </c:pt>
                <c:pt idx="1878">
                  <c:v>2.483455953</c:v>
                </c:pt>
                <c:pt idx="1879">
                  <c:v>2.5871329700000003</c:v>
                </c:pt>
                <c:pt idx="1880">
                  <c:v>2.0428369379999998</c:v>
                </c:pt>
                <c:pt idx="1881">
                  <c:v>1.8075295390000001</c:v>
                </c:pt>
                <c:pt idx="1882">
                  <c:v>2.0780630689999997</c:v>
                </c:pt>
                <c:pt idx="1883">
                  <c:v>2.2961375360000003</c:v>
                </c:pt>
                <c:pt idx="1884">
                  <c:v>1.67850802</c:v>
                </c:pt>
                <c:pt idx="1885">
                  <c:v>1.3788775949999998</c:v>
                </c:pt>
                <c:pt idx="1886">
                  <c:v>1.3411162609999998</c:v>
                </c:pt>
                <c:pt idx="1887">
                  <c:v>1.4078419879999999</c:v>
                </c:pt>
                <c:pt idx="1888">
                  <c:v>1.500007517</c:v>
                </c:pt>
                <c:pt idx="1889">
                  <c:v>1.8885984790000001</c:v>
                </c:pt>
                <c:pt idx="1890">
                  <c:v>2.1728864109999999</c:v>
                </c:pt>
                <c:pt idx="1891">
                  <c:v>2.091354672</c:v>
                </c:pt>
                <c:pt idx="1892">
                  <c:v>2.8819147460000001</c:v>
                </c:pt>
                <c:pt idx="1893">
                  <c:v>3.357057148</c:v>
                </c:pt>
                <c:pt idx="1894">
                  <c:v>4.4941678250000008</c:v>
                </c:pt>
                <c:pt idx="1895">
                  <c:v>5.3581779139999997</c:v>
                </c:pt>
                <c:pt idx="1896">
                  <c:v>5.6721936889999993</c:v>
                </c:pt>
                <c:pt idx="1897">
                  <c:v>5.7551393380000002</c:v>
                </c:pt>
                <c:pt idx="1898">
                  <c:v>5.9122403769999998</c:v>
                </c:pt>
                <c:pt idx="1899">
                  <c:v>5.8553130289999995</c:v>
                </c:pt>
                <c:pt idx="1900">
                  <c:v>6.0017836410000003</c:v>
                </c:pt>
                <c:pt idx="1901">
                  <c:v>5.9907699810000006</c:v>
                </c:pt>
                <c:pt idx="1902">
                  <c:v>6.1002816080000004</c:v>
                </c:pt>
                <c:pt idx="1903">
                  <c:v>5.8905729490000001</c:v>
                </c:pt>
                <c:pt idx="1904">
                  <c:v>5.4395931050000002</c:v>
                </c:pt>
                <c:pt idx="1905">
                  <c:v>5.7812010440000003</c:v>
                </c:pt>
                <c:pt idx="1906">
                  <c:v>5.9813674450000001</c:v>
                </c:pt>
                <c:pt idx="1907">
                  <c:v>5.568598121</c:v>
                </c:pt>
                <c:pt idx="1908">
                  <c:v>5.1892599969999997</c:v>
                </c:pt>
                <c:pt idx="1909">
                  <c:v>4.886669607</c:v>
                </c:pt>
                <c:pt idx="1910">
                  <c:v>4.9307715179999994</c:v>
                </c:pt>
                <c:pt idx="1911">
                  <c:v>5.1010116180000002</c:v>
                </c:pt>
                <c:pt idx="1912">
                  <c:v>5.1585361050000005</c:v>
                </c:pt>
                <c:pt idx="1913">
                  <c:v>4.8951098609999999</c:v>
                </c:pt>
                <c:pt idx="1914">
                  <c:v>3.8786489729999998</c:v>
                </c:pt>
                <c:pt idx="1915">
                  <c:v>3.6562456590000001</c:v>
                </c:pt>
                <c:pt idx="1916">
                  <c:v>4.0693743519999996</c:v>
                </c:pt>
                <c:pt idx="1917">
                  <c:v>4.155847681</c:v>
                </c:pt>
                <c:pt idx="1918">
                  <c:v>4.2062276540000001</c:v>
                </c:pt>
                <c:pt idx="1919">
                  <c:v>4.3814278819999997</c:v>
                </c:pt>
                <c:pt idx="1920">
                  <c:v>4.503625263</c:v>
                </c:pt>
                <c:pt idx="1921">
                  <c:v>4.242430927</c:v>
                </c:pt>
                <c:pt idx="1922">
                  <c:v>3.5282754839999999</c:v>
                </c:pt>
                <c:pt idx="1923">
                  <c:v>3.0037582659999997</c:v>
                </c:pt>
                <c:pt idx="1924">
                  <c:v>3.1260404279999996</c:v>
                </c:pt>
                <c:pt idx="1925">
                  <c:v>4.0367274970000002</c:v>
                </c:pt>
                <c:pt idx="1926">
                  <c:v>4.3481522789999998</c:v>
                </c:pt>
                <c:pt idx="1927">
                  <c:v>4.4070868149999995</c:v>
                </c:pt>
                <c:pt idx="1928">
                  <c:v>3.6592841050000002</c:v>
                </c:pt>
                <c:pt idx="1929">
                  <c:v>3.2107892910000002</c:v>
                </c:pt>
                <c:pt idx="1930">
                  <c:v>2.4878609090000001</c:v>
                </c:pt>
                <c:pt idx="1931">
                  <c:v>1.9789293720000001</c:v>
                </c:pt>
                <c:pt idx="1932">
                  <c:v>1.4206784479999999</c:v>
                </c:pt>
                <c:pt idx="1933">
                  <c:v>1.040793788</c:v>
                </c:pt>
                <c:pt idx="1934">
                  <c:v>1.072239301</c:v>
                </c:pt>
                <c:pt idx="1935">
                  <c:v>1.1025459710000001</c:v>
                </c:pt>
                <c:pt idx="1936">
                  <c:v>1.3484161509999999</c:v>
                </c:pt>
                <c:pt idx="1937">
                  <c:v>0.99727590399999999</c:v>
                </c:pt>
                <c:pt idx="1938">
                  <c:v>1.0162730250000001</c:v>
                </c:pt>
                <c:pt idx="1939">
                  <c:v>1.145455066</c:v>
                </c:pt>
                <c:pt idx="1940">
                  <c:v>1.4339447160000001</c:v>
                </c:pt>
                <c:pt idx="1941">
                  <c:v>1.647859553</c:v>
                </c:pt>
                <c:pt idx="1942">
                  <c:v>1.51132529</c:v>
                </c:pt>
                <c:pt idx="1943">
                  <c:v>1.4979430039999999</c:v>
                </c:pt>
                <c:pt idx="1944">
                  <c:v>1.3692319370000001</c:v>
                </c:pt>
                <c:pt idx="1945">
                  <c:v>1.297276235</c:v>
                </c:pt>
                <c:pt idx="1946">
                  <c:v>0.90483659000000005</c:v>
                </c:pt>
                <c:pt idx="1947">
                  <c:v>0.74220627790000004</c:v>
                </c:pt>
                <c:pt idx="1948">
                  <c:v>0.77103566639999999</c:v>
                </c:pt>
                <c:pt idx="1949">
                  <c:v>0.315322349</c:v>
                </c:pt>
                <c:pt idx="1950">
                  <c:v>0.2344491662</c:v>
                </c:pt>
                <c:pt idx="1951">
                  <c:v>0.34574770999999999</c:v>
                </c:pt>
                <c:pt idx="1952">
                  <c:v>0.57123996160000001</c:v>
                </c:pt>
                <c:pt idx="1953">
                  <c:v>0.34987839679999999</c:v>
                </c:pt>
                <c:pt idx="1954">
                  <c:v>0.6278120345</c:v>
                </c:pt>
                <c:pt idx="1955">
                  <c:v>1.0432795930000001</c:v>
                </c:pt>
                <c:pt idx="1956">
                  <c:v>1.7693366860000002</c:v>
                </c:pt>
                <c:pt idx="1957">
                  <c:v>2.025054914</c:v>
                </c:pt>
                <c:pt idx="1958">
                  <c:v>2.3212289780000002</c:v>
                </c:pt>
                <c:pt idx="1959">
                  <c:v>2.4776588769999996</c:v>
                </c:pt>
                <c:pt idx="1960">
                  <c:v>2.9557713190000001</c:v>
                </c:pt>
                <c:pt idx="1961">
                  <c:v>3.7543261480000001</c:v>
                </c:pt>
                <c:pt idx="1962">
                  <c:v>4.272749138</c:v>
                </c:pt>
                <c:pt idx="1963">
                  <c:v>4.070542423</c:v>
                </c:pt>
                <c:pt idx="1964">
                  <c:v>4.0618382259999999</c:v>
                </c:pt>
                <c:pt idx="1965">
                  <c:v>5.5488816200000004</c:v>
                </c:pt>
                <c:pt idx="1966">
                  <c:v>5.6907768029999994</c:v>
                </c:pt>
                <c:pt idx="1967">
                  <c:v>5.5801401020000005</c:v>
                </c:pt>
                <c:pt idx="1968">
                  <c:v>5.4605364669999998</c:v>
                </c:pt>
                <c:pt idx="1969">
                  <c:v>5.4012920129999999</c:v>
                </c:pt>
                <c:pt idx="1970">
                  <c:v>5.3249189210000001</c:v>
                </c:pt>
                <c:pt idx="1971">
                  <c:v>4.7262907219999999</c:v>
                </c:pt>
                <c:pt idx="1972">
                  <c:v>4.2018569169999997</c:v>
                </c:pt>
                <c:pt idx="1973">
                  <c:v>4.2893801380000003</c:v>
                </c:pt>
                <c:pt idx="1974">
                  <c:v>4.2240495810000001</c:v>
                </c:pt>
                <c:pt idx="1975">
                  <c:v>4.4712246699999998</c:v>
                </c:pt>
                <c:pt idx="1976">
                  <c:v>4.9820607399999997</c:v>
                </c:pt>
                <c:pt idx="1977">
                  <c:v>5.381721551</c:v>
                </c:pt>
                <c:pt idx="1978">
                  <c:v>4.4227790730000001</c:v>
                </c:pt>
                <c:pt idx="1979">
                  <c:v>3.8317974250000004</c:v>
                </c:pt>
                <c:pt idx="1980">
                  <c:v>3.1927377419999998</c:v>
                </c:pt>
                <c:pt idx="1981">
                  <c:v>2.6394894030000002</c:v>
                </c:pt>
                <c:pt idx="1982">
                  <c:v>2.4778091529999999</c:v>
                </c:pt>
                <c:pt idx="1983">
                  <c:v>2.2312617540000002</c:v>
                </c:pt>
                <c:pt idx="1984">
                  <c:v>1.988117409</c:v>
                </c:pt>
                <c:pt idx="1985">
                  <c:v>1.7968668780000001</c:v>
                </c:pt>
                <c:pt idx="1986">
                  <c:v>1.715140449</c:v>
                </c:pt>
                <c:pt idx="1987">
                  <c:v>1.707837421</c:v>
                </c:pt>
                <c:pt idx="1988">
                  <c:v>1.9907758950000001</c:v>
                </c:pt>
                <c:pt idx="1989">
                  <c:v>2.6629505079999998</c:v>
                </c:pt>
                <c:pt idx="1990">
                  <c:v>2.9886781940000002</c:v>
                </c:pt>
                <c:pt idx="1991">
                  <c:v>3.4324081249999998</c:v>
                </c:pt>
                <c:pt idx="1992">
                  <c:v>3.7726482560000001</c:v>
                </c:pt>
                <c:pt idx="1993">
                  <c:v>3.8050720060000001</c:v>
                </c:pt>
                <c:pt idx="1994">
                  <c:v>3.6548548630000002</c:v>
                </c:pt>
                <c:pt idx="1995">
                  <c:v>3.12094629</c:v>
                </c:pt>
                <c:pt idx="1996">
                  <c:v>2.4358686330000001</c:v>
                </c:pt>
                <c:pt idx="1997">
                  <c:v>2.1551140970000002</c:v>
                </c:pt>
                <c:pt idx="1998">
                  <c:v>2.4509174870000003</c:v>
                </c:pt>
                <c:pt idx="1999">
                  <c:v>1.8756366200000001</c:v>
                </c:pt>
                <c:pt idx="2000">
                  <c:v>1.1367491279999999</c:v>
                </c:pt>
                <c:pt idx="2001">
                  <c:v>1.6941844719999999</c:v>
                </c:pt>
                <c:pt idx="2002">
                  <c:v>1.7902992449999999</c:v>
                </c:pt>
                <c:pt idx="2003">
                  <c:v>1.73757648</c:v>
                </c:pt>
                <c:pt idx="2004">
                  <c:v>1.415074374</c:v>
                </c:pt>
                <c:pt idx="2005">
                  <c:v>1.192581474</c:v>
                </c:pt>
                <c:pt idx="2006">
                  <c:v>0.98972464000000004</c:v>
                </c:pt>
                <c:pt idx="2007">
                  <c:v>0.95646339149999993</c:v>
                </c:pt>
                <c:pt idx="2008">
                  <c:v>0.91235619440000004</c:v>
                </c:pt>
                <c:pt idx="2009">
                  <c:v>0.92208875950000002</c:v>
                </c:pt>
                <c:pt idx="2010">
                  <c:v>0.90197730269999998</c:v>
                </c:pt>
                <c:pt idx="2011">
                  <c:v>0.95978306459999996</c:v>
                </c:pt>
                <c:pt idx="2012">
                  <c:v>1.4897435669999999</c:v>
                </c:pt>
                <c:pt idx="2013">
                  <c:v>1.8690704789999999</c:v>
                </c:pt>
                <c:pt idx="2014">
                  <c:v>1.9821028759999999</c:v>
                </c:pt>
                <c:pt idx="2015">
                  <c:v>1.912625888</c:v>
                </c:pt>
                <c:pt idx="2016">
                  <c:v>1.9841632580000002</c:v>
                </c:pt>
                <c:pt idx="2017">
                  <c:v>1.8402636110000001</c:v>
                </c:pt>
                <c:pt idx="2018">
                  <c:v>1.605134855</c:v>
                </c:pt>
                <c:pt idx="2019">
                  <c:v>1.764468478</c:v>
                </c:pt>
                <c:pt idx="2020">
                  <c:v>1.9483438989999999</c:v>
                </c:pt>
                <c:pt idx="2021">
                  <c:v>2.3983722599999999</c:v>
                </c:pt>
                <c:pt idx="2022">
                  <c:v>2.6057282750000001</c:v>
                </c:pt>
                <c:pt idx="2023">
                  <c:v>2.8703857630000003</c:v>
                </c:pt>
                <c:pt idx="2024">
                  <c:v>2.3038377630000002</c:v>
                </c:pt>
                <c:pt idx="2025">
                  <c:v>2.904672615</c:v>
                </c:pt>
                <c:pt idx="2026">
                  <c:v>3.4376925930000004</c:v>
                </c:pt>
                <c:pt idx="2027">
                  <c:v>3.2932031860000004</c:v>
                </c:pt>
                <c:pt idx="2028">
                  <c:v>2.8852834170000001</c:v>
                </c:pt>
                <c:pt idx="2029">
                  <c:v>2.8414105510000001</c:v>
                </c:pt>
                <c:pt idx="2030">
                  <c:v>3.140719496</c:v>
                </c:pt>
                <c:pt idx="2031">
                  <c:v>3.6555296349999997</c:v>
                </c:pt>
                <c:pt idx="2032">
                  <c:v>3.9905012320000002</c:v>
                </c:pt>
                <c:pt idx="2033">
                  <c:v>4.4030838130000003</c:v>
                </c:pt>
                <c:pt idx="2034">
                  <c:v>4.4046461909999994</c:v>
                </c:pt>
                <c:pt idx="2035">
                  <c:v>4.0721680669999998</c:v>
                </c:pt>
                <c:pt idx="2036">
                  <c:v>4.7485541610000004</c:v>
                </c:pt>
                <c:pt idx="2037">
                  <c:v>5.7952980360000002</c:v>
                </c:pt>
                <c:pt idx="2038">
                  <c:v>6.1472499859999994</c:v>
                </c:pt>
                <c:pt idx="2039">
                  <c:v>6.150559093</c:v>
                </c:pt>
                <c:pt idx="2040">
                  <c:v>5.9986011479999997</c:v>
                </c:pt>
                <c:pt idx="2041">
                  <c:v>6.1188912989999995</c:v>
                </c:pt>
                <c:pt idx="2042">
                  <c:v>6.1440041069999998</c:v>
                </c:pt>
                <c:pt idx="2043">
                  <c:v>6.048199705</c:v>
                </c:pt>
                <c:pt idx="2044">
                  <c:v>6.0231410539999999</c:v>
                </c:pt>
                <c:pt idx="2045">
                  <c:v>6.1889517759999997</c:v>
                </c:pt>
                <c:pt idx="2046">
                  <c:v>6.1189160210000004</c:v>
                </c:pt>
                <c:pt idx="2047">
                  <c:v>6.0731837859999995</c:v>
                </c:pt>
                <c:pt idx="2048">
                  <c:v>5.948141133</c:v>
                </c:pt>
                <c:pt idx="2049">
                  <c:v>6.5678463780000005</c:v>
                </c:pt>
                <c:pt idx="2050">
                  <c:v>6.5522175069999999</c:v>
                </c:pt>
                <c:pt idx="2051">
                  <c:v>6.4905240869999998</c:v>
                </c:pt>
                <c:pt idx="2052">
                  <c:v>6.2741409819999996</c:v>
                </c:pt>
                <c:pt idx="2053">
                  <c:v>5.8366148400000002</c:v>
                </c:pt>
                <c:pt idx="2054">
                  <c:v>5.5129421590000005</c:v>
                </c:pt>
                <c:pt idx="2055">
                  <c:v>5.6213524880000003</c:v>
                </c:pt>
                <c:pt idx="2056">
                  <c:v>5.5453970989999997</c:v>
                </c:pt>
                <c:pt idx="2057">
                  <c:v>5.5876920620000003</c:v>
                </c:pt>
                <c:pt idx="2058">
                  <c:v>5.7822571399999996</c:v>
                </c:pt>
                <c:pt idx="2059">
                  <c:v>5.5829326379999999</c:v>
                </c:pt>
                <c:pt idx="2060">
                  <c:v>6.1539622929999993</c:v>
                </c:pt>
                <c:pt idx="2061">
                  <c:v>6.4535216809999998</c:v>
                </c:pt>
                <c:pt idx="2062">
                  <c:v>6.5904223640000001</c:v>
                </c:pt>
                <c:pt idx="2063">
                  <c:v>6.3700076419999991</c:v>
                </c:pt>
                <c:pt idx="2064">
                  <c:v>6.0366271459999998</c:v>
                </c:pt>
                <c:pt idx="2065">
                  <c:v>5.7741584530000001</c:v>
                </c:pt>
                <c:pt idx="2066">
                  <c:v>5.6966807250000002</c:v>
                </c:pt>
                <c:pt idx="2067">
                  <c:v>5.7338984479999997</c:v>
                </c:pt>
                <c:pt idx="2068">
                  <c:v>5.4932230959999995</c:v>
                </c:pt>
                <c:pt idx="2069">
                  <c:v>5.2563548199999994</c:v>
                </c:pt>
                <c:pt idx="2070">
                  <c:v>5.1826071519999992</c:v>
                </c:pt>
                <c:pt idx="2071">
                  <c:v>4.7069487329999999</c:v>
                </c:pt>
                <c:pt idx="2072">
                  <c:v>3.6354190330000002</c:v>
                </c:pt>
                <c:pt idx="2073">
                  <c:v>3.9450031669999999</c:v>
                </c:pt>
                <c:pt idx="2074">
                  <c:v>3.3072490920000002</c:v>
                </c:pt>
                <c:pt idx="2075">
                  <c:v>2.2951129999999997</c:v>
                </c:pt>
                <c:pt idx="2076">
                  <c:v>2.1499664200000002</c:v>
                </c:pt>
                <c:pt idx="2077">
                  <c:v>2.18214672</c:v>
                </c:pt>
                <c:pt idx="2078">
                  <c:v>2.320268402</c:v>
                </c:pt>
                <c:pt idx="2079">
                  <c:v>2.7681804699999999</c:v>
                </c:pt>
                <c:pt idx="2080">
                  <c:v>2.992629435</c:v>
                </c:pt>
                <c:pt idx="2081">
                  <c:v>3.2906152959999999</c:v>
                </c:pt>
                <c:pt idx="2082">
                  <c:v>3.8996071840000002</c:v>
                </c:pt>
                <c:pt idx="2083">
                  <c:v>4.5872294949999999</c:v>
                </c:pt>
                <c:pt idx="2084">
                  <c:v>5.1797035149999999</c:v>
                </c:pt>
                <c:pt idx="2085">
                  <c:v>5.7006486910000005</c:v>
                </c:pt>
                <c:pt idx="2086">
                  <c:v>6.0854356589999998</c:v>
                </c:pt>
                <c:pt idx="2087">
                  <c:v>6.2553263669999994</c:v>
                </c:pt>
                <c:pt idx="2088">
                  <c:v>6.3109029739999993</c:v>
                </c:pt>
                <c:pt idx="2089">
                  <c:v>6.0976629850000004</c:v>
                </c:pt>
                <c:pt idx="2090">
                  <c:v>6.051186886</c:v>
                </c:pt>
                <c:pt idx="2091">
                  <c:v>5.6346909059999994</c:v>
                </c:pt>
                <c:pt idx="2092">
                  <c:v>5.3012264830000007</c:v>
                </c:pt>
                <c:pt idx="2093">
                  <c:v>4.9095428869999997</c:v>
                </c:pt>
                <c:pt idx="2094">
                  <c:v>4.617539281</c:v>
                </c:pt>
                <c:pt idx="2095">
                  <c:v>4.0337233850000001</c:v>
                </c:pt>
                <c:pt idx="2096">
                  <c:v>3.4927631139999997</c:v>
                </c:pt>
                <c:pt idx="2097">
                  <c:v>4.5170202960000001</c:v>
                </c:pt>
                <c:pt idx="2098">
                  <c:v>3.6767121060000001</c:v>
                </c:pt>
                <c:pt idx="2099">
                  <c:v>2.905643462</c:v>
                </c:pt>
                <c:pt idx="2100">
                  <c:v>2.6957111810000001</c:v>
                </c:pt>
                <c:pt idx="2101">
                  <c:v>3.0289449300000002</c:v>
                </c:pt>
                <c:pt idx="2102">
                  <c:v>3.3336477749999998</c:v>
                </c:pt>
                <c:pt idx="2103">
                  <c:v>2.8779258260000002</c:v>
                </c:pt>
                <c:pt idx="2104">
                  <c:v>2.6383548779999999</c:v>
                </c:pt>
                <c:pt idx="2105">
                  <c:v>3.165064477</c:v>
                </c:pt>
                <c:pt idx="2106">
                  <c:v>3.6986396319999999</c:v>
                </c:pt>
                <c:pt idx="2107">
                  <c:v>5.1833655799999994</c:v>
                </c:pt>
                <c:pt idx="2108">
                  <c:v>5.6850123729999993</c:v>
                </c:pt>
                <c:pt idx="2109">
                  <c:v>5.5350383479999996</c:v>
                </c:pt>
                <c:pt idx="2110">
                  <c:v>4.7111403149999997</c:v>
                </c:pt>
                <c:pt idx="2111">
                  <c:v>3.7311479639999998</c:v>
                </c:pt>
                <c:pt idx="2112">
                  <c:v>3.5352579230000001</c:v>
                </c:pt>
                <c:pt idx="2113">
                  <c:v>3.6925447359999999</c:v>
                </c:pt>
                <c:pt idx="2114">
                  <c:v>3.5803743530000003</c:v>
                </c:pt>
                <c:pt idx="2115">
                  <c:v>4.1048224680000001</c:v>
                </c:pt>
                <c:pt idx="2116">
                  <c:v>4.6005688040000008</c:v>
                </c:pt>
                <c:pt idx="2117">
                  <c:v>4.3812673430000002</c:v>
                </c:pt>
                <c:pt idx="2118">
                  <c:v>4.5019641940000001</c:v>
                </c:pt>
                <c:pt idx="2119">
                  <c:v>4.3750840279999998</c:v>
                </c:pt>
                <c:pt idx="2120">
                  <c:v>3.4420709179999998</c:v>
                </c:pt>
                <c:pt idx="2121">
                  <c:v>2.8924962249999999</c:v>
                </c:pt>
                <c:pt idx="2122">
                  <c:v>1.8174691000000001</c:v>
                </c:pt>
                <c:pt idx="2123">
                  <c:v>1.345056134</c:v>
                </c:pt>
                <c:pt idx="2124">
                  <c:v>0.92544048160000003</c:v>
                </c:pt>
                <c:pt idx="2125">
                  <c:v>0.86080166410000003</c:v>
                </c:pt>
                <c:pt idx="2126">
                  <c:v>1.045896256</c:v>
                </c:pt>
                <c:pt idx="2127">
                  <c:v>1.360093478</c:v>
                </c:pt>
                <c:pt idx="2128">
                  <c:v>1.6243717289999999</c:v>
                </c:pt>
                <c:pt idx="2129">
                  <c:v>1.6894310780000001</c:v>
                </c:pt>
                <c:pt idx="2130">
                  <c:v>1.716171659</c:v>
                </c:pt>
                <c:pt idx="2131">
                  <c:v>1.7218475639999999</c:v>
                </c:pt>
                <c:pt idx="2132">
                  <c:v>1.6546709719999999</c:v>
                </c:pt>
                <c:pt idx="2133">
                  <c:v>2.130987298</c:v>
                </c:pt>
                <c:pt idx="2134">
                  <c:v>2.893295256</c:v>
                </c:pt>
                <c:pt idx="2135">
                  <c:v>3.0632750660000001</c:v>
                </c:pt>
                <c:pt idx="2136">
                  <c:v>3.3810784059999999</c:v>
                </c:pt>
                <c:pt idx="2137">
                  <c:v>3.6295856959999999</c:v>
                </c:pt>
                <c:pt idx="2138">
                  <c:v>3.6305433690000002</c:v>
                </c:pt>
                <c:pt idx="2139">
                  <c:v>3.035630491</c:v>
                </c:pt>
                <c:pt idx="2140">
                  <c:v>3.3060801990000002</c:v>
                </c:pt>
                <c:pt idx="2141">
                  <c:v>2.7418664929999998</c:v>
                </c:pt>
                <c:pt idx="2142">
                  <c:v>2.8790063839999998</c:v>
                </c:pt>
                <c:pt idx="2143">
                  <c:v>4.5216406349999998</c:v>
                </c:pt>
                <c:pt idx="2144">
                  <c:v>5.3051210659999999</c:v>
                </c:pt>
                <c:pt idx="2145">
                  <c:v>5.2781643809999998</c:v>
                </c:pt>
                <c:pt idx="2146">
                  <c:v>4.9038075360000004</c:v>
                </c:pt>
                <c:pt idx="2147">
                  <c:v>4.4619760820000005</c:v>
                </c:pt>
                <c:pt idx="2148">
                  <c:v>3.5913122529999999</c:v>
                </c:pt>
                <c:pt idx="2149">
                  <c:v>2.9277253050000001</c:v>
                </c:pt>
                <c:pt idx="2150">
                  <c:v>2.4524254700000001</c:v>
                </c:pt>
                <c:pt idx="2151">
                  <c:v>1.8135062769999999</c:v>
                </c:pt>
                <c:pt idx="2152">
                  <c:v>1.7620766129999998</c:v>
                </c:pt>
                <c:pt idx="2153">
                  <c:v>1.8661999519999999</c:v>
                </c:pt>
                <c:pt idx="2154">
                  <c:v>1.5767874240000002</c:v>
                </c:pt>
                <c:pt idx="2155">
                  <c:v>1.556925533</c:v>
                </c:pt>
                <c:pt idx="2156">
                  <c:v>1.6237714539999999</c:v>
                </c:pt>
                <c:pt idx="2157">
                  <c:v>1.58767875</c:v>
                </c:pt>
                <c:pt idx="2158">
                  <c:v>2.1566356930000001</c:v>
                </c:pt>
                <c:pt idx="2159">
                  <c:v>2.264788872</c:v>
                </c:pt>
                <c:pt idx="2160">
                  <c:v>2.0761664980000001</c:v>
                </c:pt>
                <c:pt idx="2161">
                  <c:v>2.1866753210000001</c:v>
                </c:pt>
                <c:pt idx="2162">
                  <c:v>2.7274084240000001</c:v>
                </c:pt>
                <c:pt idx="2163">
                  <c:v>2.8613352129999998</c:v>
                </c:pt>
                <c:pt idx="2164">
                  <c:v>3.0016069029999999</c:v>
                </c:pt>
                <c:pt idx="2165">
                  <c:v>2.987700571</c:v>
                </c:pt>
                <c:pt idx="2166">
                  <c:v>2.8962812909999998</c:v>
                </c:pt>
                <c:pt idx="2167">
                  <c:v>2.7568058719999997</c:v>
                </c:pt>
                <c:pt idx="2168">
                  <c:v>1.9550539169999999</c:v>
                </c:pt>
                <c:pt idx="2169">
                  <c:v>2.083713908</c:v>
                </c:pt>
                <c:pt idx="2170">
                  <c:v>2.0474923829999998</c:v>
                </c:pt>
                <c:pt idx="2171">
                  <c:v>1.963455301</c:v>
                </c:pt>
                <c:pt idx="2172">
                  <c:v>1.7612349610000002</c:v>
                </c:pt>
                <c:pt idx="2173">
                  <c:v>1.9235429070000001</c:v>
                </c:pt>
                <c:pt idx="2174">
                  <c:v>2.3766336350000001</c:v>
                </c:pt>
                <c:pt idx="2175">
                  <c:v>2.815415861</c:v>
                </c:pt>
                <c:pt idx="2176">
                  <c:v>3.1521631320000001</c:v>
                </c:pt>
                <c:pt idx="2177">
                  <c:v>3.5117024970000004</c:v>
                </c:pt>
                <c:pt idx="2178">
                  <c:v>3.5255643340000002</c:v>
                </c:pt>
                <c:pt idx="2179">
                  <c:v>4.0130873339999997</c:v>
                </c:pt>
                <c:pt idx="2180">
                  <c:v>4.6572917710000006</c:v>
                </c:pt>
                <c:pt idx="2181">
                  <c:v>4.7957454589999999</c:v>
                </c:pt>
                <c:pt idx="2182">
                  <c:v>5.6045121369999995</c:v>
                </c:pt>
                <c:pt idx="2183">
                  <c:v>4.961687714</c:v>
                </c:pt>
                <c:pt idx="2184">
                  <c:v>4.3565009550000005</c:v>
                </c:pt>
                <c:pt idx="2185">
                  <c:v>3.7864013239999998</c:v>
                </c:pt>
                <c:pt idx="2186">
                  <c:v>3.0633709929999999</c:v>
                </c:pt>
                <c:pt idx="2187">
                  <c:v>2.6748908949999999</c:v>
                </c:pt>
                <c:pt idx="2188">
                  <c:v>2.7811546899999997</c:v>
                </c:pt>
                <c:pt idx="2189">
                  <c:v>2.3717479830000001</c:v>
                </c:pt>
                <c:pt idx="2190">
                  <c:v>2.7329471180000002</c:v>
                </c:pt>
                <c:pt idx="2191">
                  <c:v>2.8620251509999997</c:v>
                </c:pt>
                <c:pt idx="2192">
                  <c:v>2.5826719969999998</c:v>
                </c:pt>
                <c:pt idx="2193">
                  <c:v>2.9906545809999998</c:v>
                </c:pt>
                <c:pt idx="2194">
                  <c:v>3.5415461059999997</c:v>
                </c:pt>
                <c:pt idx="2195">
                  <c:v>3.9185687530000002</c:v>
                </c:pt>
                <c:pt idx="2196">
                  <c:v>3.629299944</c:v>
                </c:pt>
                <c:pt idx="2197">
                  <c:v>3.4402362659999999</c:v>
                </c:pt>
                <c:pt idx="2198">
                  <c:v>4.0169807940000002</c:v>
                </c:pt>
                <c:pt idx="2199">
                  <c:v>4.130851775</c:v>
                </c:pt>
                <c:pt idx="2200">
                  <c:v>3.7542246129999999</c:v>
                </c:pt>
                <c:pt idx="2201">
                  <c:v>3.2754122390000004</c:v>
                </c:pt>
                <c:pt idx="2202">
                  <c:v>3.6035173300000003</c:v>
                </c:pt>
                <c:pt idx="2203">
                  <c:v>3.7570064300000001</c:v>
                </c:pt>
                <c:pt idx="2204">
                  <c:v>4.4866951609999992</c:v>
                </c:pt>
                <c:pt idx="2205">
                  <c:v>3.6302717520000001</c:v>
                </c:pt>
                <c:pt idx="2206">
                  <c:v>3.7287870409999999</c:v>
                </c:pt>
                <c:pt idx="2207">
                  <c:v>3.9368810090000004</c:v>
                </c:pt>
                <c:pt idx="2208">
                  <c:v>4.4358306279999997</c:v>
                </c:pt>
                <c:pt idx="2209">
                  <c:v>4.1327517809999996</c:v>
                </c:pt>
                <c:pt idx="2210">
                  <c:v>3.9880509659999999</c:v>
                </c:pt>
                <c:pt idx="2211">
                  <c:v>3.2804000799999997</c:v>
                </c:pt>
                <c:pt idx="2212">
                  <c:v>3.2533413850000001</c:v>
                </c:pt>
                <c:pt idx="2213">
                  <c:v>2.8481562250000003</c:v>
                </c:pt>
                <c:pt idx="2214">
                  <c:v>3.101787195</c:v>
                </c:pt>
                <c:pt idx="2215">
                  <c:v>3.1134239520000002</c:v>
                </c:pt>
                <c:pt idx="2216">
                  <c:v>2.6556542960000002</c:v>
                </c:pt>
                <c:pt idx="2217">
                  <c:v>2.2381618780000001</c:v>
                </c:pt>
                <c:pt idx="2218">
                  <c:v>2.5285388090000001</c:v>
                </c:pt>
                <c:pt idx="2219">
                  <c:v>2.318897089</c:v>
                </c:pt>
                <c:pt idx="2220">
                  <c:v>1.801689584</c:v>
                </c:pt>
                <c:pt idx="2221">
                  <c:v>1.8130098170000002</c:v>
                </c:pt>
                <c:pt idx="2222">
                  <c:v>1.9511098710000001</c:v>
                </c:pt>
                <c:pt idx="2223">
                  <c:v>1.8286385649999999</c:v>
                </c:pt>
                <c:pt idx="2224">
                  <c:v>2.0196972140000002</c:v>
                </c:pt>
                <c:pt idx="2225">
                  <c:v>2.2840473489999997</c:v>
                </c:pt>
                <c:pt idx="2226">
                  <c:v>2.5673102270000001</c:v>
                </c:pt>
                <c:pt idx="2227">
                  <c:v>2.5062726610000001</c:v>
                </c:pt>
                <c:pt idx="2228">
                  <c:v>1.9320285070000001</c:v>
                </c:pt>
                <c:pt idx="2229">
                  <c:v>2.2243828429999999</c:v>
                </c:pt>
                <c:pt idx="2230">
                  <c:v>1.9528211440000001</c:v>
                </c:pt>
                <c:pt idx="2231">
                  <c:v>1.899758227</c:v>
                </c:pt>
                <c:pt idx="2232">
                  <c:v>1.6421492100000001</c:v>
                </c:pt>
                <c:pt idx="2233">
                  <c:v>1.3555910080000002</c:v>
                </c:pt>
                <c:pt idx="2234">
                  <c:v>1.384555003</c:v>
                </c:pt>
                <c:pt idx="2235">
                  <c:v>1.98586862</c:v>
                </c:pt>
                <c:pt idx="2236">
                  <c:v>2.056351592</c:v>
                </c:pt>
                <c:pt idx="2237">
                  <c:v>1.853645277</c:v>
                </c:pt>
                <c:pt idx="2238">
                  <c:v>1.3694009730000001</c:v>
                </c:pt>
                <c:pt idx="2239">
                  <c:v>1.3650344110000001</c:v>
                </c:pt>
                <c:pt idx="2240">
                  <c:v>1.495260714</c:v>
                </c:pt>
                <c:pt idx="2241">
                  <c:v>1.475566937</c:v>
                </c:pt>
                <c:pt idx="2242">
                  <c:v>1.1530076810000001</c:v>
                </c:pt>
                <c:pt idx="2243">
                  <c:v>1.075335683</c:v>
                </c:pt>
                <c:pt idx="2244">
                  <c:v>0.94445757349999993</c:v>
                </c:pt>
                <c:pt idx="2245">
                  <c:v>1.182626062</c:v>
                </c:pt>
                <c:pt idx="2246">
                  <c:v>1.2116049929999999</c:v>
                </c:pt>
                <c:pt idx="2247">
                  <c:v>1.1219806400000001</c:v>
                </c:pt>
                <c:pt idx="2248">
                  <c:v>1.0326678059999999</c:v>
                </c:pt>
                <c:pt idx="2249">
                  <c:v>0.79848611459999996</c:v>
                </c:pt>
                <c:pt idx="2250">
                  <c:v>0.51990579140000004</c:v>
                </c:pt>
                <c:pt idx="2251">
                  <c:v>0.62660540210000004</c:v>
                </c:pt>
                <c:pt idx="2252">
                  <c:v>1.0433308139999999</c:v>
                </c:pt>
                <c:pt idx="2253">
                  <c:v>1.387635712</c:v>
                </c:pt>
                <c:pt idx="2254">
                  <c:v>1.3566000039999999</c:v>
                </c:pt>
                <c:pt idx="2255">
                  <c:v>1.627597535</c:v>
                </c:pt>
                <c:pt idx="2256">
                  <c:v>1.730344318</c:v>
                </c:pt>
                <c:pt idx="2257">
                  <c:v>1.506156638</c:v>
                </c:pt>
                <c:pt idx="2258">
                  <c:v>1.627571079</c:v>
                </c:pt>
                <c:pt idx="2259">
                  <c:v>1.938716967</c:v>
                </c:pt>
                <c:pt idx="2260">
                  <c:v>1.8362421250000001</c:v>
                </c:pt>
                <c:pt idx="2261">
                  <c:v>1.833309815</c:v>
                </c:pt>
                <c:pt idx="2262">
                  <c:v>1.6994135639999999</c:v>
                </c:pt>
                <c:pt idx="2263">
                  <c:v>1.939451397</c:v>
                </c:pt>
                <c:pt idx="2264">
                  <c:v>1.4365255079999999</c:v>
                </c:pt>
                <c:pt idx="2265">
                  <c:v>1.012852764</c:v>
                </c:pt>
                <c:pt idx="2266">
                  <c:v>1.100363531</c:v>
                </c:pt>
                <c:pt idx="2267">
                  <c:v>1.4394871820000001</c:v>
                </c:pt>
                <c:pt idx="2268">
                  <c:v>1.9747992750000001</c:v>
                </c:pt>
                <c:pt idx="2269">
                  <c:v>2.7424153379999998</c:v>
                </c:pt>
                <c:pt idx="2270">
                  <c:v>3.5203542050000003</c:v>
                </c:pt>
                <c:pt idx="2271">
                  <c:v>3.9182383239999998</c:v>
                </c:pt>
                <c:pt idx="2272">
                  <c:v>4.3759103919999998</c:v>
                </c:pt>
                <c:pt idx="2273">
                  <c:v>4.7360997390000001</c:v>
                </c:pt>
                <c:pt idx="2274">
                  <c:v>5.0938914569999998</c:v>
                </c:pt>
                <c:pt idx="2275">
                  <c:v>4.9097037859999997</c:v>
                </c:pt>
                <c:pt idx="2276">
                  <c:v>5.4452928849999997</c:v>
                </c:pt>
                <c:pt idx="2277">
                  <c:v>6.0863492169999995</c:v>
                </c:pt>
                <c:pt idx="2278">
                  <c:v>6.2992769619999995</c:v>
                </c:pt>
                <c:pt idx="2279">
                  <c:v>6.3564333930000005</c:v>
                </c:pt>
                <c:pt idx="2280">
                  <c:v>6.2759244269999996</c:v>
                </c:pt>
                <c:pt idx="2281">
                  <c:v>6.2917143690000001</c:v>
                </c:pt>
                <c:pt idx="2282">
                  <c:v>6.2004447779999996</c:v>
                </c:pt>
                <c:pt idx="2283">
                  <c:v>6.2823483199999997</c:v>
                </c:pt>
                <c:pt idx="2284">
                  <c:v>6.1204710069999999</c:v>
                </c:pt>
                <c:pt idx="2285">
                  <c:v>6.1923280919999995</c:v>
                </c:pt>
                <c:pt idx="2286">
                  <c:v>6.5408958629999994</c:v>
                </c:pt>
                <c:pt idx="2287">
                  <c:v>6.5369788959999999</c:v>
                </c:pt>
                <c:pt idx="2288">
                  <c:v>6.176008028</c:v>
                </c:pt>
                <c:pt idx="2289">
                  <c:v>6.2592601139999999</c:v>
                </c:pt>
                <c:pt idx="2290">
                  <c:v>5.4500639619999998</c:v>
                </c:pt>
                <c:pt idx="2291">
                  <c:v>4.0017889320000002</c:v>
                </c:pt>
                <c:pt idx="2292">
                  <c:v>2.6028439669999996</c:v>
                </c:pt>
                <c:pt idx="2293">
                  <c:v>2.1218887519999998</c:v>
                </c:pt>
                <c:pt idx="2294">
                  <c:v>2.0346965729999997</c:v>
                </c:pt>
                <c:pt idx="2295">
                  <c:v>2.0630447250000001</c:v>
                </c:pt>
                <c:pt idx="2296">
                  <c:v>1.9729233369999999</c:v>
                </c:pt>
                <c:pt idx="2297">
                  <c:v>1.8749583000000001</c:v>
                </c:pt>
                <c:pt idx="2298">
                  <c:v>2.0931635230000003</c:v>
                </c:pt>
                <c:pt idx="2299">
                  <c:v>2.2696410989999998</c:v>
                </c:pt>
                <c:pt idx="2300">
                  <c:v>2.9890543550000004</c:v>
                </c:pt>
                <c:pt idx="2301">
                  <c:v>3.6354907139999999</c:v>
                </c:pt>
                <c:pt idx="2302">
                  <c:v>3.7044013009999999</c:v>
                </c:pt>
                <c:pt idx="2303">
                  <c:v>4.2051095900000002</c:v>
                </c:pt>
                <c:pt idx="2304">
                  <c:v>4.4161855230000002</c:v>
                </c:pt>
                <c:pt idx="2305">
                  <c:v>4.6356897310000003</c:v>
                </c:pt>
                <c:pt idx="2306">
                  <c:v>4.4246880529999997</c:v>
                </c:pt>
                <c:pt idx="2307">
                  <c:v>4.3627223160000002</c:v>
                </c:pt>
                <c:pt idx="2308">
                  <c:v>4.5820092519999998</c:v>
                </c:pt>
                <c:pt idx="2309">
                  <c:v>4.7464456330000004</c:v>
                </c:pt>
                <c:pt idx="2310">
                  <c:v>5.0612467479999994</c:v>
                </c:pt>
                <c:pt idx="2311">
                  <c:v>4.9991854099999999</c:v>
                </c:pt>
                <c:pt idx="2312">
                  <c:v>4.5194417849999997</c:v>
                </c:pt>
                <c:pt idx="2313">
                  <c:v>4.3993478590000006</c:v>
                </c:pt>
                <c:pt idx="2314">
                  <c:v>4.1344516100000002</c:v>
                </c:pt>
                <c:pt idx="2315">
                  <c:v>4.2187838749999997</c:v>
                </c:pt>
                <c:pt idx="2316">
                  <c:v>4.3505618369999999</c:v>
                </c:pt>
                <c:pt idx="2317">
                  <c:v>4.5041436240000001</c:v>
                </c:pt>
                <c:pt idx="2318">
                  <c:v>5.2851836839999997</c:v>
                </c:pt>
                <c:pt idx="2319">
                  <c:v>5.5363737449999997</c:v>
                </c:pt>
                <c:pt idx="2320">
                  <c:v>6.0269874909999999</c:v>
                </c:pt>
                <c:pt idx="2321">
                  <c:v>5.882360459</c:v>
                </c:pt>
                <c:pt idx="2322">
                  <c:v>5.8301722680000001</c:v>
                </c:pt>
                <c:pt idx="2323">
                  <c:v>4.7721074290000001</c:v>
                </c:pt>
                <c:pt idx="2324">
                  <c:v>4.9628633300000002</c:v>
                </c:pt>
                <c:pt idx="2325">
                  <c:v>5.4666894940000006</c:v>
                </c:pt>
                <c:pt idx="2326">
                  <c:v>5.9589014249999996</c:v>
                </c:pt>
                <c:pt idx="2327">
                  <c:v>6.1437491450000001</c:v>
                </c:pt>
                <c:pt idx="2328">
                  <c:v>6.1192128279999993</c:v>
                </c:pt>
                <c:pt idx="2329">
                  <c:v>6.0023420109999996</c:v>
                </c:pt>
                <c:pt idx="2330">
                  <c:v>6.199510504</c:v>
                </c:pt>
                <c:pt idx="2331">
                  <c:v>6.1252403820000003</c:v>
                </c:pt>
                <c:pt idx="2332">
                  <c:v>6.2055211520000002</c:v>
                </c:pt>
                <c:pt idx="2333">
                  <c:v>5.7214792760000002</c:v>
                </c:pt>
                <c:pt idx="2334">
                  <c:v>5.7932227430000003</c:v>
                </c:pt>
                <c:pt idx="2335">
                  <c:v>5.462635036</c:v>
                </c:pt>
                <c:pt idx="2336">
                  <c:v>5.4555476860000001</c:v>
                </c:pt>
                <c:pt idx="2337">
                  <c:v>5.4750338140000006</c:v>
                </c:pt>
                <c:pt idx="2338">
                  <c:v>5.0490985220000004</c:v>
                </c:pt>
                <c:pt idx="2339">
                  <c:v>4.8906407820000002</c:v>
                </c:pt>
                <c:pt idx="2340">
                  <c:v>4.447461144</c:v>
                </c:pt>
                <c:pt idx="2341">
                  <c:v>4.1921231460000001</c:v>
                </c:pt>
                <c:pt idx="2342">
                  <c:v>4.2176927809999993</c:v>
                </c:pt>
                <c:pt idx="2343">
                  <c:v>4.6139409859999994</c:v>
                </c:pt>
                <c:pt idx="2344">
                  <c:v>5.5071934069999999</c:v>
                </c:pt>
                <c:pt idx="2345">
                  <c:v>6.0374903619999998</c:v>
                </c:pt>
                <c:pt idx="2346">
                  <c:v>6.5628740200000006</c:v>
                </c:pt>
                <c:pt idx="2347">
                  <c:v>6.238225613</c:v>
                </c:pt>
                <c:pt idx="2348">
                  <c:v>6.6190074969999992</c:v>
                </c:pt>
                <c:pt idx="2349">
                  <c:v>6.8431801539999997</c:v>
                </c:pt>
                <c:pt idx="2350">
                  <c:v>7.118479819</c:v>
                </c:pt>
                <c:pt idx="2351">
                  <c:v>7.0082234290000001</c:v>
                </c:pt>
                <c:pt idx="2352">
                  <c:v>6.2345848130000006</c:v>
                </c:pt>
                <c:pt idx="2353">
                  <c:v>6.3032684540000004</c:v>
                </c:pt>
                <c:pt idx="2354">
                  <c:v>6.249602178</c:v>
                </c:pt>
                <c:pt idx="2355">
                  <c:v>6.2109806799999996</c:v>
                </c:pt>
                <c:pt idx="2356">
                  <c:v>6.3018294260000003</c:v>
                </c:pt>
                <c:pt idx="2357">
                  <c:v>6.1495231439999998</c:v>
                </c:pt>
                <c:pt idx="2358">
                  <c:v>6.8902637440000003</c:v>
                </c:pt>
                <c:pt idx="2359">
                  <c:v>6.7171373160000005</c:v>
                </c:pt>
                <c:pt idx="2360">
                  <c:v>6.7971642920000006</c:v>
                </c:pt>
                <c:pt idx="2361">
                  <c:v>6.7320577229999996</c:v>
                </c:pt>
                <c:pt idx="2362">
                  <c:v>6.4968831399999996</c:v>
                </c:pt>
                <c:pt idx="2363">
                  <c:v>6.1729759099999999</c:v>
                </c:pt>
                <c:pt idx="2364">
                  <c:v>5.8987669340000002</c:v>
                </c:pt>
                <c:pt idx="2365">
                  <c:v>5.2674131749999997</c:v>
                </c:pt>
                <c:pt idx="2366">
                  <c:v>5.0330846540000005</c:v>
                </c:pt>
                <c:pt idx="2367">
                  <c:v>4.7320979980000004</c:v>
                </c:pt>
                <c:pt idx="2368">
                  <c:v>4.8713379459999997</c:v>
                </c:pt>
                <c:pt idx="2369">
                  <c:v>5.1987855539999996</c:v>
                </c:pt>
                <c:pt idx="2370">
                  <c:v>6.1400930999999996</c:v>
                </c:pt>
                <c:pt idx="2371">
                  <c:v>6.2672115709999998</c:v>
                </c:pt>
                <c:pt idx="2372">
                  <c:v>6.7078457179999997</c:v>
                </c:pt>
                <c:pt idx="2373">
                  <c:v>6.688466408</c:v>
                </c:pt>
                <c:pt idx="2374">
                  <c:v>6.4569537300000004</c:v>
                </c:pt>
                <c:pt idx="2375">
                  <c:v>6.6470746729999997</c:v>
                </c:pt>
                <c:pt idx="2376">
                  <c:v>6.2606533740000003</c:v>
                </c:pt>
                <c:pt idx="2377">
                  <c:v>6.443784398</c:v>
                </c:pt>
                <c:pt idx="2378">
                  <c:v>6.2760236430000003</c:v>
                </c:pt>
                <c:pt idx="2379">
                  <c:v>6.1225856849999998</c:v>
                </c:pt>
                <c:pt idx="2380">
                  <c:v>5.7043590310000001</c:v>
                </c:pt>
                <c:pt idx="2381">
                  <c:v>5.1669459199999999</c:v>
                </c:pt>
                <c:pt idx="2382">
                  <c:v>4.554658162</c:v>
                </c:pt>
                <c:pt idx="2383">
                  <c:v>4.3766524349999996</c:v>
                </c:pt>
                <c:pt idx="2384">
                  <c:v>4.085607145</c:v>
                </c:pt>
                <c:pt idx="2385">
                  <c:v>3.7712514129999999</c:v>
                </c:pt>
                <c:pt idx="2386">
                  <c:v>3.0471106150000002</c:v>
                </c:pt>
                <c:pt idx="2387">
                  <c:v>2.848524163</c:v>
                </c:pt>
                <c:pt idx="2388">
                  <c:v>2.421257577</c:v>
                </c:pt>
                <c:pt idx="2389">
                  <c:v>2.1831265690000001</c:v>
                </c:pt>
                <c:pt idx="2390">
                  <c:v>2.4692978609999998</c:v>
                </c:pt>
                <c:pt idx="2391">
                  <c:v>2.7075345830000002</c:v>
                </c:pt>
                <c:pt idx="2392">
                  <c:v>2.6537717650000001</c:v>
                </c:pt>
                <c:pt idx="2393">
                  <c:v>2.3086181499999996</c:v>
                </c:pt>
                <c:pt idx="2394">
                  <c:v>2.0577965620000001</c:v>
                </c:pt>
                <c:pt idx="2395">
                  <c:v>1.9928373979999998</c:v>
                </c:pt>
                <c:pt idx="2396">
                  <c:v>2.0217134349999997</c:v>
                </c:pt>
                <c:pt idx="2397">
                  <c:v>2.1448417169999998</c:v>
                </c:pt>
                <c:pt idx="2398">
                  <c:v>2.0910083949999998</c:v>
                </c:pt>
                <c:pt idx="2399">
                  <c:v>1.9088322259999999</c:v>
                </c:pt>
                <c:pt idx="2400">
                  <c:v>1.8073223250000001</c:v>
                </c:pt>
                <c:pt idx="2401">
                  <c:v>1.71160764</c:v>
                </c:pt>
                <c:pt idx="2402">
                  <c:v>1.293075193</c:v>
                </c:pt>
                <c:pt idx="2403">
                  <c:v>1.3691878230000001</c:v>
                </c:pt>
                <c:pt idx="2404">
                  <c:v>1.526639276</c:v>
                </c:pt>
                <c:pt idx="2405">
                  <c:v>1.5730455429999999</c:v>
                </c:pt>
                <c:pt idx="2406">
                  <c:v>1.3161174289999999</c:v>
                </c:pt>
                <c:pt idx="2407">
                  <c:v>0.83525855520000003</c:v>
                </c:pt>
                <c:pt idx="2408">
                  <c:v>0.50956600090000004</c:v>
                </c:pt>
                <c:pt idx="2409">
                  <c:v>0.64926593349999995</c:v>
                </c:pt>
                <c:pt idx="2410">
                  <c:v>0.60868757019999997</c:v>
                </c:pt>
                <c:pt idx="2411">
                  <c:v>0.50250861489999998</c:v>
                </c:pt>
                <c:pt idx="2412">
                  <c:v>0.64139008090000005</c:v>
                </c:pt>
                <c:pt idx="2413">
                  <c:v>0.87832792879999999</c:v>
                </c:pt>
                <c:pt idx="2414">
                  <c:v>1.1705101500000001</c:v>
                </c:pt>
                <c:pt idx="2415">
                  <c:v>1.1914100400000001</c:v>
                </c:pt>
                <c:pt idx="2416">
                  <c:v>1.270547863</c:v>
                </c:pt>
                <c:pt idx="2417">
                  <c:v>1.0129845550000001</c:v>
                </c:pt>
                <c:pt idx="2418">
                  <c:v>0.84400372179999994</c:v>
                </c:pt>
                <c:pt idx="2419">
                  <c:v>0.55606959649999999</c:v>
                </c:pt>
                <c:pt idx="2420">
                  <c:v>0.70378326579999995</c:v>
                </c:pt>
                <c:pt idx="2421">
                  <c:v>1.0753694499999999</c:v>
                </c:pt>
                <c:pt idx="2422">
                  <c:v>2.0307358779999998</c:v>
                </c:pt>
                <c:pt idx="2423">
                  <c:v>3.3739256040000001</c:v>
                </c:pt>
                <c:pt idx="2424">
                  <c:v>3.8083594720000002</c:v>
                </c:pt>
                <c:pt idx="2425">
                  <c:v>3.9731149239999999</c:v>
                </c:pt>
                <c:pt idx="2426">
                  <c:v>4.0217057970000001</c:v>
                </c:pt>
                <c:pt idx="2427">
                  <c:v>3.6817119039999997</c:v>
                </c:pt>
                <c:pt idx="2428">
                  <c:v>3.0525475559999999</c:v>
                </c:pt>
                <c:pt idx="2429">
                  <c:v>2.886151602</c:v>
                </c:pt>
                <c:pt idx="2430">
                  <c:v>2.884166869</c:v>
                </c:pt>
                <c:pt idx="2431">
                  <c:v>2.1956415590000002</c:v>
                </c:pt>
                <c:pt idx="2432">
                  <c:v>1.3629036140000002</c:v>
                </c:pt>
                <c:pt idx="2433">
                  <c:v>1.184619316</c:v>
                </c:pt>
                <c:pt idx="2434">
                  <c:v>1.113415254</c:v>
                </c:pt>
                <c:pt idx="2435">
                  <c:v>1.2875852520000002</c:v>
                </c:pt>
                <c:pt idx="2436">
                  <c:v>1.819720115</c:v>
                </c:pt>
                <c:pt idx="2437">
                  <c:v>2.3268540990000002</c:v>
                </c:pt>
                <c:pt idx="2438">
                  <c:v>2.7513872889999997</c:v>
                </c:pt>
                <c:pt idx="2439">
                  <c:v>3.1041078779999998</c:v>
                </c:pt>
                <c:pt idx="2440">
                  <c:v>3.2958085919999998</c:v>
                </c:pt>
                <c:pt idx="2441">
                  <c:v>3.3174821219999999</c:v>
                </c:pt>
                <c:pt idx="2442">
                  <c:v>3.3120668179999999</c:v>
                </c:pt>
                <c:pt idx="2443">
                  <c:v>3.2608800019999999</c:v>
                </c:pt>
                <c:pt idx="2444">
                  <c:v>4.2964025920000006</c:v>
                </c:pt>
                <c:pt idx="2445">
                  <c:v>5.378832611</c:v>
                </c:pt>
                <c:pt idx="2446">
                  <c:v>6.1308052930000008</c:v>
                </c:pt>
                <c:pt idx="2447">
                  <c:v>6.1454181779999999</c:v>
                </c:pt>
                <c:pt idx="2448">
                  <c:v>6.1647215260000001</c:v>
                </c:pt>
                <c:pt idx="2449">
                  <c:v>6.2893670320000004</c:v>
                </c:pt>
                <c:pt idx="2450">
                  <c:v>6.0871397539999998</c:v>
                </c:pt>
                <c:pt idx="2451">
                  <c:v>5.8617012549999998</c:v>
                </c:pt>
                <c:pt idx="2452">
                  <c:v>5.5806021030000004</c:v>
                </c:pt>
                <c:pt idx="2453">
                  <c:v>5.1946045459999999</c:v>
                </c:pt>
                <c:pt idx="2454">
                  <c:v>4.845546058</c:v>
                </c:pt>
                <c:pt idx="2455">
                  <c:v>4.078443483</c:v>
                </c:pt>
                <c:pt idx="2456">
                  <c:v>3.397320197</c:v>
                </c:pt>
                <c:pt idx="2457">
                  <c:v>4.4136620420000003</c:v>
                </c:pt>
                <c:pt idx="2458">
                  <c:v>4.7614871689999996</c:v>
                </c:pt>
                <c:pt idx="2459">
                  <c:v>4.7451585119999997</c:v>
                </c:pt>
                <c:pt idx="2460">
                  <c:v>4.7956606979999998</c:v>
                </c:pt>
                <c:pt idx="2461">
                  <c:v>4.2868416399999996</c:v>
                </c:pt>
                <c:pt idx="2462">
                  <c:v>3.8007840489999998</c:v>
                </c:pt>
                <c:pt idx="2463">
                  <c:v>3.649682044</c:v>
                </c:pt>
                <c:pt idx="2464">
                  <c:v>3.4563783020000001</c:v>
                </c:pt>
                <c:pt idx="2465">
                  <c:v>3.5402656149999996</c:v>
                </c:pt>
                <c:pt idx="2466">
                  <c:v>4.4237974059999994</c:v>
                </c:pt>
                <c:pt idx="2467">
                  <c:v>4.9602138690000004</c:v>
                </c:pt>
                <c:pt idx="2468">
                  <c:v>5.3934181780000001</c:v>
                </c:pt>
                <c:pt idx="2469">
                  <c:v>5.2474861950000005</c:v>
                </c:pt>
                <c:pt idx="2470">
                  <c:v>5.6614638739999998</c:v>
                </c:pt>
                <c:pt idx="2471">
                  <c:v>5.6350833409999996</c:v>
                </c:pt>
                <c:pt idx="2472">
                  <c:v>5.4015267379999994</c:v>
                </c:pt>
                <c:pt idx="2473">
                  <c:v>5.4668344979999999</c:v>
                </c:pt>
                <c:pt idx="2474">
                  <c:v>5.67896482</c:v>
                </c:pt>
                <c:pt idx="2475">
                  <c:v>5.5814194100000005</c:v>
                </c:pt>
                <c:pt idx="2476">
                  <c:v>5.5257680600000008</c:v>
                </c:pt>
                <c:pt idx="2477">
                  <c:v>5.606918984</c:v>
                </c:pt>
                <c:pt idx="2478">
                  <c:v>5.4599576140000003</c:v>
                </c:pt>
                <c:pt idx="2479">
                  <c:v>5.1293451809999997</c:v>
                </c:pt>
                <c:pt idx="2480">
                  <c:v>4.5840309020000003</c:v>
                </c:pt>
                <c:pt idx="2481">
                  <c:v>4.4704850189999998</c:v>
                </c:pt>
                <c:pt idx="2482">
                  <c:v>4.6449026590000004</c:v>
                </c:pt>
                <c:pt idx="2483">
                  <c:v>4.5820762229999996</c:v>
                </c:pt>
                <c:pt idx="2484">
                  <c:v>4.1209162379999995</c:v>
                </c:pt>
                <c:pt idx="2485">
                  <c:v>3.5001991280000002</c:v>
                </c:pt>
                <c:pt idx="2486">
                  <c:v>3.7249282779999997</c:v>
                </c:pt>
                <c:pt idx="2487">
                  <c:v>3.9265339260000003</c:v>
                </c:pt>
                <c:pt idx="2488">
                  <c:v>4.2730320580000001</c:v>
                </c:pt>
                <c:pt idx="2489">
                  <c:v>4.6246412560000003</c:v>
                </c:pt>
                <c:pt idx="2490">
                  <c:v>4.4157540639999997</c:v>
                </c:pt>
                <c:pt idx="2491">
                  <c:v>3.8150286209999997</c:v>
                </c:pt>
                <c:pt idx="2492">
                  <c:v>3.8871799879999998</c:v>
                </c:pt>
                <c:pt idx="2493">
                  <c:v>3.8480984650000001</c:v>
                </c:pt>
                <c:pt idx="2494">
                  <c:v>3.9099541310000001</c:v>
                </c:pt>
                <c:pt idx="2495">
                  <c:v>4.3664662859999996</c:v>
                </c:pt>
                <c:pt idx="2496">
                  <c:v>4.7908827340000002</c:v>
                </c:pt>
                <c:pt idx="2497">
                  <c:v>5.7003125649999999</c:v>
                </c:pt>
                <c:pt idx="2498">
                  <c:v>6.075869279</c:v>
                </c:pt>
                <c:pt idx="2499">
                  <c:v>5.7346616900000003</c:v>
                </c:pt>
                <c:pt idx="2500">
                  <c:v>5.2042458710000004</c:v>
                </c:pt>
                <c:pt idx="2501">
                  <c:v>4.8933222299999999</c:v>
                </c:pt>
                <c:pt idx="2502">
                  <c:v>3.985346721</c:v>
                </c:pt>
                <c:pt idx="2503">
                  <c:v>3.054102731</c:v>
                </c:pt>
                <c:pt idx="2504">
                  <c:v>2.5608959260000002</c:v>
                </c:pt>
                <c:pt idx="2505">
                  <c:v>2.5938482180000002</c:v>
                </c:pt>
                <c:pt idx="2506">
                  <c:v>2.3386510360000003</c:v>
                </c:pt>
                <c:pt idx="2507">
                  <c:v>2.2369596550000002</c:v>
                </c:pt>
                <c:pt idx="2508">
                  <c:v>2.5236417459999996</c:v>
                </c:pt>
                <c:pt idx="2509">
                  <c:v>2.9320759079999998</c:v>
                </c:pt>
                <c:pt idx="2510">
                  <c:v>3.6385394580000003</c:v>
                </c:pt>
                <c:pt idx="2511">
                  <c:v>4.0568898170000001</c:v>
                </c:pt>
                <c:pt idx="2512">
                  <c:v>4.3426372820000001</c:v>
                </c:pt>
                <c:pt idx="2513">
                  <c:v>4.4494546570000004</c:v>
                </c:pt>
                <c:pt idx="2514">
                  <c:v>3.869119687</c:v>
                </c:pt>
                <c:pt idx="2515">
                  <c:v>3.2712805229999997</c:v>
                </c:pt>
                <c:pt idx="2516">
                  <c:v>4.2096837509999991</c:v>
                </c:pt>
                <c:pt idx="2517">
                  <c:v>5.0048019420000003</c:v>
                </c:pt>
                <c:pt idx="2518">
                  <c:v>5.6001128660000008</c:v>
                </c:pt>
                <c:pt idx="2519">
                  <c:v>5.625763278</c:v>
                </c:pt>
                <c:pt idx="2520">
                  <c:v>5.5900555940000007</c:v>
                </c:pt>
                <c:pt idx="2521">
                  <c:v>5.4104565469999999</c:v>
                </c:pt>
                <c:pt idx="2522">
                  <c:v>5.2682496260000002</c:v>
                </c:pt>
                <c:pt idx="2523">
                  <c:v>4.7312430489999997</c:v>
                </c:pt>
                <c:pt idx="2524">
                  <c:v>4.5221324439999995</c:v>
                </c:pt>
                <c:pt idx="2525">
                  <c:v>4.2362674079999998</c:v>
                </c:pt>
                <c:pt idx="2526">
                  <c:v>3.7675281749999998</c:v>
                </c:pt>
                <c:pt idx="2527">
                  <c:v>2.3390091430000002</c:v>
                </c:pt>
                <c:pt idx="2528">
                  <c:v>1.8770483360000001</c:v>
                </c:pt>
                <c:pt idx="2529">
                  <c:v>1.6953139559999999</c:v>
                </c:pt>
                <c:pt idx="2530">
                  <c:v>1.274608929</c:v>
                </c:pt>
                <c:pt idx="2531">
                  <c:v>1.4735004429999998</c:v>
                </c:pt>
                <c:pt idx="2532">
                  <c:v>1.3402116929999999</c:v>
                </c:pt>
                <c:pt idx="2533">
                  <c:v>1.9882656939999999</c:v>
                </c:pt>
                <c:pt idx="2534">
                  <c:v>2.3996038210000004</c:v>
                </c:pt>
                <c:pt idx="2535">
                  <c:v>2.8975437550000001</c:v>
                </c:pt>
                <c:pt idx="2536">
                  <c:v>3.4773103600000002</c:v>
                </c:pt>
                <c:pt idx="2537">
                  <c:v>4.3387666940000003</c:v>
                </c:pt>
                <c:pt idx="2538">
                  <c:v>5.058531543</c:v>
                </c:pt>
                <c:pt idx="2539">
                  <c:v>4.450198071</c:v>
                </c:pt>
                <c:pt idx="2540">
                  <c:v>4.6805372719999996</c:v>
                </c:pt>
                <c:pt idx="2541">
                  <c:v>5.2201775610000007</c:v>
                </c:pt>
                <c:pt idx="2542">
                  <c:v>5.4112290430000005</c:v>
                </c:pt>
                <c:pt idx="2543">
                  <c:v>5.563847676</c:v>
                </c:pt>
                <c:pt idx="2544">
                  <c:v>5.892205819</c:v>
                </c:pt>
                <c:pt idx="2545">
                  <c:v>6.1280974500000003</c:v>
                </c:pt>
                <c:pt idx="2546">
                  <c:v>6.2552102039999999</c:v>
                </c:pt>
                <c:pt idx="2547">
                  <c:v>6.2826995950000004</c:v>
                </c:pt>
                <c:pt idx="2548">
                  <c:v>6.1874099520000003</c:v>
                </c:pt>
                <c:pt idx="2549">
                  <c:v>6.2236335369999995</c:v>
                </c:pt>
                <c:pt idx="2550">
                  <c:v>6.1050733990000001</c:v>
                </c:pt>
                <c:pt idx="2551">
                  <c:v>5.9517912280000003</c:v>
                </c:pt>
                <c:pt idx="2552">
                  <c:v>5.9607817400000007</c:v>
                </c:pt>
                <c:pt idx="2553">
                  <c:v>6.1610342170000001</c:v>
                </c:pt>
                <c:pt idx="2554">
                  <c:v>6.458929887</c:v>
                </c:pt>
                <c:pt idx="2555">
                  <c:v>6.3181990379999995</c:v>
                </c:pt>
                <c:pt idx="2556">
                  <c:v>5.9253573489999996</c:v>
                </c:pt>
                <c:pt idx="2557">
                  <c:v>5.6851929220000006</c:v>
                </c:pt>
                <c:pt idx="2558">
                  <c:v>5.8427900099999999</c:v>
                </c:pt>
                <c:pt idx="2559">
                  <c:v>6.1472596340000001</c:v>
                </c:pt>
                <c:pt idx="2560">
                  <c:v>6.2511704090000002</c:v>
                </c:pt>
                <c:pt idx="2561">
                  <c:v>6.5010518579999994</c:v>
                </c:pt>
                <c:pt idx="2562">
                  <c:v>6.75717094</c:v>
                </c:pt>
                <c:pt idx="2563">
                  <c:v>6.551764919</c:v>
                </c:pt>
                <c:pt idx="2564">
                  <c:v>6.4471529190000005</c:v>
                </c:pt>
                <c:pt idx="2565">
                  <c:v>6.9400070459999998</c:v>
                </c:pt>
                <c:pt idx="2566">
                  <c:v>6.955664487</c:v>
                </c:pt>
                <c:pt idx="2567">
                  <c:v>6.3809931539999996</c:v>
                </c:pt>
                <c:pt idx="2568">
                  <c:v>5.931848156</c:v>
                </c:pt>
                <c:pt idx="2569">
                  <c:v>6.990534265</c:v>
                </c:pt>
                <c:pt idx="2570">
                  <c:v>6.7078866459999995</c:v>
                </c:pt>
                <c:pt idx="2571">
                  <c:v>6.3528197739999994</c:v>
                </c:pt>
                <c:pt idx="2572">
                  <c:v>6.4023916120000006</c:v>
                </c:pt>
                <c:pt idx="2573">
                  <c:v>6.3993677850000008</c:v>
                </c:pt>
                <c:pt idx="2574">
                  <c:v>6.4769499349999995</c:v>
                </c:pt>
                <c:pt idx="2575">
                  <c:v>5.9244705959999999</c:v>
                </c:pt>
                <c:pt idx="2576">
                  <c:v>6.2737433129999998</c:v>
                </c:pt>
                <c:pt idx="2577">
                  <c:v>5.8197362589999999</c:v>
                </c:pt>
                <c:pt idx="2578">
                  <c:v>4.7506347560000002</c:v>
                </c:pt>
                <c:pt idx="2579">
                  <c:v>4.0184539380000004</c:v>
                </c:pt>
                <c:pt idx="2580">
                  <c:v>3.789214796</c:v>
                </c:pt>
                <c:pt idx="2581">
                  <c:v>4.3957288590000001</c:v>
                </c:pt>
                <c:pt idx="2582">
                  <c:v>4.7751225179999999</c:v>
                </c:pt>
                <c:pt idx="2583">
                  <c:v>4.7253601019999998</c:v>
                </c:pt>
                <c:pt idx="2584">
                  <c:v>4.8111141459999995</c:v>
                </c:pt>
                <c:pt idx="2585">
                  <c:v>4.7724368219999995</c:v>
                </c:pt>
                <c:pt idx="2586">
                  <c:v>4.4283132859999998</c:v>
                </c:pt>
                <c:pt idx="2587">
                  <c:v>3.936939449</c:v>
                </c:pt>
                <c:pt idx="2588">
                  <c:v>3.2970710680000002</c:v>
                </c:pt>
                <c:pt idx="2589">
                  <c:v>3.300653418</c:v>
                </c:pt>
                <c:pt idx="2590">
                  <c:v>3.6333173160000003</c:v>
                </c:pt>
                <c:pt idx="2591">
                  <c:v>3.5861534530000001</c:v>
                </c:pt>
                <c:pt idx="2592">
                  <c:v>3.4439434649999998</c:v>
                </c:pt>
                <c:pt idx="2593">
                  <c:v>2.8525976549999998</c:v>
                </c:pt>
                <c:pt idx="2594">
                  <c:v>2.4935500229999996</c:v>
                </c:pt>
                <c:pt idx="2595">
                  <c:v>2.2872037719999998</c:v>
                </c:pt>
                <c:pt idx="2596">
                  <c:v>2.1446145310000002</c:v>
                </c:pt>
                <c:pt idx="2597">
                  <c:v>2.3682119660000001</c:v>
                </c:pt>
                <c:pt idx="2598">
                  <c:v>2.2549430450000001</c:v>
                </c:pt>
                <c:pt idx="2599">
                  <c:v>1.691643539</c:v>
                </c:pt>
                <c:pt idx="2600">
                  <c:v>1.2754975910000002</c:v>
                </c:pt>
                <c:pt idx="2601">
                  <c:v>1.3154434129999999</c:v>
                </c:pt>
                <c:pt idx="2602">
                  <c:v>0.98815736610000005</c:v>
                </c:pt>
                <c:pt idx="2603">
                  <c:v>0.77947684379999993</c:v>
                </c:pt>
                <c:pt idx="2604">
                  <c:v>0.73947338429999998</c:v>
                </c:pt>
                <c:pt idx="2605">
                  <c:v>0.64947605980000001</c:v>
                </c:pt>
                <c:pt idx="2606">
                  <c:v>0.78330017469999991</c:v>
                </c:pt>
                <c:pt idx="2607">
                  <c:v>0.63722851690000004</c:v>
                </c:pt>
                <c:pt idx="2608">
                  <c:v>0.5660284135000001</c:v>
                </c:pt>
                <c:pt idx="2609">
                  <c:v>0.45810958369999999</c:v>
                </c:pt>
                <c:pt idx="2610">
                  <c:v>0.43208544540000005</c:v>
                </c:pt>
                <c:pt idx="2611">
                  <c:v>0.60700492819999996</c:v>
                </c:pt>
                <c:pt idx="2612">
                  <c:v>1.4331447960000001</c:v>
                </c:pt>
                <c:pt idx="2613">
                  <c:v>2.8100347530000001</c:v>
                </c:pt>
                <c:pt idx="2614">
                  <c:v>3.628557963</c:v>
                </c:pt>
                <c:pt idx="2615">
                  <c:v>4.6707676410000003</c:v>
                </c:pt>
                <c:pt idx="2616">
                  <c:v>5.5131377570000009</c:v>
                </c:pt>
                <c:pt idx="2617">
                  <c:v>6.0137979320000001</c:v>
                </c:pt>
                <c:pt idx="2618">
                  <c:v>5.975715439</c:v>
                </c:pt>
                <c:pt idx="2619">
                  <c:v>6.1784288360000001</c:v>
                </c:pt>
                <c:pt idx="2620">
                  <c:v>6.0843121359999994</c:v>
                </c:pt>
                <c:pt idx="2621">
                  <c:v>6.0949148500000003</c:v>
                </c:pt>
                <c:pt idx="2622">
                  <c:v>6.2181250669999999</c:v>
                </c:pt>
                <c:pt idx="2623">
                  <c:v>6.1173337800000001</c:v>
                </c:pt>
                <c:pt idx="2624">
                  <c:v>5.9154387580000005</c:v>
                </c:pt>
                <c:pt idx="2625">
                  <c:v>6.1559489340000004</c:v>
                </c:pt>
                <c:pt idx="2626">
                  <c:v>6.3388472279999997</c:v>
                </c:pt>
                <c:pt idx="2627">
                  <c:v>6.3421250129999995</c:v>
                </c:pt>
                <c:pt idx="2628">
                  <c:v>6.3145927129999997</c:v>
                </c:pt>
                <c:pt idx="2629">
                  <c:v>6.30843401</c:v>
                </c:pt>
                <c:pt idx="2630">
                  <c:v>6.3507646839999996</c:v>
                </c:pt>
                <c:pt idx="2631">
                  <c:v>6.2890915009999997</c:v>
                </c:pt>
                <c:pt idx="2632">
                  <c:v>6.309862034</c:v>
                </c:pt>
                <c:pt idx="2633">
                  <c:v>6.2963413749999999</c:v>
                </c:pt>
                <c:pt idx="2634">
                  <c:v>6.2588418789999993</c:v>
                </c:pt>
                <c:pt idx="2635">
                  <c:v>6.2615313310000005</c:v>
                </c:pt>
                <c:pt idx="2636">
                  <c:v>6.4783798210000008</c:v>
                </c:pt>
                <c:pt idx="2637">
                  <c:v>6.3761221130000001</c:v>
                </c:pt>
                <c:pt idx="2638">
                  <c:v>6.4106289350000001</c:v>
                </c:pt>
                <c:pt idx="2639">
                  <c:v>6.3677541399999997</c:v>
                </c:pt>
                <c:pt idx="2640">
                  <c:v>6.5038198720000002</c:v>
                </c:pt>
                <c:pt idx="2641">
                  <c:v>6.5597686139999993</c:v>
                </c:pt>
                <c:pt idx="2642">
                  <c:v>6.3635710080000001</c:v>
                </c:pt>
                <c:pt idx="2643">
                  <c:v>5.9359924950000007</c:v>
                </c:pt>
                <c:pt idx="2644">
                  <c:v>5.6275924459999995</c:v>
                </c:pt>
                <c:pt idx="2645">
                  <c:v>5.3188154510000007</c:v>
                </c:pt>
                <c:pt idx="2646">
                  <c:v>4.6458827680000008</c:v>
                </c:pt>
                <c:pt idx="2647">
                  <c:v>4.2339273679999998</c:v>
                </c:pt>
                <c:pt idx="2648">
                  <c:v>4.2085226350000005</c:v>
                </c:pt>
                <c:pt idx="2649">
                  <c:v>3.8680565369999997</c:v>
                </c:pt>
                <c:pt idx="2650">
                  <c:v>2.150915726</c:v>
                </c:pt>
                <c:pt idx="2651">
                  <c:v>1.311261161</c:v>
                </c:pt>
                <c:pt idx="2652">
                  <c:v>1.028789969</c:v>
                </c:pt>
                <c:pt idx="2653">
                  <c:v>0.89038302390000001</c:v>
                </c:pt>
                <c:pt idx="2654">
                  <c:v>0.98938783129999996</c:v>
                </c:pt>
                <c:pt idx="2655">
                  <c:v>1.0696226520000001</c:v>
                </c:pt>
                <c:pt idx="2656">
                  <c:v>1.2071065269999999</c:v>
                </c:pt>
                <c:pt idx="2657">
                  <c:v>1.431133134</c:v>
                </c:pt>
                <c:pt idx="2658">
                  <c:v>1.9241181089999999</c:v>
                </c:pt>
                <c:pt idx="2659">
                  <c:v>2.6859871629999996</c:v>
                </c:pt>
                <c:pt idx="2660">
                  <c:v>3.4435631610000002</c:v>
                </c:pt>
                <c:pt idx="2661">
                  <c:v>4.6140736520000001</c:v>
                </c:pt>
                <c:pt idx="2662">
                  <c:v>5.211156269</c:v>
                </c:pt>
                <c:pt idx="2663">
                  <c:v>5.8297452759999997</c:v>
                </c:pt>
                <c:pt idx="2664">
                  <c:v>6.1076439559999995</c:v>
                </c:pt>
                <c:pt idx="2665">
                  <c:v>5.9396096829999996</c:v>
                </c:pt>
                <c:pt idx="2666">
                  <c:v>5.7817115509999999</c:v>
                </c:pt>
                <c:pt idx="2667">
                  <c:v>5.72421764</c:v>
                </c:pt>
                <c:pt idx="2668">
                  <c:v>5.8741582169999997</c:v>
                </c:pt>
                <c:pt idx="2669">
                  <c:v>5.8626578740000008</c:v>
                </c:pt>
                <c:pt idx="2670">
                  <c:v>5.9373255540000001</c:v>
                </c:pt>
                <c:pt idx="2671">
                  <c:v>5.8004827150000002</c:v>
                </c:pt>
                <c:pt idx="2672">
                  <c:v>5.7997894710000004</c:v>
                </c:pt>
                <c:pt idx="2673">
                  <c:v>5.8920154920000005</c:v>
                </c:pt>
                <c:pt idx="2674">
                  <c:v>5.6570073920000006</c:v>
                </c:pt>
                <c:pt idx="2675">
                  <c:v>5.2908225849999999</c:v>
                </c:pt>
                <c:pt idx="2676">
                  <c:v>4.9100796510000002</c:v>
                </c:pt>
                <c:pt idx="2677">
                  <c:v>4.4599442959999998</c:v>
                </c:pt>
                <c:pt idx="2678">
                  <c:v>4.396822695</c:v>
                </c:pt>
                <c:pt idx="2679">
                  <c:v>4.4196643370000004</c:v>
                </c:pt>
                <c:pt idx="2680">
                  <c:v>4.6403848950000004</c:v>
                </c:pt>
                <c:pt idx="2681">
                  <c:v>5.1664046380000004</c:v>
                </c:pt>
                <c:pt idx="2682">
                  <c:v>5.5233947170000004</c:v>
                </c:pt>
                <c:pt idx="2683">
                  <c:v>5.3957117630000004</c:v>
                </c:pt>
                <c:pt idx="2684">
                  <c:v>5.6007675429999999</c:v>
                </c:pt>
                <c:pt idx="2685">
                  <c:v>6.4121417369999998</c:v>
                </c:pt>
                <c:pt idx="2686">
                  <c:v>6.6058565049999993</c:v>
                </c:pt>
                <c:pt idx="2687">
                  <c:v>5.9121005340000004</c:v>
                </c:pt>
                <c:pt idx="2688">
                  <c:v>6.4949145710000007</c:v>
                </c:pt>
                <c:pt idx="2689">
                  <c:v>6.2574997979999996</c:v>
                </c:pt>
                <c:pt idx="2690">
                  <c:v>5.9640940710000008</c:v>
                </c:pt>
                <c:pt idx="2691">
                  <c:v>4.9797970180000002</c:v>
                </c:pt>
                <c:pt idx="2692">
                  <c:v>5.1491532049999993</c:v>
                </c:pt>
                <c:pt idx="2693">
                  <c:v>5.2177910279999997</c:v>
                </c:pt>
                <c:pt idx="2694">
                  <c:v>5.6769162020000001</c:v>
                </c:pt>
                <c:pt idx="2695">
                  <c:v>6.2979232500000002</c:v>
                </c:pt>
                <c:pt idx="2696">
                  <c:v>6.3573651299999998</c:v>
                </c:pt>
                <c:pt idx="2697">
                  <c:v>6.2416201720000002</c:v>
                </c:pt>
                <c:pt idx="2698">
                  <c:v>5.9164503709999998</c:v>
                </c:pt>
                <c:pt idx="2699">
                  <c:v>4.7555617190000001</c:v>
                </c:pt>
                <c:pt idx="2700">
                  <c:v>4.9356679940000001</c:v>
                </c:pt>
                <c:pt idx="2701">
                  <c:v>4.2506490149999996</c:v>
                </c:pt>
                <c:pt idx="2702">
                  <c:v>3.5067840320000001</c:v>
                </c:pt>
                <c:pt idx="2703">
                  <c:v>3.1287972819999998</c:v>
                </c:pt>
                <c:pt idx="2704">
                  <c:v>3.5509513639999999</c:v>
                </c:pt>
                <c:pt idx="2705">
                  <c:v>3.6078154730000001</c:v>
                </c:pt>
                <c:pt idx="2706">
                  <c:v>3.7407423779999998</c:v>
                </c:pt>
                <c:pt idx="2707">
                  <c:v>4.1845635730000001</c:v>
                </c:pt>
                <c:pt idx="2708">
                  <c:v>5.4489361000000001</c:v>
                </c:pt>
                <c:pt idx="2709">
                  <c:v>5.1386687229999994</c:v>
                </c:pt>
                <c:pt idx="2710">
                  <c:v>5.4485977030000008</c:v>
                </c:pt>
                <c:pt idx="2711">
                  <c:v>4.8373037400000003</c:v>
                </c:pt>
                <c:pt idx="2712">
                  <c:v>4.865972384</c:v>
                </c:pt>
                <c:pt idx="2713">
                  <c:v>4.6738578479999999</c:v>
                </c:pt>
                <c:pt idx="2714">
                  <c:v>4.4017404079999993</c:v>
                </c:pt>
                <c:pt idx="2715">
                  <c:v>3.6274409150000002</c:v>
                </c:pt>
                <c:pt idx="2716">
                  <c:v>3.431010954</c:v>
                </c:pt>
                <c:pt idx="2717">
                  <c:v>3.7145336759999998</c:v>
                </c:pt>
                <c:pt idx="2718">
                  <c:v>3.4009801839999998</c:v>
                </c:pt>
                <c:pt idx="2719">
                  <c:v>3.0898962660000002</c:v>
                </c:pt>
                <c:pt idx="2720">
                  <c:v>3.2639672879999999</c:v>
                </c:pt>
                <c:pt idx="2721">
                  <c:v>2.1249315480000002</c:v>
                </c:pt>
                <c:pt idx="2722">
                  <c:v>1.6462226450000002</c:v>
                </c:pt>
                <c:pt idx="2723">
                  <c:v>1.1780980679999999</c:v>
                </c:pt>
                <c:pt idx="2724">
                  <c:v>1.069178915</c:v>
                </c:pt>
                <c:pt idx="2725">
                  <c:v>0.85741772809999994</c:v>
                </c:pt>
                <c:pt idx="2726">
                  <c:v>0.81920140489999993</c:v>
                </c:pt>
                <c:pt idx="2727">
                  <c:v>0.78778682379999998</c:v>
                </c:pt>
                <c:pt idx="2728">
                  <c:v>0.77800756720000008</c:v>
                </c:pt>
                <c:pt idx="2729">
                  <c:v>0.60637593369999998</c:v>
                </c:pt>
                <c:pt idx="2730">
                  <c:v>0.64436947050000004</c:v>
                </c:pt>
                <c:pt idx="2731">
                  <c:v>0.77386868860000002</c:v>
                </c:pt>
                <c:pt idx="2732">
                  <c:v>1.014786752</c:v>
                </c:pt>
                <c:pt idx="2733">
                  <c:v>1.2958144729999999</c:v>
                </c:pt>
                <c:pt idx="2734">
                  <c:v>1.3834111339999999</c:v>
                </c:pt>
                <c:pt idx="2735">
                  <c:v>1.2377606209999998</c:v>
                </c:pt>
                <c:pt idx="2736">
                  <c:v>1.4407320859999999</c:v>
                </c:pt>
                <c:pt idx="2737">
                  <c:v>1.288558557</c:v>
                </c:pt>
                <c:pt idx="2738">
                  <c:v>1.0235382070000001</c:v>
                </c:pt>
                <c:pt idx="2739">
                  <c:v>0.97905805320000006</c:v>
                </c:pt>
                <c:pt idx="2740">
                  <c:v>0.88186118020000004</c:v>
                </c:pt>
                <c:pt idx="2741">
                  <c:v>0.90886790570000009</c:v>
                </c:pt>
                <c:pt idx="2742">
                  <c:v>0.9855308773</c:v>
                </c:pt>
                <c:pt idx="2743">
                  <c:v>1.137294797</c:v>
                </c:pt>
                <c:pt idx="2744">
                  <c:v>1.7934721919999999</c:v>
                </c:pt>
                <c:pt idx="2745">
                  <c:v>2.6178481419999997</c:v>
                </c:pt>
                <c:pt idx="2746">
                  <c:v>1.9301014170000002</c:v>
                </c:pt>
                <c:pt idx="2747">
                  <c:v>1.101004793</c:v>
                </c:pt>
                <c:pt idx="2748">
                  <c:v>0.99930107030000004</c:v>
                </c:pt>
                <c:pt idx="2749">
                  <c:v>1.590764123</c:v>
                </c:pt>
                <c:pt idx="2750">
                  <c:v>2.3853427959999998</c:v>
                </c:pt>
                <c:pt idx="2751">
                  <c:v>2.7006266800000001</c:v>
                </c:pt>
                <c:pt idx="2752">
                  <c:v>3.5125030849999996</c:v>
                </c:pt>
                <c:pt idx="2753">
                  <c:v>4.3714511679999992</c:v>
                </c:pt>
                <c:pt idx="2754">
                  <c:v>4.8410164240000002</c:v>
                </c:pt>
                <c:pt idx="2755">
                  <c:v>5.2483407639999999</c:v>
                </c:pt>
                <c:pt idx="2756">
                  <c:v>5.3590368110000002</c:v>
                </c:pt>
                <c:pt idx="2757">
                  <c:v>5.6289841880000004</c:v>
                </c:pt>
                <c:pt idx="2758">
                  <c:v>5.2057507190000001</c:v>
                </c:pt>
                <c:pt idx="2759">
                  <c:v>4.4572452519999999</c:v>
                </c:pt>
                <c:pt idx="2760">
                  <c:v>4.4990910499999996</c:v>
                </c:pt>
                <c:pt idx="2761">
                  <c:v>4.5008076920000004</c:v>
                </c:pt>
                <c:pt idx="2762">
                  <c:v>4.3355543409999999</c:v>
                </c:pt>
                <c:pt idx="2763">
                  <c:v>3.9743659670000002</c:v>
                </c:pt>
                <c:pt idx="2764">
                  <c:v>3.50007994</c:v>
                </c:pt>
                <c:pt idx="2765">
                  <c:v>3.8810708699999998</c:v>
                </c:pt>
                <c:pt idx="2766">
                  <c:v>4.4580438889999998</c:v>
                </c:pt>
                <c:pt idx="2767">
                  <c:v>4.7635838179999999</c:v>
                </c:pt>
                <c:pt idx="2768">
                  <c:v>5.0593347629999998</c:v>
                </c:pt>
                <c:pt idx="2769">
                  <c:v>4.8335173009999997</c:v>
                </c:pt>
                <c:pt idx="2770">
                  <c:v>4.6252596890000008</c:v>
                </c:pt>
                <c:pt idx="2771">
                  <c:v>4.205756922</c:v>
                </c:pt>
                <c:pt idx="2772">
                  <c:v>3.6291273049999999</c:v>
                </c:pt>
                <c:pt idx="2773">
                  <c:v>3.2947708050000002</c:v>
                </c:pt>
                <c:pt idx="2774">
                  <c:v>3.5368189619999999</c:v>
                </c:pt>
                <c:pt idx="2775">
                  <c:v>3.6983265900000002</c:v>
                </c:pt>
                <c:pt idx="2776">
                  <c:v>3.6124450189999999</c:v>
                </c:pt>
                <c:pt idx="2777">
                  <c:v>3.45537283</c:v>
                </c:pt>
                <c:pt idx="2778">
                  <c:v>3.3415391190000001</c:v>
                </c:pt>
                <c:pt idx="2779">
                  <c:v>3.2767911320000001</c:v>
                </c:pt>
                <c:pt idx="2780">
                  <c:v>3.417475982</c:v>
                </c:pt>
                <c:pt idx="2781">
                  <c:v>3.9483592450000002</c:v>
                </c:pt>
                <c:pt idx="2782">
                  <c:v>4.700110574</c:v>
                </c:pt>
                <c:pt idx="2783">
                  <c:v>3.5376514379999997</c:v>
                </c:pt>
                <c:pt idx="2784">
                  <c:v>3.07068809</c:v>
                </c:pt>
                <c:pt idx="2785">
                  <c:v>2.9324346500000003</c:v>
                </c:pt>
                <c:pt idx="2786">
                  <c:v>2.7639475330000001</c:v>
                </c:pt>
                <c:pt idx="2787">
                  <c:v>2.606011181</c:v>
                </c:pt>
                <c:pt idx="2788">
                  <c:v>2.6596508569999999</c:v>
                </c:pt>
                <c:pt idx="2789">
                  <c:v>2.5072768019999998</c:v>
                </c:pt>
                <c:pt idx="2790">
                  <c:v>2.289212654</c:v>
                </c:pt>
                <c:pt idx="2791">
                  <c:v>2.0103924179999999</c:v>
                </c:pt>
                <c:pt idx="2792">
                  <c:v>1.692737589</c:v>
                </c:pt>
                <c:pt idx="2793">
                  <c:v>1.5736989770000001</c:v>
                </c:pt>
                <c:pt idx="2794">
                  <c:v>1.5272987709999999</c:v>
                </c:pt>
                <c:pt idx="2795">
                  <c:v>1.420303087</c:v>
                </c:pt>
                <c:pt idx="2796">
                  <c:v>1.642946121</c:v>
                </c:pt>
                <c:pt idx="2797">
                  <c:v>2.069014058</c:v>
                </c:pt>
                <c:pt idx="2798">
                  <c:v>2.2915686700000002</c:v>
                </c:pt>
                <c:pt idx="2799">
                  <c:v>2.0502827830000001</c:v>
                </c:pt>
                <c:pt idx="2800">
                  <c:v>1.928141807</c:v>
                </c:pt>
                <c:pt idx="2801">
                  <c:v>1.9008261290000001</c:v>
                </c:pt>
                <c:pt idx="2802">
                  <c:v>1.7724613549999999</c:v>
                </c:pt>
                <c:pt idx="2803">
                  <c:v>1.8508420619999999</c:v>
                </c:pt>
                <c:pt idx="2804">
                  <c:v>1.9017794809999999</c:v>
                </c:pt>
                <c:pt idx="2805">
                  <c:v>2.4541672299999999</c:v>
                </c:pt>
                <c:pt idx="2806">
                  <c:v>2.4540455889999997</c:v>
                </c:pt>
                <c:pt idx="2807">
                  <c:v>2.2854901970000001</c:v>
                </c:pt>
                <c:pt idx="2808">
                  <c:v>2.4687583020000003</c:v>
                </c:pt>
                <c:pt idx="2809">
                  <c:v>3.7446362869999996</c:v>
                </c:pt>
                <c:pt idx="2810">
                  <c:v>4.5280411640000002</c:v>
                </c:pt>
                <c:pt idx="2811">
                  <c:v>4.3982203330000003</c:v>
                </c:pt>
                <c:pt idx="2812">
                  <c:v>4.4710244599999998</c:v>
                </c:pt>
                <c:pt idx="2813">
                  <c:v>4.2098310809999999</c:v>
                </c:pt>
                <c:pt idx="2814">
                  <c:v>3.9790906669999999</c:v>
                </c:pt>
                <c:pt idx="2815">
                  <c:v>3.1852475559999998</c:v>
                </c:pt>
                <c:pt idx="2816">
                  <c:v>2.2357004369999998</c:v>
                </c:pt>
                <c:pt idx="2817">
                  <c:v>1.7325655520000001</c:v>
                </c:pt>
                <c:pt idx="2818">
                  <c:v>1.7249738020000001</c:v>
                </c:pt>
                <c:pt idx="2819">
                  <c:v>1.3028333170000002</c:v>
                </c:pt>
                <c:pt idx="2820">
                  <c:v>1.1729488469999998</c:v>
                </c:pt>
                <c:pt idx="2821">
                  <c:v>1.071216607</c:v>
                </c:pt>
                <c:pt idx="2822">
                  <c:v>0.97849122759999996</c:v>
                </c:pt>
                <c:pt idx="2823">
                  <c:v>1.9151248840000001</c:v>
                </c:pt>
                <c:pt idx="2824">
                  <c:v>1.6482313639999999</c:v>
                </c:pt>
                <c:pt idx="2825">
                  <c:v>0.82640335600000003</c:v>
                </c:pt>
                <c:pt idx="2826">
                  <c:v>1.226483261</c:v>
                </c:pt>
                <c:pt idx="2827">
                  <c:v>1.5369787770000001</c:v>
                </c:pt>
                <c:pt idx="2828">
                  <c:v>1.805226427</c:v>
                </c:pt>
                <c:pt idx="2829">
                  <c:v>2.8941131409999996</c:v>
                </c:pt>
                <c:pt idx="2830">
                  <c:v>3.836062219</c:v>
                </c:pt>
                <c:pt idx="2831">
                  <c:v>3.6098636640000001</c:v>
                </c:pt>
                <c:pt idx="2832">
                  <c:v>4.1304096689999996</c:v>
                </c:pt>
                <c:pt idx="2833">
                  <c:v>4.0733451799999996</c:v>
                </c:pt>
                <c:pt idx="2834">
                  <c:v>4.053833579</c:v>
                </c:pt>
                <c:pt idx="2835">
                  <c:v>3.8134946089999997</c:v>
                </c:pt>
                <c:pt idx="2836">
                  <c:v>3.3773919270000001</c:v>
                </c:pt>
                <c:pt idx="2837">
                  <c:v>2.6625423930000003</c:v>
                </c:pt>
                <c:pt idx="2838">
                  <c:v>2.1066958850000002</c:v>
                </c:pt>
                <c:pt idx="2839">
                  <c:v>1.67962536</c:v>
                </c:pt>
                <c:pt idx="2840">
                  <c:v>1.4855546220000002</c:v>
                </c:pt>
                <c:pt idx="2841">
                  <c:v>1.8556915120000002</c:v>
                </c:pt>
                <c:pt idx="2842">
                  <c:v>1.8910837550000001</c:v>
                </c:pt>
                <c:pt idx="2843">
                  <c:v>1.865523346</c:v>
                </c:pt>
                <c:pt idx="2844">
                  <c:v>2.3218058839999998</c:v>
                </c:pt>
                <c:pt idx="2845">
                  <c:v>2.2080539399999997</c:v>
                </c:pt>
                <c:pt idx="2846">
                  <c:v>1.918179343</c:v>
                </c:pt>
                <c:pt idx="2847">
                  <c:v>1.7777317029999999</c:v>
                </c:pt>
                <c:pt idx="2848">
                  <c:v>1.412909543</c:v>
                </c:pt>
                <c:pt idx="2849">
                  <c:v>1.1869959619999999</c:v>
                </c:pt>
                <c:pt idx="2850">
                  <c:v>1.3315033590000001</c:v>
                </c:pt>
                <c:pt idx="2851">
                  <c:v>1.7184016919999998</c:v>
                </c:pt>
                <c:pt idx="2852">
                  <c:v>3.074048618</c:v>
                </c:pt>
                <c:pt idx="2853">
                  <c:v>3.9494467920000003</c:v>
                </c:pt>
                <c:pt idx="2854">
                  <c:v>4.676069504</c:v>
                </c:pt>
                <c:pt idx="2855">
                  <c:v>4.6117335519999996</c:v>
                </c:pt>
                <c:pt idx="2856">
                  <c:v>4.7607760909999994</c:v>
                </c:pt>
                <c:pt idx="2857">
                  <c:v>5.0635202040000005</c:v>
                </c:pt>
                <c:pt idx="2858">
                  <c:v>4.850128196</c:v>
                </c:pt>
                <c:pt idx="2859">
                  <c:v>5.1238765709999994</c:v>
                </c:pt>
                <c:pt idx="2860">
                  <c:v>4.6270737019999997</c:v>
                </c:pt>
                <c:pt idx="2861">
                  <c:v>4.3276761759999998</c:v>
                </c:pt>
                <c:pt idx="2862">
                  <c:v>4.253259795</c:v>
                </c:pt>
                <c:pt idx="2863">
                  <c:v>3.9315891430000001</c:v>
                </c:pt>
                <c:pt idx="2864">
                  <c:v>3.860801291</c:v>
                </c:pt>
                <c:pt idx="2865">
                  <c:v>3.6873454809999999</c:v>
                </c:pt>
                <c:pt idx="2866">
                  <c:v>3.3641503830000001</c:v>
                </c:pt>
                <c:pt idx="2867">
                  <c:v>3.4252743780000001</c:v>
                </c:pt>
                <c:pt idx="2868">
                  <c:v>3.087587198</c:v>
                </c:pt>
                <c:pt idx="2869">
                  <c:v>2.5534555239999999</c:v>
                </c:pt>
                <c:pt idx="2870">
                  <c:v>2.4751399489999999</c:v>
                </c:pt>
                <c:pt idx="2871">
                  <c:v>2.7542631500000003</c:v>
                </c:pt>
                <c:pt idx="2872">
                  <c:v>2.987036528</c:v>
                </c:pt>
                <c:pt idx="2873">
                  <c:v>3.3853941910000001</c:v>
                </c:pt>
                <c:pt idx="2874">
                  <c:v>3.75331707</c:v>
                </c:pt>
                <c:pt idx="2875">
                  <c:v>4.0806605310000004</c:v>
                </c:pt>
                <c:pt idx="2876">
                  <c:v>5.0768614010000004</c:v>
                </c:pt>
                <c:pt idx="2877">
                  <c:v>4.8889235539999998</c:v>
                </c:pt>
                <c:pt idx="2878">
                  <c:v>4.5541504750000001</c:v>
                </c:pt>
                <c:pt idx="2879">
                  <c:v>4.3673407170000003</c:v>
                </c:pt>
                <c:pt idx="2880">
                  <c:v>4.8105003150000005</c:v>
                </c:pt>
                <c:pt idx="2881">
                  <c:v>4.4560209479999999</c:v>
                </c:pt>
                <c:pt idx="2882">
                  <c:v>5.3145093319999992</c:v>
                </c:pt>
                <c:pt idx="2883">
                  <c:v>5.3525226320000003</c:v>
                </c:pt>
                <c:pt idx="2884">
                  <c:v>5.4135598869999999</c:v>
                </c:pt>
                <c:pt idx="2885">
                  <c:v>5.1549880649999995</c:v>
                </c:pt>
                <c:pt idx="2886">
                  <c:v>4.9990826950000002</c:v>
                </c:pt>
                <c:pt idx="2887">
                  <c:v>4.2311501360000001</c:v>
                </c:pt>
                <c:pt idx="2888">
                  <c:v>3.7869146489999999</c:v>
                </c:pt>
                <c:pt idx="2889">
                  <c:v>3.1733061010000001</c:v>
                </c:pt>
                <c:pt idx="2890">
                  <c:v>1.952258161</c:v>
                </c:pt>
                <c:pt idx="2891">
                  <c:v>1.3701166089999999</c:v>
                </c:pt>
                <c:pt idx="2892">
                  <c:v>1.196369786</c:v>
                </c:pt>
                <c:pt idx="2893">
                  <c:v>1.3041073650000001</c:v>
                </c:pt>
                <c:pt idx="2894">
                  <c:v>1.524741839</c:v>
                </c:pt>
                <c:pt idx="2895">
                  <c:v>1.880432686</c:v>
                </c:pt>
                <c:pt idx="2896">
                  <c:v>2.427720205</c:v>
                </c:pt>
                <c:pt idx="2897">
                  <c:v>3.2703715089999998</c:v>
                </c:pt>
                <c:pt idx="2898">
                  <c:v>4.5652271410000003</c:v>
                </c:pt>
                <c:pt idx="2899">
                  <c:v>5.3693298819999997</c:v>
                </c:pt>
                <c:pt idx="2900">
                  <c:v>5.5541882060000001</c:v>
                </c:pt>
                <c:pt idx="2901">
                  <c:v>5.8137311920000005</c:v>
                </c:pt>
                <c:pt idx="2902">
                  <c:v>5.9245937089999998</c:v>
                </c:pt>
                <c:pt idx="2903">
                  <c:v>5.9218195869999999</c:v>
                </c:pt>
                <c:pt idx="2904">
                  <c:v>6.1207326389999999</c:v>
                </c:pt>
                <c:pt idx="2905">
                  <c:v>6.0259140440000003</c:v>
                </c:pt>
                <c:pt idx="2906">
                  <c:v>5.9668230299999996</c:v>
                </c:pt>
                <c:pt idx="2907">
                  <c:v>6.262627664</c:v>
                </c:pt>
                <c:pt idx="2908">
                  <c:v>6.3042155620000004</c:v>
                </c:pt>
                <c:pt idx="2909">
                  <c:v>6.0859499619999999</c:v>
                </c:pt>
                <c:pt idx="2910">
                  <c:v>5.9551641669999995</c:v>
                </c:pt>
                <c:pt idx="2911">
                  <c:v>6.0584245339999994</c:v>
                </c:pt>
                <c:pt idx="2912">
                  <c:v>6.1582938130000002</c:v>
                </c:pt>
                <c:pt idx="2913">
                  <c:v>6.196989189</c:v>
                </c:pt>
                <c:pt idx="2914">
                  <c:v>6.570378775</c:v>
                </c:pt>
                <c:pt idx="2915">
                  <c:v>6.8429494590000006</c:v>
                </c:pt>
                <c:pt idx="2916">
                  <c:v>7.0013690569999998</c:v>
                </c:pt>
                <c:pt idx="2917">
                  <c:v>7.0702162729999998</c:v>
                </c:pt>
                <c:pt idx="2918">
                  <c:v>7.2319998990000007</c:v>
                </c:pt>
                <c:pt idx="2919">
                  <c:v>7.3613982050000004</c:v>
                </c:pt>
                <c:pt idx="2920">
                  <c:v>7.3743289389999997</c:v>
                </c:pt>
                <c:pt idx="2921">
                  <c:v>7.3865634020000002</c:v>
                </c:pt>
                <c:pt idx="2922">
                  <c:v>7.3239675699999998</c:v>
                </c:pt>
                <c:pt idx="2923">
                  <c:v>7.1725612709999993</c:v>
                </c:pt>
                <c:pt idx="2924">
                  <c:v>6.1761149450000001</c:v>
                </c:pt>
                <c:pt idx="2925">
                  <c:v>5.08929221</c:v>
                </c:pt>
                <c:pt idx="2926">
                  <c:v>4.5486625190000005</c:v>
                </c:pt>
                <c:pt idx="2927">
                  <c:v>4.2056964429999999</c:v>
                </c:pt>
                <c:pt idx="2928">
                  <c:v>4.1294884209999996</c:v>
                </c:pt>
                <c:pt idx="2929">
                  <c:v>4.129975129</c:v>
                </c:pt>
                <c:pt idx="2930">
                  <c:v>3.921966405</c:v>
                </c:pt>
                <c:pt idx="2931">
                  <c:v>3.7520184530000003</c:v>
                </c:pt>
                <c:pt idx="2932">
                  <c:v>3.3927746679999999</c:v>
                </c:pt>
                <c:pt idx="2933">
                  <c:v>3.3999106280000002</c:v>
                </c:pt>
                <c:pt idx="2934">
                  <c:v>3.220739107</c:v>
                </c:pt>
                <c:pt idx="2935">
                  <c:v>2.869564462</c:v>
                </c:pt>
                <c:pt idx="2936">
                  <c:v>2.21895518</c:v>
                </c:pt>
                <c:pt idx="2937">
                  <c:v>3.0014758230000003</c:v>
                </c:pt>
                <c:pt idx="2938">
                  <c:v>2.7633623959999998</c:v>
                </c:pt>
                <c:pt idx="2939">
                  <c:v>2.2469815629999998</c:v>
                </c:pt>
                <c:pt idx="2940">
                  <c:v>1.9650933900000001</c:v>
                </c:pt>
                <c:pt idx="2941">
                  <c:v>1.9542663299999998</c:v>
                </c:pt>
                <c:pt idx="2942">
                  <c:v>1.729475852</c:v>
                </c:pt>
                <c:pt idx="2943">
                  <c:v>1.547904825</c:v>
                </c:pt>
                <c:pt idx="2944">
                  <c:v>1.244813476</c:v>
                </c:pt>
                <c:pt idx="2945">
                  <c:v>0.8586794861</c:v>
                </c:pt>
                <c:pt idx="2946">
                  <c:v>0.52846122309999999</c:v>
                </c:pt>
                <c:pt idx="2947">
                  <c:v>0.26864438360000004</c:v>
                </c:pt>
                <c:pt idx="2948">
                  <c:v>0.4385012902</c:v>
                </c:pt>
                <c:pt idx="2949">
                  <c:v>1.1963608019999998</c:v>
                </c:pt>
                <c:pt idx="2950">
                  <c:v>1.931206285</c:v>
                </c:pt>
                <c:pt idx="2951">
                  <c:v>2.7703562530000001</c:v>
                </c:pt>
                <c:pt idx="2952">
                  <c:v>2.9949442439999996</c:v>
                </c:pt>
                <c:pt idx="2953">
                  <c:v>3.1591353070000001</c:v>
                </c:pt>
                <c:pt idx="2954">
                  <c:v>2.8840944739999999</c:v>
                </c:pt>
                <c:pt idx="2955">
                  <c:v>2.5254070889999998</c:v>
                </c:pt>
                <c:pt idx="2956">
                  <c:v>2.2544992590000001</c:v>
                </c:pt>
                <c:pt idx="2957">
                  <c:v>2.3120507990000001</c:v>
                </c:pt>
                <c:pt idx="2958">
                  <c:v>1.7893158009999999</c:v>
                </c:pt>
                <c:pt idx="2959">
                  <c:v>1.0847143530000001</c:v>
                </c:pt>
                <c:pt idx="2960">
                  <c:v>0.43119658129999999</c:v>
                </c:pt>
                <c:pt idx="2961">
                  <c:v>0.49277937599999999</c:v>
                </c:pt>
                <c:pt idx="2962">
                  <c:v>0.48833048239999999</c:v>
                </c:pt>
                <c:pt idx="2963">
                  <c:v>0.51108630290000001</c:v>
                </c:pt>
                <c:pt idx="2964">
                  <c:v>0.70234475299999999</c:v>
                </c:pt>
                <c:pt idx="2965">
                  <c:v>0.76707231840000001</c:v>
                </c:pt>
                <c:pt idx="2966">
                  <c:v>0.84328539850000006</c:v>
                </c:pt>
                <c:pt idx="2967">
                  <c:v>1.151002799</c:v>
                </c:pt>
                <c:pt idx="2968">
                  <c:v>1.368394863</c:v>
                </c:pt>
                <c:pt idx="2969">
                  <c:v>1.4006876339999998</c:v>
                </c:pt>
                <c:pt idx="2970">
                  <c:v>1.4119844510000001</c:v>
                </c:pt>
                <c:pt idx="2971">
                  <c:v>1.500815529</c:v>
                </c:pt>
                <c:pt idx="2972">
                  <c:v>1.8549978789999999</c:v>
                </c:pt>
                <c:pt idx="2973">
                  <c:v>2.8546561969999997</c:v>
                </c:pt>
                <c:pt idx="2974">
                  <c:v>3.1221420109999998</c:v>
                </c:pt>
                <c:pt idx="2975">
                  <c:v>3.3309011320000002</c:v>
                </c:pt>
                <c:pt idx="2976">
                  <c:v>3.0951467050000003</c:v>
                </c:pt>
                <c:pt idx="2977">
                  <c:v>2.9332878660000001</c:v>
                </c:pt>
                <c:pt idx="2978">
                  <c:v>2.6642617909999999</c:v>
                </c:pt>
                <c:pt idx="2979">
                  <c:v>2.4284787360000002</c:v>
                </c:pt>
                <c:pt idx="2980">
                  <c:v>2.0655099269999999</c:v>
                </c:pt>
                <c:pt idx="2981">
                  <c:v>1.5017728529999999</c:v>
                </c:pt>
                <c:pt idx="2982">
                  <c:v>1.472243991</c:v>
                </c:pt>
                <c:pt idx="2983">
                  <c:v>0.96428103679999999</c:v>
                </c:pt>
                <c:pt idx="2984">
                  <c:v>0.92581227230000007</c:v>
                </c:pt>
                <c:pt idx="2985">
                  <c:v>1.0263690079999999</c:v>
                </c:pt>
                <c:pt idx="2986">
                  <c:v>0.99078965720000001</c:v>
                </c:pt>
                <c:pt idx="2987">
                  <c:v>0.92186483330000002</c:v>
                </c:pt>
                <c:pt idx="2988">
                  <c:v>0.71922301700000002</c:v>
                </c:pt>
                <c:pt idx="2989">
                  <c:v>0.63496774870000006</c:v>
                </c:pt>
                <c:pt idx="2990">
                  <c:v>0.46913799909999998</c:v>
                </c:pt>
                <c:pt idx="2991">
                  <c:v>0.40415107239999998</c:v>
                </c:pt>
                <c:pt idx="2992">
                  <c:v>0.45672484800000002</c:v>
                </c:pt>
                <c:pt idx="2993">
                  <c:v>0.54073760579999997</c:v>
                </c:pt>
                <c:pt idx="2994">
                  <c:v>0.53883684259999998</c:v>
                </c:pt>
                <c:pt idx="2995">
                  <c:v>0.5817394333</c:v>
                </c:pt>
                <c:pt idx="2996">
                  <c:v>0.91351593529999997</c:v>
                </c:pt>
                <c:pt idx="2997">
                  <c:v>1.2385395799999999</c:v>
                </c:pt>
                <c:pt idx="2998">
                  <c:v>1.594378163</c:v>
                </c:pt>
                <c:pt idx="2999">
                  <c:v>1.950524025</c:v>
                </c:pt>
                <c:pt idx="3000">
                  <c:v>2.1297836379999997</c:v>
                </c:pt>
                <c:pt idx="3001">
                  <c:v>2.1876804289999998</c:v>
                </c:pt>
                <c:pt idx="3002">
                  <c:v>2.061107384</c:v>
                </c:pt>
                <c:pt idx="3003">
                  <c:v>2.205367324</c:v>
                </c:pt>
                <c:pt idx="3004">
                  <c:v>2.1894195930000002</c:v>
                </c:pt>
                <c:pt idx="3005">
                  <c:v>2.5016742009999997</c:v>
                </c:pt>
                <c:pt idx="3006">
                  <c:v>2.6604632769999998</c:v>
                </c:pt>
                <c:pt idx="3007">
                  <c:v>2.2611480270000004</c:v>
                </c:pt>
                <c:pt idx="3008">
                  <c:v>1.8640875719999999</c:v>
                </c:pt>
                <c:pt idx="3009">
                  <c:v>1.7760710389999999</c:v>
                </c:pt>
                <c:pt idx="3010">
                  <c:v>1.5235039670000001</c:v>
                </c:pt>
                <c:pt idx="3011">
                  <c:v>1.1389259819999999</c:v>
                </c:pt>
                <c:pt idx="3012">
                  <c:v>1.4335422470000001</c:v>
                </c:pt>
                <c:pt idx="3013">
                  <c:v>1.8246174850000001</c:v>
                </c:pt>
                <c:pt idx="3014">
                  <c:v>2.2425859810000004</c:v>
                </c:pt>
                <c:pt idx="3015">
                  <c:v>1.7293458880000001</c:v>
                </c:pt>
                <c:pt idx="3016">
                  <c:v>1.2822865970000001</c:v>
                </c:pt>
                <c:pt idx="3017">
                  <c:v>1.5950218279999999</c:v>
                </c:pt>
                <c:pt idx="3018">
                  <c:v>1.7431046349999999</c:v>
                </c:pt>
                <c:pt idx="3019">
                  <c:v>1.891222373</c:v>
                </c:pt>
                <c:pt idx="3020">
                  <c:v>2.0016222419999998</c:v>
                </c:pt>
                <c:pt idx="3021">
                  <c:v>2.5000420540000001</c:v>
                </c:pt>
                <c:pt idx="3022">
                  <c:v>3.1758358159999998</c:v>
                </c:pt>
                <c:pt idx="3023">
                  <c:v>3.8691925129999998</c:v>
                </c:pt>
                <c:pt idx="3024">
                  <c:v>3.6708924220000001</c:v>
                </c:pt>
                <c:pt idx="3025">
                  <c:v>2.3996539240000003</c:v>
                </c:pt>
                <c:pt idx="3026">
                  <c:v>2.4751042710000002</c:v>
                </c:pt>
                <c:pt idx="3027">
                  <c:v>3.7122586030000004</c:v>
                </c:pt>
                <c:pt idx="3028">
                  <c:v>4.1494578559999997</c:v>
                </c:pt>
                <c:pt idx="3029">
                  <c:v>4.0858711830000001</c:v>
                </c:pt>
                <c:pt idx="3030">
                  <c:v>4.0177404599999997</c:v>
                </c:pt>
                <c:pt idx="3031">
                  <c:v>3.1475285779999997</c:v>
                </c:pt>
                <c:pt idx="3032">
                  <c:v>3.2261542620000001</c:v>
                </c:pt>
                <c:pt idx="3033">
                  <c:v>3.9195667570000001</c:v>
                </c:pt>
                <c:pt idx="3034">
                  <c:v>3.808184861</c:v>
                </c:pt>
                <c:pt idx="3035">
                  <c:v>3.3148788690000002</c:v>
                </c:pt>
                <c:pt idx="3036">
                  <c:v>3.1252651010000001</c:v>
                </c:pt>
                <c:pt idx="3037">
                  <c:v>3.0214067690000004</c:v>
                </c:pt>
                <c:pt idx="3038">
                  <c:v>3.0781410930000002</c:v>
                </c:pt>
                <c:pt idx="3039">
                  <c:v>3.585721521</c:v>
                </c:pt>
                <c:pt idx="3040">
                  <c:v>3.791586036</c:v>
                </c:pt>
                <c:pt idx="3041">
                  <c:v>4.5166248699999993</c:v>
                </c:pt>
                <c:pt idx="3042">
                  <c:v>5.0554799679999993</c:v>
                </c:pt>
                <c:pt idx="3043">
                  <c:v>4.60866957</c:v>
                </c:pt>
                <c:pt idx="3044">
                  <c:v>4.2450463259999998</c:v>
                </c:pt>
                <c:pt idx="3045">
                  <c:v>4.3414114939999999</c:v>
                </c:pt>
                <c:pt idx="3046">
                  <c:v>5.0441973219999996</c:v>
                </c:pt>
                <c:pt idx="3047">
                  <c:v>4.2648541269999996</c:v>
                </c:pt>
                <c:pt idx="3048">
                  <c:v>3.7110099230000002</c:v>
                </c:pt>
                <c:pt idx="3049">
                  <c:v>3.8907925890000001</c:v>
                </c:pt>
                <c:pt idx="3050">
                  <c:v>3.843538734</c:v>
                </c:pt>
                <c:pt idx="3051">
                  <c:v>4.2772983249999994</c:v>
                </c:pt>
                <c:pt idx="3052">
                  <c:v>4.6758246369999998</c:v>
                </c:pt>
                <c:pt idx="3053">
                  <c:v>4.4962775779999999</c:v>
                </c:pt>
                <c:pt idx="3054">
                  <c:v>4.6435343849999997</c:v>
                </c:pt>
                <c:pt idx="3055">
                  <c:v>4.4260842300000007</c:v>
                </c:pt>
                <c:pt idx="3056">
                  <c:v>4.6662370469999992</c:v>
                </c:pt>
                <c:pt idx="3057">
                  <c:v>4.7788794169999997</c:v>
                </c:pt>
                <c:pt idx="3058">
                  <c:v>4.9012347950000006</c:v>
                </c:pt>
                <c:pt idx="3059">
                  <c:v>4.4141355449999997</c:v>
                </c:pt>
                <c:pt idx="3060">
                  <c:v>4.1074977129999999</c:v>
                </c:pt>
                <c:pt idx="3061">
                  <c:v>3.6607061970000001</c:v>
                </c:pt>
                <c:pt idx="3062">
                  <c:v>3.620510855</c:v>
                </c:pt>
                <c:pt idx="3063">
                  <c:v>3.825625348</c:v>
                </c:pt>
                <c:pt idx="3064">
                  <c:v>4.4892109959999997</c:v>
                </c:pt>
                <c:pt idx="3065">
                  <c:v>5.6508576780000004</c:v>
                </c:pt>
                <c:pt idx="3066">
                  <c:v>5.3153261089999999</c:v>
                </c:pt>
                <c:pt idx="3067">
                  <c:v>4.8113346019999996</c:v>
                </c:pt>
                <c:pt idx="3068">
                  <c:v>4.9504675090000001</c:v>
                </c:pt>
                <c:pt idx="3069">
                  <c:v>5.5542388229999995</c:v>
                </c:pt>
                <c:pt idx="3070">
                  <c:v>5.8798221919999998</c:v>
                </c:pt>
                <c:pt idx="3071">
                  <c:v>5.494804512</c:v>
                </c:pt>
                <c:pt idx="3072">
                  <c:v>5.0528033930000005</c:v>
                </c:pt>
                <c:pt idx="3073">
                  <c:v>4.2348729279999997</c:v>
                </c:pt>
                <c:pt idx="3074">
                  <c:v>3.6800724950000001</c:v>
                </c:pt>
                <c:pt idx="3075">
                  <c:v>3.8757929519999998</c:v>
                </c:pt>
                <c:pt idx="3076">
                  <c:v>3.8470496540000001</c:v>
                </c:pt>
                <c:pt idx="3077">
                  <c:v>3.4642552270000002</c:v>
                </c:pt>
                <c:pt idx="3078">
                  <c:v>2.6786418870000004</c:v>
                </c:pt>
                <c:pt idx="3079">
                  <c:v>1.9133034900000001</c:v>
                </c:pt>
                <c:pt idx="3080">
                  <c:v>2.0697322650000003</c:v>
                </c:pt>
                <c:pt idx="3081">
                  <c:v>2.2665313540000001</c:v>
                </c:pt>
                <c:pt idx="3082">
                  <c:v>2.798601353</c:v>
                </c:pt>
                <c:pt idx="3083">
                  <c:v>2.2274818710000002</c:v>
                </c:pt>
                <c:pt idx="3084">
                  <c:v>2.7616814519999999</c:v>
                </c:pt>
                <c:pt idx="3085">
                  <c:v>3.2386706620000001</c:v>
                </c:pt>
                <c:pt idx="3086">
                  <c:v>3.1102723559999998</c:v>
                </c:pt>
                <c:pt idx="3087">
                  <c:v>3.8526503830000003</c:v>
                </c:pt>
                <c:pt idx="3088">
                  <c:v>4.0027599089999999</c:v>
                </c:pt>
                <c:pt idx="3089">
                  <c:v>3.910792109</c:v>
                </c:pt>
                <c:pt idx="3090">
                  <c:v>2.9129136849999999</c:v>
                </c:pt>
                <c:pt idx="3091">
                  <c:v>2.1440476820000001</c:v>
                </c:pt>
                <c:pt idx="3092">
                  <c:v>1.8242550470000001</c:v>
                </c:pt>
                <c:pt idx="3093">
                  <c:v>1.687275155</c:v>
                </c:pt>
                <c:pt idx="3094">
                  <c:v>1.529497232</c:v>
                </c:pt>
                <c:pt idx="3095">
                  <c:v>1.8515685329999998</c:v>
                </c:pt>
                <c:pt idx="3096">
                  <c:v>1.312886217</c:v>
                </c:pt>
                <c:pt idx="3097">
                  <c:v>0.96298031960000008</c:v>
                </c:pt>
                <c:pt idx="3098">
                  <c:v>1.715442575</c:v>
                </c:pt>
                <c:pt idx="3099">
                  <c:v>2.8448251190000002</c:v>
                </c:pt>
                <c:pt idx="3100">
                  <c:v>2.807955679</c:v>
                </c:pt>
                <c:pt idx="3101">
                  <c:v>2.3262233930000003</c:v>
                </c:pt>
                <c:pt idx="3102">
                  <c:v>1.8744127690000001</c:v>
                </c:pt>
                <c:pt idx="3103">
                  <c:v>1.6799207790000001</c:v>
                </c:pt>
                <c:pt idx="3104">
                  <c:v>1.7383271440000001</c:v>
                </c:pt>
                <c:pt idx="3105">
                  <c:v>1.811254567</c:v>
                </c:pt>
                <c:pt idx="3106">
                  <c:v>2.0338750809999997</c:v>
                </c:pt>
                <c:pt idx="3107">
                  <c:v>2.3917824220000004</c:v>
                </c:pt>
                <c:pt idx="3108">
                  <c:v>2.8389032950000002</c:v>
                </c:pt>
                <c:pt idx="3109">
                  <c:v>4.0799655599999998</c:v>
                </c:pt>
                <c:pt idx="3110">
                  <c:v>5.0160955009999997</c:v>
                </c:pt>
                <c:pt idx="3111">
                  <c:v>4.05304106</c:v>
                </c:pt>
                <c:pt idx="3112">
                  <c:v>2.341033039</c:v>
                </c:pt>
                <c:pt idx="3113">
                  <c:v>1.7217925459999999</c:v>
                </c:pt>
                <c:pt idx="3114">
                  <c:v>1.5632947899999998</c:v>
                </c:pt>
                <c:pt idx="3115">
                  <c:v>1.5160885550000001</c:v>
                </c:pt>
                <c:pt idx="3116">
                  <c:v>1.317082466</c:v>
                </c:pt>
                <c:pt idx="3117">
                  <c:v>1.327066801</c:v>
                </c:pt>
                <c:pt idx="3118">
                  <c:v>1.2791659259999999</c:v>
                </c:pt>
                <c:pt idx="3119">
                  <c:v>1.1955857109999999</c:v>
                </c:pt>
                <c:pt idx="3120">
                  <c:v>1.3097418729999999</c:v>
                </c:pt>
                <c:pt idx="3121">
                  <c:v>1.4602202500000001</c:v>
                </c:pt>
                <c:pt idx="3122">
                  <c:v>1.077360187</c:v>
                </c:pt>
                <c:pt idx="3123">
                  <c:v>1.4594246180000001</c:v>
                </c:pt>
                <c:pt idx="3124">
                  <c:v>1.4003909480000001</c:v>
                </c:pt>
                <c:pt idx="3125">
                  <c:v>0.98425783309999992</c:v>
                </c:pt>
                <c:pt idx="3126">
                  <c:v>0.8311707088000001</c:v>
                </c:pt>
                <c:pt idx="3127">
                  <c:v>0.90798478390000004</c:v>
                </c:pt>
                <c:pt idx="3128">
                  <c:v>0.74526370499999994</c:v>
                </c:pt>
                <c:pt idx="3129">
                  <c:v>1.1124139980000001</c:v>
                </c:pt>
                <c:pt idx="3130">
                  <c:v>1.4436372559999999</c:v>
                </c:pt>
                <c:pt idx="3131">
                  <c:v>1.7513175220000001</c:v>
                </c:pt>
                <c:pt idx="3132">
                  <c:v>1.9101706190000001</c:v>
                </c:pt>
                <c:pt idx="3133">
                  <c:v>1.9037809190000001</c:v>
                </c:pt>
                <c:pt idx="3134">
                  <c:v>2.0824227999999998</c:v>
                </c:pt>
                <c:pt idx="3135">
                  <c:v>2.2994434419999998</c:v>
                </c:pt>
                <c:pt idx="3136">
                  <c:v>2.3435511</c:v>
                </c:pt>
                <c:pt idx="3137">
                  <c:v>2.2680952269999999</c:v>
                </c:pt>
                <c:pt idx="3138">
                  <c:v>1.8412017920000001</c:v>
                </c:pt>
                <c:pt idx="3139">
                  <c:v>1.324670864</c:v>
                </c:pt>
                <c:pt idx="3140">
                  <c:v>1.141116451</c:v>
                </c:pt>
                <c:pt idx="3141">
                  <c:v>1.067422635</c:v>
                </c:pt>
                <c:pt idx="3142">
                  <c:v>1.1302812180000001</c:v>
                </c:pt>
                <c:pt idx="3143">
                  <c:v>1.3707476620000001</c:v>
                </c:pt>
                <c:pt idx="3144">
                  <c:v>1.3014766689999999</c:v>
                </c:pt>
                <c:pt idx="3145">
                  <c:v>1.378503451</c:v>
                </c:pt>
                <c:pt idx="3146">
                  <c:v>1.4541164639999999</c:v>
                </c:pt>
                <c:pt idx="3147">
                  <c:v>1.399064332</c:v>
                </c:pt>
                <c:pt idx="3148">
                  <c:v>1.3669021700000001</c:v>
                </c:pt>
                <c:pt idx="3149">
                  <c:v>1.297167934</c:v>
                </c:pt>
                <c:pt idx="3150">
                  <c:v>1.2928798220000002</c:v>
                </c:pt>
                <c:pt idx="3151">
                  <c:v>1.0458615299999998</c:v>
                </c:pt>
                <c:pt idx="3152">
                  <c:v>1.0011030759999999</c:v>
                </c:pt>
                <c:pt idx="3153">
                  <c:v>1.324025477</c:v>
                </c:pt>
                <c:pt idx="3154">
                  <c:v>1.411258659</c:v>
                </c:pt>
                <c:pt idx="3155">
                  <c:v>0.92993025969999998</c:v>
                </c:pt>
                <c:pt idx="3156">
                  <c:v>0.67007698159999995</c:v>
                </c:pt>
                <c:pt idx="3157">
                  <c:v>0.47762277959999999</c:v>
                </c:pt>
                <c:pt idx="3158">
                  <c:v>0.49816133550000002</c:v>
                </c:pt>
                <c:pt idx="3159">
                  <c:v>0.47555323700000002</c:v>
                </c:pt>
                <c:pt idx="3160">
                  <c:v>0.65250623780000006</c:v>
                </c:pt>
                <c:pt idx="3161">
                  <c:v>0.76850470810000004</c:v>
                </c:pt>
                <c:pt idx="3162">
                  <c:v>0.91629469619999993</c:v>
                </c:pt>
                <c:pt idx="3163">
                  <c:v>1.059033179</c:v>
                </c:pt>
                <c:pt idx="3164">
                  <c:v>2.0807814960000002</c:v>
                </c:pt>
                <c:pt idx="3165">
                  <c:v>3.2598173319999999</c:v>
                </c:pt>
                <c:pt idx="3166">
                  <c:v>3.9929438359999998</c:v>
                </c:pt>
                <c:pt idx="3167">
                  <c:v>4.6136859550000002</c:v>
                </c:pt>
                <c:pt idx="3168">
                  <c:v>4.7571770640000004</c:v>
                </c:pt>
                <c:pt idx="3169">
                  <c:v>4.5630234609999993</c:v>
                </c:pt>
                <c:pt idx="3170">
                  <c:v>4.5429608400000001</c:v>
                </c:pt>
                <c:pt idx="3171">
                  <c:v>4.6047390009999996</c:v>
                </c:pt>
                <c:pt idx="3172">
                  <c:v>4.4656051690000007</c:v>
                </c:pt>
                <c:pt idx="3173">
                  <c:v>4.0440524350000002</c:v>
                </c:pt>
                <c:pt idx="3174">
                  <c:v>3.6585858010000001</c:v>
                </c:pt>
                <c:pt idx="3175">
                  <c:v>2.8144630360000003</c:v>
                </c:pt>
                <c:pt idx="3176">
                  <c:v>2.0818099189999999</c:v>
                </c:pt>
                <c:pt idx="3177">
                  <c:v>2.5621490039999997</c:v>
                </c:pt>
                <c:pt idx="3178">
                  <c:v>1.9001858999999999</c:v>
                </c:pt>
                <c:pt idx="3179">
                  <c:v>1.7747932310000001</c:v>
                </c:pt>
                <c:pt idx="3180">
                  <c:v>1.416865724</c:v>
                </c:pt>
                <c:pt idx="3181">
                  <c:v>1.7146351299999998</c:v>
                </c:pt>
                <c:pt idx="3182">
                  <c:v>1.8654715839999998</c:v>
                </c:pt>
                <c:pt idx="3183">
                  <c:v>1.930644088</c:v>
                </c:pt>
                <c:pt idx="3184">
                  <c:v>2.1531442080000001</c:v>
                </c:pt>
                <c:pt idx="3185">
                  <c:v>2.1951341370000002</c:v>
                </c:pt>
                <c:pt idx="3186">
                  <c:v>2.254108945</c:v>
                </c:pt>
                <c:pt idx="3187">
                  <c:v>2.1882770360000001</c:v>
                </c:pt>
                <c:pt idx="3188">
                  <c:v>2.6490347440000002</c:v>
                </c:pt>
                <c:pt idx="3189">
                  <c:v>3.5676521440000002</c:v>
                </c:pt>
                <c:pt idx="3190">
                  <c:v>4.2808116579999993</c:v>
                </c:pt>
                <c:pt idx="3191">
                  <c:v>4.5699094929999999</c:v>
                </c:pt>
                <c:pt idx="3192">
                  <c:v>4.1607732689999999</c:v>
                </c:pt>
                <c:pt idx="3193">
                  <c:v>3.6423700829999999</c:v>
                </c:pt>
                <c:pt idx="3194">
                  <c:v>3.5782032199999998</c:v>
                </c:pt>
                <c:pt idx="3195">
                  <c:v>3.52668384</c:v>
                </c:pt>
                <c:pt idx="3196">
                  <c:v>3.6024317190000001</c:v>
                </c:pt>
                <c:pt idx="3197">
                  <c:v>3.7275948849999998</c:v>
                </c:pt>
                <c:pt idx="3198">
                  <c:v>3.5301712240000001</c:v>
                </c:pt>
                <c:pt idx="3199">
                  <c:v>3.0161641509999999</c:v>
                </c:pt>
                <c:pt idx="3200">
                  <c:v>3.5263963149999999</c:v>
                </c:pt>
                <c:pt idx="3201">
                  <c:v>3.229062377</c:v>
                </c:pt>
                <c:pt idx="3202">
                  <c:v>2.831516213</c:v>
                </c:pt>
                <c:pt idx="3203">
                  <c:v>2.6600748809999999</c:v>
                </c:pt>
                <c:pt idx="3204">
                  <c:v>2.4957995479999999</c:v>
                </c:pt>
                <c:pt idx="3205">
                  <c:v>2.9463892120000001</c:v>
                </c:pt>
                <c:pt idx="3206">
                  <c:v>3.687118296</c:v>
                </c:pt>
                <c:pt idx="3207">
                  <c:v>4.0396302649999996</c:v>
                </c:pt>
                <c:pt idx="3208">
                  <c:v>4.5364603539999999</c:v>
                </c:pt>
                <c:pt idx="3209">
                  <c:v>5.7013984520000003</c:v>
                </c:pt>
                <c:pt idx="3210">
                  <c:v>5.8118709900000001</c:v>
                </c:pt>
                <c:pt idx="3211">
                  <c:v>5.1376064120000002</c:v>
                </c:pt>
                <c:pt idx="3212">
                  <c:v>4.5756804860000004</c:v>
                </c:pt>
                <c:pt idx="3213">
                  <c:v>5.3771860559999993</c:v>
                </c:pt>
                <c:pt idx="3214">
                  <c:v>4.4764177570000001</c:v>
                </c:pt>
                <c:pt idx="3215">
                  <c:v>4.5169515899999997</c:v>
                </c:pt>
                <c:pt idx="3216">
                  <c:v>5.6009074300000004</c:v>
                </c:pt>
                <c:pt idx="3217">
                  <c:v>4.787757182</c:v>
                </c:pt>
                <c:pt idx="3218">
                  <c:v>4.5562235179999995</c:v>
                </c:pt>
                <c:pt idx="3219">
                  <c:v>3.8648387529999999</c:v>
                </c:pt>
                <c:pt idx="3220">
                  <c:v>3.974664518</c:v>
                </c:pt>
                <c:pt idx="3221">
                  <c:v>3.7287835039999999</c:v>
                </c:pt>
                <c:pt idx="3222">
                  <c:v>4.6586865939999997</c:v>
                </c:pt>
                <c:pt idx="3223">
                  <c:v>4.4053599720000003</c:v>
                </c:pt>
                <c:pt idx="3224">
                  <c:v>4.485938644</c:v>
                </c:pt>
                <c:pt idx="3225">
                  <c:v>4.5082950349999997</c:v>
                </c:pt>
                <c:pt idx="3226">
                  <c:v>4.3783065600000004</c:v>
                </c:pt>
                <c:pt idx="3227">
                  <c:v>4.1212095870000001</c:v>
                </c:pt>
                <c:pt idx="3228">
                  <c:v>4.0149333459999994</c:v>
                </c:pt>
                <c:pt idx="3229">
                  <c:v>4.2106810349999995</c:v>
                </c:pt>
                <c:pt idx="3230">
                  <c:v>4.5811718360000002</c:v>
                </c:pt>
                <c:pt idx="3231">
                  <c:v>3.9424392939999997</c:v>
                </c:pt>
                <c:pt idx="3232">
                  <c:v>5.0735894090000002</c:v>
                </c:pt>
                <c:pt idx="3233">
                  <c:v>5.3808516370000001</c:v>
                </c:pt>
                <c:pt idx="3234">
                  <c:v>5.138104309</c:v>
                </c:pt>
                <c:pt idx="3235">
                  <c:v>3.721505665</c:v>
                </c:pt>
                <c:pt idx="3236">
                  <c:v>4.0973322449999996</c:v>
                </c:pt>
                <c:pt idx="3237">
                  <c:v>4.2187956529999999</c:v>
                </c:pt>
                <c:pt idx="3238">
                  <c:v>4.2050256130000001</c:v>
                </c:pt>
                <c:pt idx="3239">
                  <c:v>4.3711468199999999</c:v>
                </c:pt>
                <c:pt idx="3240">
                  <c:v>4.6253584510000003</c:v>
                </c:pt>
                <c:pt idx="3241">
                  <c:v>5.0264811140000001</c:v>
                </c:pt>
                <c:pt idx="3242">
                  <c:v>5.0323767479999999</c:v>
                </c:pt>
                <c:pt idx="3243">
                  <c:v>4.8608226930000002</c:v>
                </c:pt>
                <c:pt idx="3244">
                  <c:v>4.1723549100000001</c:v>
                </c:pt>
                <c:pt idx="3245">
                  <c:v>3.4062042270000004</c:v>
                </c:pt>
                <c:pt idx="3246">
                  <c:v>2.8919584220000001</c:v>
                </c:pt>
                <c:pt idx="3247">
                  <c:v>2.1460873299999998</c:v>
                </c:pt>
                <c:pt idx="3248">
                  <c:v>1.6409625189999999</c:v>
                </c:pt>
                <c:pt idx="3249">
                  <c:v>1.389684234</c:v>
                </c:pt>
                <c:pt idx="3250">
                  <c:v>1.3326358660000002</c:v>
                </c:pt>
                <c:pt idx="3251">
                  <c:v>1.1971684339999999</c:v>
                </c:pt>
                <c:pt idx="3252">
                  <c:v>1.23595101</c:v>
                </c:pt>
                <c:pt idx="3253">
                  <c:v>1.3217979179999999</c:v>
                </c:pt>
                <c:pt idx="3254">
                  <c:v>1.397778795</c:v>
                </c:pt>
                <c:pt idx="3255">
                  <c:v>1.4271213219999999</c:v>
                </c:pt>
                <c:pt idx="3256">
                  <c:v>1.4152953580000001</c:v>
                </c:pt>
                <c:pt idx="3257">
                  <c:v>1.397132077</c:v>
                </c:pt>
                <c:pt idx="3258">
                  <c:v>1.500679372</c:v>
                </c:pt>
                <c:pt idx="3259">
                  <c:v>1.8122726330000001</c:v>
                </c:pt>
                <c:pt idx="3260">
                  <c:v>2.5746612919999996</c:v>
                </c:pt>
                <c:pt idx="3261">
                  <c:v>3.145076215</c:v>
                </c:pt>
                <c:pt idx="3262">
                  <c:v>3.849527916</c:v>
                </c:pt>
                <c:pt idx="3263">
                  <c:v>3.9449835480000002</c:v>
                </c:pt>
                <c:pt idx="3264">
                  <c:v>3.790339473</c:v>
                </c:pt>
                <c:pt idx="3265">
                  <c:v>3.5758946680000001</c:v>
                </c:pt>
                <c:pt idx="3266">
                  <c:v>3.6711309399999998</c:v>
                </c:pt>
                <c:pt idx="3267">
                  <c:v>3.7020590360000001</c:v>
                </c:pt>
                <c:pt idx="3268">
                  <c:v>3.7769423200000003</c:v>
                </c:pt>
                <c:pt idx="3269">
                  <c:v>3.8141135410000002</c:v>
                </c:pt>
                <c:pt idx="3270">
                  <c:v>3.622642688</c:v>
                </c:pt>
                <c:pt idx="3271">
                  <c:v>3.1182632319999999</c:v>
                </c:pt>
                <c:pt idx="3272">
                  <c:v>2.0865599579999996</c:v>
                </c:pt>
                <c:pt idx="3273">
                  <c:v>1.489319925</c:v>
                </c:pt>
                <c:pt idx="3274">
                  <c:v>1.136167948</c:v>
                </c:pt>
                <c:pt idx="3275">
                  <c:v>1.4258521159999999</c:v>
                </c:pt>
                <c:pt idx="3276">
                  <c:v>1.5952701070000002</c:v>
                </c:pt>
                <c:pt idx="3277">
                  <c:v>1.959978116</c:v>
                </c:pt>
                <c:pt idx="3278">
                  <c:v>2.1967370279999998</c:v>
                </c:pt>
                <c:pt idx="3279">
                  <c:v>2.3655411869999998</c:v>
                </c:pt>
                <c:pt idx="3280">
                  <c:v>2.5164151489999997</c:v>
                </c:pt>
                <c:pt idx="3281">
                  <c:v>2.5900442109999999</c:v>
                </c:pt>
                <c:pt idx="3282">
                  <c:v>3.0547571919999998</c:v>
                </c:pt>
                <c:pt idx="3283">
                  <c:v>3.655864582</c:v>
                </c:pt>
                <c:pt idx="3284">
                  <c:v>4.7057923929999994</c:v>
                </c:pt>
                <c:pt idx="3285">
                  <c:v>5.6313561099999996</c:v>
                </c:pt>
                <c:pt idx="3286">
                  <c:v>5.9738597169999998</c:v>
                </c:pt>
                <c:pt idx="3287">
                  <c:v>6.0678142610000005</c:v>
                </c:pt>
                <c:pt idx="3288">
                  <c:v>6.1886791160000003</c:v>
                </c:pt>
                <c:pt idx="3289">
                  <c:v>5.9187115729999995</c:v>
                </c:pt>
                <c:pt idx="3290">
                  <c:v>5.4860202900000008</c:v>
                </c:pt>
                <c:pt idx="3291">
                  <c:v>5.6630228999999996</c:v>
                </c:pt>
                <c:pt idx="3292">
                  <c:v>5.5489030970000002</c:v>
                </c:pt>
                <c:pt idx="3293">
                  <c:v>5.8085449669999996</c:v>
                </c:pt>
                <c:pt idx="3294">
                  <c:v>5.678024733</c:v>
                </c:pt>
                <c:pt idx="3295">
                  <c:v>5.5346460359999998</c:v>
                </c:pt>
                <c:pt idx="3296">
                  <c:v>5.4843676640000005</c:v>
                </c:pt>
                <c:pt idx="3297">
                  <c:v>5.6572126540000003</c:v>
                </c:pt>
                <c:pt idx="3298">
                  <c:v>5.3573355019999997</c:v>
                </c:pt>
                <c:pt idx="3299">
                  <c:v>5.2011006850000001</c:v>
                </c:pt>
                <c:pt idx="3300">
                  <c:v>5.1091864380000001</c:v>
                </c:pt>
                <c:pt idx="3301">
                  <c:v>5.0581541410000002</c:v>
                </c:pt>
                <c:pt idx="3302">
                  <c:v>5.3582372450000006</c:v>
                </c:pt>
                <c:pt idx="3303">
                  <c:v>5.358934402</c:v>
                </c:pt>
                <c:pt idx="3304">
                  <c:v>5.6869546060000005</c:v>
                </c:pt>
                <c:pt idx="3305">
                  <c:v>5.9113115409999999</c:v>
                </c:pt>
                <c:pt idx="3306">
                  <c:v>5.9620887749999998</c:v>
                </c:pt>
                <c:pt idx="3307">
                  <c:v>5.8067709489999997</c:v>
                </c:pt>
                <c:pt idx="3308">
                  <c:v>6.383143112</c:v>
                </c:pt>
                <c:pt idx="3309">
                  <c:v>6.6544764990000003</c:v>
                </c:pt>
                <c:pt idx="3310">
                  <c:v>6.5447530330000001</c:v>
                </c:pt>
                <c:pt idx="3311">
                  <c:v>6.6207768749999998</c:v>
                </c:pt>
                <c:pt idx="3312">
                  <c:v>6.4801639729999998</c:v>
                </c:pt>
                <c:pt idx="3313">
                  <c:v>5.8189815399999993</c:v>
                </c:pt>
                <c:pt idx="3314">
                  <c:v>5.384060474</c:v>
                </c:pt>
                <c:pt idx="3315">
                  <c:v>5.1362172560000001</c:v>
                </c:pt>
                <c:pt idx="3316">
                  <c:v>5.0170769379999998</c:v>
                </c:pt>
                <c:pt idx="3317">
                  <c:v>5.1190342229999999</c:v>
                </c:pt>
                <c:pt idx="3318">
                  <c:v>5.0122129750000006</c:v>
                </c:pt>
                <c:pt idx="3319">
                  <c:v>4.9321466339999995</c:v>
                </c:pt>
                <c:pt idx="3320">
                  <c:v>5.0254904460000001</c:v>
                </c:pt>
                <c:pt idx="3321">
                  <c:v>4.67917732</c:v>
                </c:pt>
                <c:pt idx="3322">
                  <c:v>4.3553279900000001</c:v>
                </c:pt>
                <c:pt idx="3323">
                  <c:v>3.875040195</c:v>
                </c:pt>
                <c:pt idx="3324">
                  <c:v>3.8983808730000002</c:v>
                </c:pt>
                <c:pt idx="3325">
                  <c:v>4.0044780900000001</c:v>
                </c:pt>
                <c:pt idx="3326">
                  <c:v>4.231620296</c:v>
                </c:pt>
                <c:pt idx="3327">
                  <c:v>4.4900144099999997</c:v>
                </c:pt>
                <c:pt idx="3328">
                  <c:v>4.344622083</c:v>
                </c:pt>
                <c:pt idx="3329">
                  <c:v>4.4459360079999994</c:v>
                </c:pt>
                <c:pt idx="3330">
                  <c:v>4.242295575</c:v>
                </c:pt>
                <c:pt idx="3331">
                  <c:v>3.1631323569999998</c:v>
                </c:pt>
                <c:pt idx="3332">
                  <c:v>2.7366904070000002</c:v>
                </c:pt>
                <c:pt idx="3333">
                  <c:v>2.5857201189999999</c:v>
                </c:pt>
                <c:pt idx="3334">
                  <c:v>2.700845476</c:v>
                </c:pt>
                <c:pt idx="3335">
                  <c:v>3.4885212379999997</c:v>
                </c:pt>
                <c:pt idx="3336">
                  <c:v>4.3921642959999998</c:v>
                </c:pt>
                <c:pt idx="3337">
                  <c:v>4.5306903570000001</c:v>
                </c:pt>
                <c:pt idx="3338">
                  <c:v>4.8440751779999998</c:v>
                </c:pt>
                <c:pt idx="3339">
                  <c:v>4.9060972760000006</c:v>
                </c:pt>
                <c:pt idx="3340">
                  <c:v>4.8736084600000007</c:v>
                </c:pt>
                <c:pt idx="3341">
                  <c:v>4.7453590390000002</c:v>
                </c:pt>
                <c:pt idx="3342">
                  <c:v>4.3273344250000001</c:v>
                </c:pt>
                <c:pt idx="3343">
                  <c:v>3.8883989040000002</c:v>
                </c:pt>
                <c:pt idx="3344">
                  <c:v>3.8415502990000001</c:v>
                </c:pt>
                <c:pt idx="3345">
                  <c:v>4.2019822379999994</c:v>
                </c:pt>
                <c:pt idx="3346">
                  <c:v>3.920424503</c:v>
                </c:pt>
                <c:pt idx="3347">
                  <c:v>3.5573034250000002</c:v>
                </c:pt>
                <c:pt idx="3348">
                  <c:v>3.1354579410000003</c:v>
                </c:pt>
                <c:pt idx="3349">
                  <c:v>3.110760032</c:v>
                </c:pt>
                <c:pt idx="3350">
                  <c:v>3.1395128159999999</c:v>
                </c:pt>
                <c:pt idx="3351">
                  <c:v>3.337399225</c:v>
                </c:pt>
                <c:pt idx="3352">
                  <c:v>3.5561850850000001</c:v>
                </c:pt>
                <c:pt idx="3353">
                  <c:v>3.705907405</c:v>
                </c:pt>
                <c:pt idx="3354">
                  <c:v>3.5389754280000001</c:v>
                </c:pt>
                <c:pt idx="3355">
                  <c:v>2.6139782599999997</c:v>
                </c:pt>
                <c:pt idx="3356">
                  <c:v>2.142175409</c:v>
                </c:pt>
                <c:pt idx="3357">
                  <c:v>1.8999422890000002</c:v>
                </c:pt>
                <c:pt idx="3358">
                  <c:v>2.3661853719999999</c:v>
                </c:pt>
                <c:pt idx="3359">
                  <c:v>3.4799145189999998</c:v>
                </c:pt>
                <c:pt idx="3360">
                  <c:v>4.7311240770000005</c:v>
                </c:pt>
                <c:pt idx="3361">
                  <c:v>4.7981119159999999</c:v>
                </c:pt>
                <c:pt idx="3362">
                  <c:v>4.6878100700000003</c:v>
                </c:pt>
                <c:pt idx="3363">
                  <c:v>4.644590236</c:v>
                </c:pt>
                <c:pt idx="3364">
                  <c:v>4.7386270130000003</c:v>
                </c:pt>
                <c:pt idx="3365">
                  <c:v>4.3418162249999996</c:v>
                </c:pt>
                <c:pt idx="3366">
                  <c:v>3.4778050680000003</c:v>
                </c:pt>
                <c:pt idx="3367">
                  <c:v>2.3622054819999998</c:v>
                </c:pt>
                <c:pt idx="3368">
                  <c:v>2.9645232900000003</c:v>
                </c:pt>
                <c:pt idx="3369">
                  <c:v>3.794704238</c:v>
                </c:pt>
                <c:pt idx="3370">
                  <c:v>4.511992845</c:v>
                </c:pt>
                <c:pt idx="3371">
                  <c:v>6.2229209450000003</c:v>
                </c:pt>
                <c:pt idx="3372">
                  <c:v>6.3148659159999996</c:v>
                </c:pt>
                <c:pt idx="3373">
                  <c:v>5.8377568389999999</c:v>
                </c:pt>
                <c:pt idx="3374">
                  <c:v>4.6413072469999994</c:v>
                </c:pt>
                <c:pt idx="3375">
                  <c:v>3.2100867600000003</c:v>
                </c:pt>
                <c:pt idx="3376">
                  <c:v>1.936975527</c:v>
                </c:pt>
                <c:pt idx="3377">
                  <c:v>1.4690102260000002</c:v>
                </c:pt>
                <c:pt idx="3378">
                  <c:v>0.96124985880000002</c:v>
                </c:pt>
                <c:pt idx="3379">
                  <c:v>0.66084098429999993</c:v>
                </c:pt>
                <c:pt idx="3380">
                  <c:v>0.73203047619999995</c:v>
                </c:pt>
                <c:pt idx="3381">
                  <c:v>1.125073223</c:v>
                </c:pt>
                <c:pt idx="3382">
                  <c:v>1.505890631</c:v>
                </c:pt>
                <c:pt idx="3383">
                  <c:v>1.626464659</c:v>
                </c:pt>
                <c:pt idx="3384">
                  <c:v>1.971603905</c:v>
                </c:pt>
                <c:pt idx="3385">
                  <c:v>2.2796458830000002</c:v>
                </c:pt>
                <c:pt idx="3386">
                  <c:v>2.6847514050000001</c:v>
                </c:pt>
                <c:pt idx="3387">
                  <c:v>2.8282967119999998</c:v>
                </c:pt>
                <c:pt idx="3388">
                  <c:v>2.5264363570000001</c:v>
                </c:pt>
                <c:pt idx="3389">
                  <c:v>2.8886349280000001</c:v>
                </c:pt>
                <c:pt idx="3390">
                  <c:v>2.8035701909999999</c:v>
                </c:pt>
                <c:pt idx="3391">
                  <c:v>2.2780227530000001</c:v>
                </c:pt>
                <c:pt idx="3392">
                  <c:v>1.6297862950000002</c:v>
                </c:pt>
                <c:pt idx="3393">
                  <c:v>2.2349094979999999</c:v>
                </c:pt>
                <c:pt idx="3394">
                  <c:v>2.7031222320000001</c:v>
                </c:pt>
                <c:pt idx="3395">
                  <c:v>3.1425745529999998</c:v>
                </c:pt>
                <c:pt idx="3396">
                  <c:v>3.265387499</c:v>
                </c:pt>
                <c:pt idx="3397">
                  <c:v>2.8848032250000002</c:v>
                </c:pt>
                <c:pt idx="3398">
                  <c:v>2.9112649799999999</c:v>
                </c:pt>
                <c:pt idx="3399">
                  <c:v>2.8026656729999999</c:v>
                </c:pt>
                <c:pt idx="3400">
                  <c:v>2.7092972479999999</c:v>
                </c:pt>
                <c:pt idx="3401">
                  <c:v>3.0270869929999997</c:v>
                </c:pt>
                <c:pt idx="3402">
                  <c:v>3.0784565670000004</c:v>
                </c:pt>
                <c:pt idx="3403">
                  <c:v>3.25778269</c:v>
                </c:pt>
                <c:pt idx="3404">
                  <c:v>3.8490463770000001</c:v>
                </c:pt>
                <c:pt idx="3405">
                  <c:v>5.133062893</c:v>
                </c:pt>
                <c:pt idx="3406">
                  <c:v>5.8133429770000005</c:v>
                </c:pt>
                <c:pt idx="3407">
                  <c:v>5.4853061930000004</c:v>
                </c:pt>
                <c:pt idx="3408">
                  <c:v>5.5714078360000006</c:v>
                </c:pt>
                <c:pt idx="3409">
                  <c:v>5.5638942159999996</c:v>
                </c:pt>
                <c:pt idx="3410">
                  <c:v>5.4870795879999994</c:v>
                </c:pt>
                <c:pt idx="3411">
                  <c:v>5.477325757</c:v>
                </c:pt>
                <c:pt idx="3412">
                  <c:v>5.2466301499999997</c:v>
                </c:pt>
                <c:pt idx="3413">
                  <c:v>5.0121770899999998</c:v>
                </c:pt>
                <c:pt idx="3414">
                  <c:v>4.7799532280000001</c:v>
                </c:pt>
                <c:pt idx="3415">
                  <c:v>4.3678228350000001</c:v>
                </c:pt>
                <c:pt idx="3416">
                  <c:v>4.9476814960000004</c:v>
                </c:pt>
                <c:pt idx="3417">
                  <c:v>5.0917745089999995</c:v>
                </c:pt>
                <c:pt idx="3418">
                  <c:v>4.5893078130000005</c:v>
                </c:pt>
                <c:pt idx="3419">
                  <c:v>4.4988688789999998</c:v>
                </c:pt>
                <c:pt idx="3420">
                  <c:v>3.7875687830000002</c:v>
                </c:pt>
                <c:pt idx="3421">
                  <c:v>3.5352559719999999</c:v>
                </c:pt>
                <c:pt idx="3422">
                  <c:v>3.9000865140000003</c:v>
                </c:pt>
                <c:pt idx="3423">
                  <c:v>5.3117890980000002</c:v>
                </c:pt>
                <c:pt idx="3424">
                  <c:v>6.0373950590000005</c:v>
                </c:pt>
                <c:pt idx="3425">
                  <c:v>6.0557796189999999</c:v>
                </c:pt>
                <c:pt idx="3426">
                  <c:v>4.907695328</c:v>
                </c:pt>
                <c:pt idx="3427">
                  <c:v>4.1861393369999993</c:v>
                </c:pt>
                <c:pt idx="3428">
                  <c:v>4.846807364</c:v>
                </c:pt>
                <c:pt idx="3429">
                  <c:v>5.1323881700000005</c:v>
                </c:pt>
                <c:pt idx="3430">
                  <c:v>4.5449158610000007</c:v>
                </c:pt>
                <c:pt idx="3431">
                  <c:v>2.8022242350000002</c:v>
                </c:pt>
                <c:pt idx="3432">
                  <c:v>3.5818149109999999</c:v>
                </c:pt>
                <c:pt idx="3433">
                  <c:v>5.0642112559999992</c:v>
                </c:pt>
                <c:pt idx="3434">
                  <c:v>5.6859142140000003</c:v>
                </c:pt>
                <c:pt idx="3435">
                  <c:v>5.4796845750000003</c:v>
                </c:pt>
                <c:pt idx="3436">
                  <c:v>4.1865353539999992</c:v>
                </c:pt>
                <c:pt idx="3437">
                  <c:v>3.0671468669999999</c:v>
                </c:pt>
                <c:pt idx="3438">
                  <c:v>3.0115210240000003</c:v>
                </c:pt>
                <c:pt idx="3439">
                  <c:v>2.2183055490000001</c:v>
                </c:pt>
                <c:pt idx="3440">
                  <c:v>1.7439483689999999</c:v>
                </c:pt>
                <c:pt idx="3441">
                  <c:v>1.9034888240000001</c:v>
                </c:pt>
                <c:pt idx="3442">
                  <c:v>2.4557776389999999</c:v>
                </c:pt>
                <c:pt idx="3443">
                  <c:v>2.5033818050000001</c:v>
                </c:pt>
                <c:pt idx="3444">
                  <c:v>3.6344408800000001</c:v>
                </c:pt>
                <c:pt idx="3445">
                  <c:v>4.481872171</c:v>
                </c:pt>
                <c:pt idx="3446">
                  <c:v>4.0980539920000005</c:v>
                </c:pt>
                <c:pt idx="3447">
                  <c:v>2.9589088280000002</c:v>
                </c:pt>
                <c:pt idx="3448">
                  <c:v>2.4835627410000001</c:v>
                </c:pt>
                <c:pt idx="3449">
                  <c:v>2.988205577</c:v>
                </c:pt>
                <c:pt idx="3450">
                  <c:v>4.0836727780000004</c:v>
                </c:pt>
                <c:pt idx="3451">
                  <c:v>5.1137162179999995</c:v>
                </c:pt>
                <c:pt idx="3452">
                  <c:v>5.278752066</c:v>
                </c:pt>
                <c:pt idx="3453">
                  <c:v>5.7507414639999999</c:v>
                </c:pt>
                <c:pt idx="3454">
                  <c:v>5.6335747320000005</c:v>
                </c:pt>
                <c:pt idx="3455">
                  <c:v>4.7674238969999996</c:v>
                </c:pt>
                <c:pt idx="3456">
                  <c:v>4.5972458299999994</c:v>
                </c:pt>
                <c:pt idx="3457">
                  <c:v>4.4386538090000007</c:v>
                </c:pt>
                <c:pt idx="3458">
                  <c:v>4.383350557</c:v>
                </c:pt>
                <c:pt idx="3459">
                  <c:v>3.862358543</c:v>
                </c:pt>
                <c:pt idx="3460">
                  <c:v>3.2500701690000002</c:v>
                </c:pt>
                <c:pt idx="3461">
                  <c:v>2.6128909149999999</c:v>
                </c:pt>
                <c:pt idx="3462">
                  <c:v>2.2640187869999999</c:v>
                </c:pt>
                <c:pt idx="3463">
                  <c:v>2.042619121</c:v>
                </c:pt>
                <c:pt idx="3464">
                  <c:v>2.0126498910000001</c:v>
                </c:pt>
                <c:pt idx="3465">
                  <c:v>2.7141486799999996</c:v>
                </c:pt>
                <c:pt idx="3466">
                  <c:v>2.7335703830000004</c:v>
                </c:pt>
                <c:pt idx="3467">
                  <c:v>2.6887375160000002</c:v>
                </c:pt>
                <c:pt idx="3468">
                  <c:v>3.1360928909999997</c:v>
                </c:pt>
                <c:pt idx="3469">
                  <c:v>4.0804229620000001</c:v>
                </c:pt>
                <c:pt idx="3470">
                  <c:v>4.7572510770000003</c:v>
                </c:pt>
                <c:pt idx="3471">
                  <c:v>4.8771640649999997</c:v>
                </c:pt>
                <c:pt idx="3472">
                  <c:v>4.6806671990000002</c:v>
                </c:pt>
                <c:pt idx="3473">
                  <c:v>4.6815890800000002</c:v>
                </c:pt>
                <c:pt idx="3474">
                  <c:v>4.9523886990000001</c:v>
                </c:pt>
                <c:pt idx="3475">
                  <c:v>5.0274162319999993</c:v>
                </c:pt>
                <c:pt idx="3476">
                  <c:v>4.5394903649999998</c:v>
                </c:pt>
                <c:pt idx="3477">
                  <c:v>4.1852032669999994</c:v>
                </c:pt>
                <c:pt idx="3478">
                  <c:v>4.3451111979999997</c:v>
                </c:pt>
                <c:pt idx="3479">
                  <c:v>3.6896677069999999</c:v>
                </c:pt>
                <c:pt idx="3480">
                  <c:v>3.4263709920000003</c:v>
                </c:pt>
                <c:pt idx="3481">
                  <c:v>3.8491135590000001</c:v>
                </c:pt>
                <c:pt idx="3482">
                  <c:v>5.4168019799999998</c:v>
                </c:pt>
                <c:pt idx="3483">
                  <c:v>5.4443304540000002</c:v>
                </c:pt>
                <c:pt idx="3484">
                  <c:v>5.0508424189999994</c:v>
                </c:pt>
                <c:pt idx="3485">
                  <c:v>4.8629314419999998</c:v>
                </c:pt>
                <c:pt idx="3486">
                  <c:v>3.4841464959999997</c:v>
                </c:pt>
                <c:pt idx="3487">
                  <c:v>2.7735190800000002</c:v>
                </c:pt>
                <c:pt idx="3488">
                  <c:v>2.8581472859999999</c:v>
                </c:pt>
                <c:pt idx="3489">
                  <c:v>3.1843601589999997</c:v>
                </c:pt>
                <c:pt idx="3490">
                  <c:v>3.4557966090000001</c:v>
                </c:pt>
                <c:pt idx="3491">
                  <c:v>3.7900418890000003</c:v>
                </c:pt>
                <c:pt idx="3492">
                  <c:v>4.546904069</c:v>
                </c:pt>
                <c:pt idx="3493">
                  <c:v>4.7514007380000001</c:v>
                </c:pt>
                <c:pt idx="3494">
                  <c:v>4.9980836110000002</c:v>
                </c:pt>
                <c:pt idx="3495">
                  <c:v>5.2381747619999999</c:v>
                </c:pt>
                <c:pt idx="3496">
                  <c:v>5.5347395210000006</c:v>
                </c:pt>
                <c:pt idx="3497">
                  <c:v>5.9199618339999995</c:v>
                </c:pt>
                <c:pt idx="3498">
                  <c:v>6.2682561740000002</c:v>
                </c:pt>
                <c:pt idx="3499">
                  <c:v>6.074685519</c:v>
                </c:pt>
                <c:pt idx="3500">
                  <c:v>5.5760775139999996</c:v>
                </c:pt>
                <c:pt idx="3501">
                  <c:v>5.9294468290000006</c:v>
                </c:pt>
                <c:pt idx="3502">
                  <c:v>6.11807414</c:v>
                </c:pt>
                <c:pt idx="3503">
                  <c:v>6.4205181910000002</c:v>
                </c:pt>
                <c:pt idx="3504">
                  <c:v>6.2759562830000002</c:v>
                </c:pt>
                <c:pt idx="3505">
                  <c:v>6.3260067090000005</c:v>
                </c:pt>
                <c:pt idx="3506">
                  <c:v>6.0776989629999996</c:v>
                </c:pt>
                <c:pt idx="3507">
                  <c:v>6.0419505550000006</c:v>
                </c:pt>
                <c:pt idx="3508">
                  <c:v>6.127127561</c:v>
                </c:pt>
                <c:pt idx="3509">
                  <c:v>5.9679612649999996</c:v>
                </c:pt>
                <c:pt idx="3510">
                  <c:v>5.6802720789999999</c:v>
                </c:pt>
                <c:pt idx="3511">
                  <c:v>5.8064737329999998</c:v>
                </c:pt>
                <c:pt idx="3512">
                  <c:v>6.2528008970000002</c:v>
                </c:pt>
                <c:pt idx="3513">
                  <c:v>6.6161270940000003</c:v>
                </c:pt>
                <c:pt idx="3514">
                  <c:v>6.7249850809999998</c:v>
                </c:pt>
                <c:pt idx="3515">
                  <c:v>6.7908798739999998</c:v>
                </c:pt>
                <c:pt idx="3516">
                  <c:v>6.9538059990000001</c:v>
                </c:pt>
                <c:pt idx="3517">
                  <c:v>7.07847457</c:v>
                </c:pt>
                <c:pt idx="3518">
                  <c:v>7.0957973670000003</c:v>
                </c:pt>
                <c:pt idx="3519">
                  <c:v>7.1613503019999998</c:v>
                </c:pt>
                <c:pt idx="3520">
                  <c:v>7.1986565420000002</c:v>
                </c:pt>
                <c:pt idx="3521">
                  <c:v>7.2119586010000001</c:v>
                </c:pt>
                <c:pt idx="3522">
                  <c:v>7.1972428370000001</c:v>
                </c:pt>
                <c:pt idx="3523">
                  <c:v>7.0396003589999996</c:v>
                </c:pt>
                <c:pt idx="3524">
                  <c:v>6.9197374499999995</c:v>
                </c:pt>
                <c:pt idx="3525">
                  <c:v>6.632413025</c:v>
                </c:pt>
                <c:pt idx="3526">
                  <c:v>6.7148738350000006</c:v>
                </c:pt>
                <c:pt idx="3527">
                  <c:v>7.0599942760000003</c:v>
                </c:pt>
                <c:pt idx="3528">
                  <c:v>7.2495756009999992</c:v>
                </c:pt>
                <c:pt idx="3529">
                  <c:v>7.2383272909999992</c:v>
                </c:pt>
                <c:pt idx="3530">
                  <c:v>7.2189399390000002</c:v>
                </c:pt>
                <c:pt idx="3531">
                  <c:v>7.1234647400000002</c:v>
                </c:pt>
                <c:pt idx="3532">
                  <c:v>7.004491142</c:v>
                </c:pt>
                <c:pt idx="3533">
                  <c:v>6.9009888559999997</c:v>
                </c:pt>
                <c:pt idx="3534">
                  <c:v>6.3717004559999992</c:v>
                </c:pt>
                <c:pt idx="3535">
                  <c:v>6.2548478240000005</c:v>
                </c:pt>
                <c:pt idx="3536">
                  <c:v>6.0919482600000006</c:v>
                </c:pt>
                <c:pt idx="3537">
                  <c:v>4.8638608139999997</c:v>
                </c:pt>
                <c:pt idx="3538">
                  <c:v>4.934885027</c:v>
                </c:pt>
                <c:pt idx="3539">
                  <c:v>5.2849442760000001</c:v>
                </c:pt>
                <c:pt idx="3540">
                  <c:v>4.8233186740000003</c:v>
                </c:pt>
                <c:pt idx="3541">
                  <c:v>5.2911036579999999</c:v>
                </c:pt>
                <c:pt idx="3542">
                  <c:v>5.634797238</c:v>
                </c:pt>
                <c:pt idx="3543">
                  <c:v>6.4085318520000003</c:v>
                </c:pt>
                <c:pt idx="3544">
                  <c:v>6.415174779</c:v>
                </c:pt>
                <c:pt idx="3545">
                  <c:v>5.6500685739999996</c:v>
                </c:pt>
                <c:pt idx="3546">
                  <c:v>5.6771913280000001</c:v>
                </c:pt>
                <c:pt idx="3547">
                  <c:v>6.8595348809999992</c:v>
                </c:pt>
                <c:pt idx="3548">
                  <c:v>6.7547962840000002</c:v>
                </c:pt>
                <c:pt idx="3549">
                  <c:v>7.1946840349999999</c:v>
                </c:pt>
                <c:pt idx="3550">
                  <c:v>7.2267931470000004</c:v>
                </c:pt>
                <c:pt idx="3551">
                  <c:v>7.1561865410000003</c:v>
                </c:pt>
                <c:pt idx="3552">
                  <c:v>6.9236554779999997</c:v>
                </c:pt>
                <c:pt idx="3553">
                  <c:v>6.9251300039999997</c:v>
                </c:pt>
                <c:pt idx="3554">
                  <c:v>6.7289891009999998</c:v>
                </c:pt>
                <c:pt idx="3555">
                  <c:v>6.3218502230000002</c:v>
                </c:pt>
                <c:pt idx="3556">
                  <c:v>5.8990574159999998</c:v>
                </c:pt>
                <c:pt idx="3557">
                  <c:v>5.617660732</c:v>
                </c:pt>
                <c:pt idx="3558">
                  <c:v>5.6530880889999997</c:v>
                </c:pt>
                <c:pt idx="3559">
                  <c:v>5.7610762940000004</c:v>
                </c:pt>
                <c:pt idx="3560">
                  <c:v>6.5949181079999999</c:v>
                </c:pt>
                <c:pt idx="3561">
                  <c:v>6.9287407610000002</c:v>
                </c:pt>
                <c:pt idx="3562">
                  <c:v>6.8738000289999999</c:v>
                </c:pt>
                <c:pt idx="3563">
                  <c:v>6.8285851040000001</c:v>
                </c:pt>
                <c:pt idx="3564">
                  <c:v>6.8597431520000001</c:v>
                </c:pt>
                <c:pt idx="3565">
                  <c:v>6.7733253750000006</c:v>
                </c:pt>
                <c:pt idx="3566">
                  <c:v>6.5110213180000001</c:v>
                </c:pt>
                <c:pt idx="3567">
                  <c:v>6.5660870779999998</c:v>
                </c:pt>
                <c:pt idx="3568">
                  <c:v>6.6605535939999996</c:v>
                </c:pt>
                <c:pt idx="3569">
                  <c:v>6.9463463279999997</c:v>
                </c:pt>
                <c:pt idx="3570">
                  <c:v>7.0919019030000001</c:v>
                </c:pt>
                <c:pt idx="3571">
                  <c:v>7.104119367</c:v>
                </c:pt>
                <c:pt idx="3572">
                  <c:v>7.1746289610000007</c:v>
                </c:pt>
                <c:pt idx="3573">
                  <c:v>7.1145116000000002</c:v>
                </c:pt>
                <c:pt idx="3574">
                  <c:v>6.9804140319999997</c:v>
                </c:pt>
                <c:pt idx="3575">
                  <c:v>6.7582030940000006</c:v>
                </c:pt>
                <c:pt idx="3576">
                  <c:v>6.5566959569999996</c:v>
                </c:pt>
                <c:pt idx="3577">
                  <c:v>6.3630693359999997</c:v>
                </c:pt>
                <c:pt idx="3578">
                  <c:v>6.5362667389999993</c:v>
                </c:pt>
                <c:pt idx="3579">
                  <c:v>6.7157746170000001</c:v>
                </c:pt>
                <c:pt idx="3580">
                  <c:v>6.6818575750000004</c:v>
                </c:pt>
                <c:pt idx="3581">
                  <c:v>6.702446911</c:v>
                </c:pt>
                <c:pt idx="3582">
                  <c:v>6.4464043570000005</c:v>
                </c:pt>
                <c:pt idx="3583">
                  <c:v>6.3013057010000004</c:v>
                </c:pt>
                <c:pt idx="3584">
                  <c:v>6.3780495330000004</c:v>
                </c:pt>
                <c:pt idx="3585">
                  <c:v>6.1404812609999997</c:v>
                </c:pt>
                <c:pt idx="3586">
                  <c:v>5.3125819709999993</c:v>
                </c:pt>
                <c:pt idx="3587">
                  <c:v>4.4929710839999997</c:v>
                </c:pt>
                <c:pt idx="3588">
                  <c:v>3.5414153050000001</c:v>
                </c:pt>
                <c:pt idx="3589">
                  <c:v>2.8387952319999998</c:v>
                </c:pt>
                <c:pt idx="3590">
                  <c:v>2.9339830139999998</c:v>
                </c:pt>
                <c:pt idx="3591">
                  <c:v>3.2807583330000001</c:v>
                </c:pt>
                <c:pt idx="3592">
                  <c:v>3.268090956</c:v>
                </c:pt>
                <c:pt idx="3593">
                  <c:v>3.1516933039999997</c:v>
                </c:pt>
                <c:pt idx="3594">
                  <c:v>3.2092261849999999</c:v>
                </c:pt>
                <c:pt idx="3595">
                  <c:v>2.8471138209999998</c:v>
                </c:pt>
                <c:pt idx="3596">
                  <c:v>3.473965309</c:v>
                </c:pt>
                <c:pt idx="3597">
                  <c:v>4.6190702369999999</c:v>
                </c:pt>
                <c:pt idx="3598">
                  <c:v>5.4369989759999999</c:v>
                </c:pt>
                <c:pt idx="3599">
                  <c:v>5.9689161869999996</c:v>
                </c:pt>
                <c:pt idx="3600">
                  <c:v>6.1070206319999993</c:v>
                </c:pt>
                <c:pt idx="3601">
                  <c:v>5.8861444609999998</c:v>
                </c:pt>
                <c:pt idx="3602">
                  <c:v>5.8347383429999997</c:v>
                </c:pt>
                <c:pt idx="3603">
                  <c:v>5.8427053100000004</c:v>
                </c:pt>
                <c:pt idx="3604">
                  <c:v>5.9061616700000004</c:v>
                </c:pt>
                <c:pt idx="3605">
                  <c:v>5.6580909799999999</c:v>
                </c:pt>
                <c:pt idx="3606">
                  <c:v>5.7946734740000005</c:v>
                </c:pt>
                <c:pt idx="3607">
                  <c:v>5.8697217290000001</c:v>
                </c:pt>
                <c:pt idx="3608">
                  <c:v>5.9775495799999998</c:v>
                </c:pt>
                <c:pt idx="3609">
                  <c:v>5.7656962910000003</c:v>
                </c:pt>
                <c:pt idx="3610">
                  <c:v>5.0370626920000001</c:v>
                </c:pt>
                <c:pt idx="3611">
                  <c:v>4.6582240970000006</c:v>
                </c:pt>
                <c:pt idx="3612">
                  <c:v>4.3865550689999999</c:v>
                </c:pt>
                <c:pt idx="3613">
                  <c:v>4.4376294300000003</c:v>
                </c:pt>
                <c:pt idx="3614">
                  <c:v>4.5209243399999997</c:v>
                </c:pt>
                <c:pt idx="3615">
                  <c:v>4.5364918239999996</c:v>
                </c:pt>
                <c:pt idx="3616">
                  <c:v>4.7074774669999995</c:v>
                </c:pt>
                <c:pt idx="3617">
                  <c:v>5.2095802290000002</c:v>
                </c:pt>
                <c:pt idx="3618">
                  <c:v>5.8339276159999995</c:v>
                </c:pt>
                <c:pt idx="3619">
                  <c:v>6.168708584</c:v>
                </c:pt>
                <c:pt idx="3620">
                  <c:v>5.9033264179999998</c:v>
                </c:pt>
                <c:pt idx="3621">
                  <c:v>6.3609209380000005</c:v>
                </c:pt>
                <c:pt idx="3622">
                  <c:v>6.4744244660000003</c:v>
                </c:pt>
                <c:pt idx="3623">
                  <c:v>6.3853901880000006</c:v>
                </c:pt>
                <c:pt idx="3624">
                  <c:v>6.3432738479999999</c:v>
                </c:pt>
                <c:pt idx="3625">
                  <c:v>6.3057570509999996</c:v>
                </c:pt>
                <c:pt idx="3626">
                  <c:v>6.2623719849999997</c:v>
                </c:pt>
                <c:pt idx="3627">
                  <c:v>6.1253355060000008</c:v>
                </c:pt>
                <c:pt idx="3628">
                  <c:v>5.3632536309999992</c:v>
                </c:pt>
                <c:pt idx="3629">
                  <c:v>4.065415003</c:v>
                </c:pt>
                <c:pt idx="3630">
                  <c:v>2.6131826519999999</c:v>
                </c:pt>
                <c:pt idx="3631">
                  <c:v>2.2916053659999998</c:v>
                </c:pt>
                <c:pt idx="3632">
                  <c:v>2.57454932</c:v>
                </c:pt>
                <c:pt idx="3633">
                  <c:v>3.347510883</c:v>
                </c:pt>
                <c:pt idx="3634">
                  <c:v>3.9018831110000001</c:v>
                </c:pt>
                <c:pt idx="3635">
                  <c:v>4.8532222339999995</c:v>
                </c:pt>
                <c:pt idx="3636">
                  <c:v>5.0446782419999998</c:v>
                </c:pt>
                <c:pt idx="3637">
                  <c:v>4.7638100740000002</c:v>
                </c:pt>
                <c:pt idx="3638">
                  <c:v>4.3700272020000002</c:v>
                </c:pt>
                <c:pt idx="3639">
                  <c:v>4.3716797979999997</c:v>
                </c:pt>
                <c:pt idx="3640">
                  <c:v>4.4394271719999994</c:v>
                </c:pt>
                <c:pt idx="3641">
                  <c:v>4.7333810449999998</c:v>
                </c:pt>
                <c:pt idx="3642">
                  <c:v>4.6224799329999993</c:v>
                </c:pt>
                <c:pt idx="3643">
                  <c:v>3.7805154910000001</c:v>
                </c:pt>
                <c:pt idx="3644">
                  <c:v>3.3918247290000001</c:v>
                </c:pt>
                <c:pt idx="3645">
                  <c:v>3.4632643360000004</c:v>
                </c:pt>
                <c:pt idx="3646">
                  <c:v>3.743357198</c:v>
                </c:pt>
                <c:pt idx="3647">
                  <c:v>3.599287919</c:v>
                </c:pt>
                <c:pt idx="3648">
                  <c:v>3.0191138850000003</c:v>
                </c:pt>
                <c:pt idx="3649">
                  <c:v>2.8932486699999997</c:v>
                </c:pt>
                <c:pt idx="3650">
                  <c:v>2.3735808830000003</c:v>
                </c:pt>
                <c:pt idx="3651">
                  <c:v>2.4334758339999998</c:v>
                </c:pt>
                <c:pt idx="3652">
                  <c:v>2.1048013810000001</c:v>
                </c:pt>
                <c:pt idx="3653">
                  <c:v>1.9889236719999999</c:v>
                </c:pt>
                <c:pt idx="3654">
                  <c:v>1.8786953739999999</c:v>
                </c:pt>
                <c:pt idx="3655">
                  <c:v>1.2748739200000001</c:v>
                </c:pt>
                <c:pt idx="3656">
                  <c:v>1.536492191</c:v>
                </c:pt>
                <c:pt idx="3657">
                  <c:v>2.1917648660000002</c:v>
                </c:pt>
                <c:pt idx="3658">
                  <c:v>1.828583796</c:v>
                </c:pt>
                <c:pt idx="3659">
                  <c:v>1.5829337489999999</c:v>
                </c:pt>
                <c:pt idx="3660">
                  <c:v>1.6433827000000001</c:v>
                </c:pt>
                <c:pt idx="3661">
                  <c:v>1.3826071770000001</c:v>
                </c:pt>
                <c:pt idx="3662">
                  <c:v>1.1368191540000001</c:v>
                </c:pt>
                <c:pt idx="3663">
                  <c:v>1.204090611</c:v>
                </c:pt>
                <c:pt idx="3664">
                  <c:v>1.194634411</c:v>
                </c:pt>
                <c:pt idx="3665">
                  <c:v>1.1577094999999999</c:v>
                </c:pt>
                <c:pt idx="3666">
                  <c:v>1.3022335410000001</c:v>
                </c:pt>
                <c:pt idx="3667">
                  <c:v>1.663614258</c:v>
                </c:pt>
                <c:pt idx="3668">
                  <c:v>1.95438168</c:v>
                </c:pt>
                <c:pt idx="3669">
                  <c:v>2.2698948319999999</c:v>
                </c:pt>
                <c:pt idx="3670">
                  <c:v>2.7165688180000003</c:v>
                </c:pt>
                <c:pt idx="3671">
                  <c:v>3.2040635379999998</c:v>
                </c:pt>
                <c:pt idx="3672">
                  <c:v>2.760494585</c:v>
                </c:pt>
                <c:pt idx="3673">
                  <c:v>2.4068852679999999</c:v>
                </c:pt>
                <c:pt idx="3674">
                  <c:v>2.1830512570000002</c:v>
                </c:pt>
                <c:pt idx="3675">
                  <c:v>2.0937097170000003</c:v>
                </c:pt>
                <c:pt idx="3676">
                  <c:v>1.9364721669999998</c:v>
                </c:pt>
                <c:pt idx="3677">
                  <c:v>2.1577348199999999</c:v>
                </c:pt>
                <c:pt idx="3678">
                  <c:v>2.5801977000000003</c:v>
                </c:pt>
                <c:pt idx="3679">
                  <c:v>2.9664932189999997</c:v>
                </c:pt>
                <c:pt idx="3680">
                  <c:v>3.7954033429999998</c:v>
                </c:pt>
                <c:pt idx="3681">
                  <c:v>4.4414839940000004</c:v>
                </c:pt>
                <c:pt idx="3682">
                  <c:v>4.3609749500000001</c:v>
                </c:pt>
                <c:pt idx="3683">
                  <c:v>3.5796525999999997</c:v>
                </c:pt>
                <c:pt idx="3684">
                  <c:v>3.3246160819999999</c:v>
                </c:pt>
                <c:pt idx="3685">
                  <c:v>2.9055916269999997</c:v>
                </c:pt>
                <c:pt idx="3686">
                  <c:v>2.482425901</c:v>
                </c:pt>
                <c:pt idx="3687">
                  <c:v>2.0430713890000001</c:v>
                </c:pt>
                <c:pt idx="3688">
                  <c:v>2.042078171</c:v>
                </c:pt>
                <c:pt idx="3689">
                  <c:v>2.1616012270000002</c:v>
                </c:pt>
                <c:pt idx="3690">
                  <c:v>2.6064361100000002</c:v>
                </c:pt>
                <c:pt idx="3691">
                  <c:v>3.3032780400000004</c:v>
                </c:pt>
                <c:pt idx="3692">
                  <c:v>3.7323887039999999</c:v>
                </c:pt>
                <c:pt idx="3693">
                  <c:v>4.7878368839999998</c:v>
                </c:pt>
                <c:pt idx="3694">
                  <c:v>5.3871760069999999</c:v>
                </c:pt>
                <c:pt idx="3695">
                  <c:v>5.6552698670000003</c:v>
                </c:pt>
                <c:pt idx="3696">
                  <c:v>5.2303780690000004</c:v>
                </c:pt>
                <c:pt idx="3697">
                  <c:v>5.6716715299999994</c:v>
                </c:pt>
                <c:pt idx="3698">
                  <c:v>5.6625151230000004</c:v>
                </c:pt>
                <c:pt idx="3699">
                  <c:v>5.5310513449999998</c:v>
                </c:pt>
                <c:pt idx="3700">
                  <c:v>5.4145675259999999</c:v>
                </c:pt>
                <c:pt idx="3701">
                  <c:v>5.2031598400000005</c:v>
                </c:pt>
                <c:pt idx="3702">
                  <c:v>5.079125651</c:v>
                </c:pt>
                <c:pt idx="3703">
                  <c:v>4.6106176400000001</c:v>
                </c:pt>
                <c:pt idx="3704">
                  <c:v>4.4480071470000002</c:v>
                </c:pt>
                <c:pt idx="3705">
                  <c:v>4.2254413660000001</c:v>
                </c:pt>
                <c:pt idx="3706">
                  <c:v>3.1484552199999998</c:v>
                </c:pt>
                <c:pt idx="3707">
                  <c:v>2.558084257</c:v>
                </c:pt>
                <c:pt idx="3708">
                  <c:v>2.178559253</c:v>
                </c:pt>
                <c:pt idx="3709">
                  <c:v>2.4013580999999999</c:v>
                </c:pt>
                <c:pt idx="3710">
                  <c:v>2.5928324200000001</c:v>
                </c:pt>
                <c:pt idx="3711">
                  <c:v>2.544507426</c:v>
                </c:pt>
                <c:pt idx="3712">
                  <c:v>2.8363454459999997</c:v>
                </c:pt>
                <c:pt idx="3713">
                  <c:v>2.9551943399999998</c:v>
                </c:pt>
                <c:pt idx="3714">
                  <c:v>4.1705343620000006</c:v>
                </c:pt>
                <c:pt idx="3715">
                  <c:v>5.4076469120000006</c:v>
                </c:pt>
                <c:pt idx="3716">
                  <c:v>5.4427237330000002</c:v>
                </c:pt>
                <c:pt idx="3717">
                  <c:v>5.5426641080000003</c:v>
                </c:pt>
                <c:pt idx="3718">
                  <c:v>4.9679356490000002</c:v>
                </c:pt>
                <c:pt idx="3719">
                  <c:v>5.4216016490000003</c:v>
                </c:pt>
                <c:pt idx="3720">
                  <c:v>5.5102261980000007</c:v>
                </c:pt>
                <c:pt idx="3721">
                  <c:v>5.6070863380000002</c:v>
                </c:pt>
                <c:pt idx="3722">
                  <c:v>5.4785770320000005</c:v>
                </c:pt>
                <c:pt idx="3723">
                  <c:v>5.5491786809999999</c:v>
                </c:pt>
                <c:pt idx="3724">
                  <c:v>5.2868358719999993</c:v>
                </c:pt>
                <c:pt idx="3725">
                  <c:v>5.3120804059999998</c:v>
                </c:pt>
                <c:pt idx="3726">
                  <c:v>4.8628640720000007</c:v>
                </c:pt>
                <c:pt idx="3727">
                  <c:v>4.643338473</c:v>
                </c:pt>
                <c:pt idx="3728">
                  <c:v>3.8711555469999999</c:v>
                </c:pt>
                <c:pt idx="3729">
                  <c:v>2.0999288889999996</c:v>
                </c:pt>
                <c:pt idx="3730">
                  <c:v>1.5535223929999999</c:v>
                </c:pt>
                <c:pt idx="3731">
                  <c:v>0.92950449810000002</c:v>
                </c:pt>
                <c:pt idx="3732">
                  <c:v>0.77834898549999998</c:v>
                </c:pt>
                <c:pt idx="3733">
                  <c:v>0.87608206900000007</c:v>
                </c:pt>
                <c:pt idx="3734">
                  <c:v>0.81755530650000008</c:v>
                </c:pt>
                <c:pt idx="3735">
                  <c:v>1.0914900489999999</c:v>
                </c:pt>
                <c:pt idx="3736">
                  <c:v>1.6354762040000002</c:v>
                </c:pt>
                <c:pt idx="3737">
                  <c:v>1.636215795</c:v>
                </c:pt>
                <c:pt idx="3738">
                  <c:v>2.2098231259999999</c:v>
                </c:pt>
                <c:pt idx="3739">
                  <c:v>3.2391876640000001</c:v>
                </c:pt>
                <c:pt idx="3740">
                  <c:v>3.7166949100000002</c:v>
                </c:pt>
                <c:pt idx="3741">
                  <c:v>3.3360047110000002</c:v>
                </c:pt>
                <c:pt idx="3742">
                  <c:v>3.800548483</c:v>
                </c:pt>
                <c:pt idx="3743">
                  <c:v>3.090117475</c:v>
                </c:pt>
                <c:pt idx="3744">
                  <c:v>4.2760702119999996</c:v>
                </c:pt>
                <c:pt idx="3745">
                  <c:v>4.6525129189999994</c:v>
                </c:pt>
                <c:pt idx="3746">
                  <c:v>3.6784140539999997</c:v>
                </c:pt>
                <c:pt idx="3747">
                  <c:v>1.807202757</c:v>
                </c:pt>
                <c:pt idx="3748">
                  <c:v>2.8118037709999997</c:v>
                </c:pt>
                <c:pt idx="3749">
                  <c:v>1.964259671</c:v>
                </c:pt>
                <c:pt idx="3750">
                  <c:v>2.39836728</c:v>
                </c:pt>
                <c:pt idx="3751">
                  <c:v>2.3688738699999998</c:v>
                </c:pt>
                <c:pt idx="3752">
                  <c:v>1.815983092</c:v>
                </c:pt>
                <c:pt idx="3753">
                  <c:v>1.1683480320000001</c:v>
                </c:pt>
                <c:pt idx="3754">
                  <c:v>1.5272917930000001</c:v>
                </c:pt>
                <c:pt idx="3755">
                  <c:v>1.3074563180000001</c:v>
                </c:pt>
                <c:pt idx="3756">
                  <c:v>1.5227384820000001</c:v>
                </c:pt>
                <c:pt idx="3757">
                  <c:v>1.6418697289999999</c:v>
                </c:pt>
                <c:pt idx="3758">
                  <c:v>1.7462243860000002</c:v>
                </c:pt>
                <c:pt idx="3759">
                  <c:v>1.6547864110000001</c:v>
                </c:pt>
                <c:pt idx="3760">
                  <c:v>1.521226556</c:v>
                </c:pt>
                <c:pt idx="3761">
                  <c:v>1.4423353669999999</c:v>
                </c:pt>
                <c:pt idx="3762">
                  <c:v>1.5845627739999999</c:v>
                </c:pt>
                <c:pt idx="3763">
                  <c:v>1.580904769</c:v>
                </c:pt>
                <c:pt idx="3764">
                  <c:v>1.4667938389999999</c:v>
                </c:pt>
                <c:pt idx="3765">
                  <c:v>1.6090241329999999</c:v>
                </c:pt>
                <c:pt idx="3766">
                  <c:v>1.6850439449999999</c:v>
                </c:pt>
                <c:pt idx="3767">
                  <c:v>1.508384043</c:v>
                </c:pt>
                <c:pt idx="3768">
                  <c:v>1.328898087</c:v>
                </c:pt>
                <c:pt idx="3769">
                  <c:v>1.22567907</c:v>
                </c:pt>
                <c:pt idx="3770">
                  <c:v>1.0136474849999999</c:v>
                </c:pt>
                <c:pt idx="3771">
                  <c:v>0.76432659420000004</c:v>
                </c:pt>
                <c:pt idx="3772">
                  <c:v>0.48418707089999996</c:v>
                </c:pt>
                <c:pt idx="3773">
                  <c:v>0.64373753560000002</c:v>
                </c:pt>
                <c:pt idx="3774">
                  <c:v>0.54262185429999998</c:v>
                </c:pt>
                <c:pt idx="3775">
                  <c:v>0.37029723589999997</c:v>
                </c:pt>
                <c:pt idx="3776">
                  <c:v>0.63459243719999991</c:v>
                </c:pt>
                <c:pt idx="3777">
                  <c:v>0.71677991819999998</c:v>
                </c:pt>
                <c:pt idx="3778">
                  <c:v>0.80080981819999997</c:v>
                </c:pt>
                <c:pt idx="3779">
                  <c:v>0.66995295700000002</c:v>
                </c:pt>
                <c:pt idx="3780">
                  <c:v>0.49338710650000001</c:v>
                </c:pt>
                <c:pt idx="3781">
                  <c:v>0.62381010000000003</c:v>
                </c:pt>
                <c:pt idx="3782">
                  <c:v>0.96804823579999999</c:v>
                </c:pt>
                <c:pt idx="3783">
                  <c:v>1.3111789060000001</c:v>
                </c:pt>
                <c:pt idx="3784">
                  <c:v>1.662787367</c:v>
                </c:pt>
                <c:pt idx="3785">
                  <c:v>1.7903818490000001</c:v>
                </c:pt>
                <c:pt idx="3786">
                  <c:v>2.2505073329999998</c:v>
                </c:pt>
                <c:pt idx="3787">
                  <c:v>2.3234187249999998</c:v>
                </c:pt>
                <c:pt idx="3788">
                  <c:v>1.8122522429999999</c:v>
                </c:pt>
                <c:pt idx="3789">
                  <c:v>2.4831844250000001</c:v>
                </c:pt>
                <c:pt idx="3790">
                  <c:v>2.7085917800000003</c:v>
                </c:pt>
                <c:pt idx="3791">
                  <c:v>2.7547411139999998</c:v>
                </c:pt>
                <c:pt idx="3792">
                  <c:v>2.74904109</c:v>
                </c:pt>
                <c:pt idx="3793">
                  <c:v>2.8157614910000004</c:v>
                </c:pt>
                <c:pt idx="3794">
                  <c:v>2.9924542609999998</c:v>
                </c:pt>
                <c:pt idx="3795">
                  <c:v>2.4248766320000001</c:v>
                </c:pt>
                <c:pt idx="3796">
                  <c:v>2.3274059739999999</c:v>
                </c:pt>
                <c:pt idx="3797">
                  <c:v>2.3881252589999997</c:v>
                </c:pt>
                <c:pt idx="3798">
                  <c:v>3.5640595140000002</c:v>
                </c:pt>
                <c:pt idx="3799">
                  <c:v>4.2553390010000003</c:v>
                </c:pt>
                <c:pt idx="3800">
                  <c:v>4.3056315100000004</c:v>
                </c:pt>
                <c:pt idx="3801">
                  <c:v>3.9264106590000001</c:v>
                </c:pt>
                <c:pt idx="3802">
                  <c:v>2.6879310650000003</c:v>
                </c:pt>
                <c:pt idx="3803">
                  <c:v>2.3965756119999999</c:v>
                </c:pt>
                <c:pt idx="3804">
                  <c:v>2.7713427889999998</c:v>
                </c:pt>
                <c:pt idx="3805">
                  <c:v>3.2212539109999998</c:v>
                </c:pt>
                <c:pt idx="3806">
                  <c:v>3.4997098090000001</c:v>
                </c:pt>
                <c:pt idx="3807">
                  <c:v>3.7300155730000002</c:v>
                </c:pt>
                <c:pt idx="3808">
                  <c:v>3.469363054</c:v>
                </c:pt>
                <c:pt idx="3809">
                  <c:v>3.715413587</c:v>
                </c:pt>
                <c:pt idx="3810">
                  <c:v>4.0039287049999999</c:v>
                </c:pt>
                <c:pt idx="3811">
                  <c:v>4.2194573809999998</c:v>
                </c:pt>
                <c:pt idx="3812">
                  <c:v>3.6414436750000001</c:v>
                </c:pt>
                <c:pt idx="3813">
                  <c:v>4.4721950970000002</c:v>
                </c:pt>
                <c:pt idx="3814">
                  <c:v>4.8811303660000007</c:v>
                </c:pt>
                <c:pt idx="3815">
                  <c:v>5.1856914770000007</c:v>
                </c:pt>
                <c:pt idx="3816">
                  <c:v>5.2078782819999994</c:v>
                </c:pt>
                <c:pt idx="3817">
                  <c:v>4.2803969569999998</c:v>
                </c:pt>
                <c:pt idx="3818">
                  <c:v>2.9160402640000003</c:v>
                </c:pt>
                <c:pt idx="3819">
                  <c:v>3.5905319310000001</c:v>
                </c:pt>
                <c:pt idx="3820">
                  <c:v>3.7456985509999998</c:v>
                </c:pt>
                <c:pt idx="3821">
                  <c:v>4.0859155710000001</c:v>
                </c:pt>
                <c:pt idx="3822">
                  <c:v>2.7200766600000001</c:v>
                </c:pt>
                <c:pt idx="3823">
                  <c:v>3.0470602800000002</c:v>
                </c:pt>
                <c:pt idx="3824">
                  <c:v>2.4180178729999997</c:v>
                </c:pt>
                <c:pt idx="3825">
                  <c:v>1.965530223</c:v>
                </c:pt>
                <c:pt idx="3826">
                  <c:v>1.030376352</c:v>
                </c:pt>
                <c:pt idx="3827">
                  <c:v>0.73969060289999999</c:v>
                </c:pt>
                <c:pt idx="3828">
                  <c:v>0.46589148410000003</c:v>
                </c:pt>
                <c:pt idx="3829">
                  <c:v>0.4079758369</c:v>
                </c:pt>
                <c:pt idx="3830">
                  <c:v>0.77483872300000001</c:v>
                </c:pt>
                <c:pt idx="3831">
                  <c:v>0.95629890920000005</c:v>
                </c:pt>
                <c:pt idx="3832">
                  <c:v>1.1758518069999999</c:v>
                </c:pt>
                <c:pt idx="3833">
                  <c:v>1.3227957029999999</c:v>
                </c:pt>
                <c:pt idx="3834">
                  <c:v>1.3731994380000001</c:v>
                </c:pt>
                <c:pt idx="3835">
                  <c:v>1.519485446</c:v>
                </c:pt>
                <c:pt idx="3836">
                  <c:v>1.3016233810000002</c:v>
                </c:pt>
                <c:pt idx="3837">
                  <c:v>1.5544252970000001</c:v>
                </c:pt>
                <c:pt idx="3838">
                  <c:v>2.0482251740000001</c:v>
                </c:pt>
                <c:pt idx="3839">
                  <c:v>2.6694075910000001</c:v>
                </c:pt>
                <c:pt idx="3840">
                  <c:v>3.211515903</c:v>
                </c:pt>
                <c:pt idx="3841">
                  <c:v>3.6323969619999996</c:v>
                </c:pt>
                <c:pt idx="3842">
                  <c:v>3.8134802920000004</c:v>
                </c:pt>
                <c:pt idx="3843">
                  <c:v>3.8895189169999997</c:v>
                </c:pt>
                <c:pt idx="3844">
                  <c:v>3.749374065</c:v>
                </c:pt>
                <c:pt idx="3845">
                  <c:v>3.2609620580000001</c:v>
                </c:pt>
                <c:pt idx="3846">
                  <c:v>3.0565785239999999</c:v>
                </c:pt>
                <c:pt idx="3847">
                  <c:v>2.4052077840000003</c:v>
                </c:pt>
                <c:pt idx="3848">
                  <c:v>2.444847684</c:v>
                </c:pt>
                <c:pt idx="3849">
                  <c:v>2.232704048</c:v>
                </c:pt>
                <c:pt idx="3850">
                  <c:v>1.997317276</c:v>
                </c:pt>
                <c:pt idx="3851">
                  <c:v>1.7525155450000001</c:v>
                </c:pt>
                <c:pt idx="3852">
                  <c:v>1.6948583389999998</c:v>
                </c:pt>
                <c:pt idx="3853">
                  <c:v>2.1348729090000003</c:v>
                </c:pt>
                <c:pt idx="3854">
                  <c:v>2.2935090319999998</c:v>
                </c:pt>
                <c:pt idx="3855">
                  <c:v>2.3188656910000001</c:v>
                </c:pt>
                <c:pt idx="3856">
                  <c:v>2.095228697</c:v>
                </c:pt>
                <c:pt idx="3857">
                  <c:v>2.1589463900000001</c:v>
                </c:pt>
                <c:pt idx="3858">
                  <c:v>2.2015244969999999</c:v>
                </c:pt>
                <c:pt idx="3859">
                  <c:v>2.5018296919999998</c:v>
                </c:pt>
                <c:pt idx="3860">
                  <c:v>2.4877130379999999</c:v>
                </c:pt>
                <c:pt idx="3861">
                  <c:v>3.0608960080000003</c:v>
                </c:pt>
                <c:pt idx="3862">
                  <c:v>3.5613830819999999</c:v>
                </c:pt>
                <c:pt idx="3863">
                  <c:v>3.7846729650000004</c:v>
                </c:pt>
                <c:pt idx="3864">
                  <c:v>4.0825343380000003</c:v>
                </c:pt>
                <c:pt idx="3865">
                  <c:v>3.7230780619999999</c:v>
                </c:pt>
                <c:pt idx="3866">
                  <c:v>3.3069537119999999</c:v>
                </c:pt>
                <c:pt idx="3867">
                  <c:v>3.0361636389999997</c:v>
                </c:pt>
                <c:pt idx="3868">
                  <c:v>3.1354956650000001</c:v>
                </c:pt>
                <c:pt idx="3869">
                  <c:v>3.1776138769999998</c:v>
                </c:pt>
                <c:pt idx="3870">
                  <c:v>2.8989712619999999</c:v>
                </c:pt>
                <c:pt idx="3871">
                  <c:v>2.038953775</c:v>
                </c:pt>
                <c:pt idx="3872">
                  <c:v>2.1608157350000003</c:v>
                </c:pt>
                <c:pt idx="3873">
                  <c:v>2.1881247640000003</c:v>
                </c:pt>
                <c:pt idx="3874">
                  <c:v>2.0583530639999998</c:v>
                </c:pt>
                <c:pt idx="3875">
                  <c:v>2.3677429969999997</c:v>
                </c:pt>
                <c:pt idx="3876">
                  <c:v>2.400950554</c:v>
                </c:pt>
                <c:pt idx="3877">
                  <c:v>2.5798446340000001</c:v>
                </c:pt>
                <c:pt idx="3878">
                  <c:v>2.6058036149999997</c:v>
                </c:pt>
                <c:pt idx="3879">
                  <c:v>2.5171948779999997</c:v>
                </c:pt>
                <c:pt idx="3880">
                  <c:v>2.5128800240000002</c:v>
                </c:pt>
                <c:pt idx="3881">
                  <c:v>2.6628861379999997</c:v>
                </c:pt>
                <c:pt idx="3882">
                  <c:v>3.4686401839999998</c:v>
                </c:pt>
                <c:pt idx="3883">
                  <c:v>3.7836198319999998</c:v>
                </c:pt>
                <c:pt idx="3884">
                  <c:v>3.5038152920000001</c:v>
                </c:pt>
                <c:pt idx="3885">
                  <c:v>3.9864292569999997</c:v>
                </c:pt>
                <c:pt idx="3886">
                  <c:v>4.4167759370000006</c:v>
                </c:pt>
                <c:pt idx="3887">
                  <c:v>4.6318990910000002</c:v>
                </c:pt>
                <c:pt idx="3888">
                  <c:v>4.591199349</c:v>
                </c:pt>
                <c:pt idx="3889">
                  <c:v>4.9389941200000003</c:v>
                </c:pt>
                <c:pt idx="3890">
                  <c:v>5.066191441</c:v>
                </c:pt>
                <c:pt idx="3891">
                  <c:v>4.9399824020000001</c:v>
                </c:pt>
                <c:pt idx="3892">
                  <c:v>4.3805616120000002</c:v>
                </c:pt>
                <c:pt idx="3893">
                  <c:v>4.0161035329999999</c:v>
                </c:pt>
                <c:pt idx="3894">
                  <c:v>3.8343956389999998</c:v>
                </c:pt>
                <c:pt idx="3895">
                  <c:v>4.0093228439999997</c:v>
                </c:pt>
                <c:pt idx="3896">
                  <c:v>4.681447704</c:v>
                </c:pt>
                <c:pt idx="3897">
                  <c:v>4.657339511</c:v>
                </c:pt>
                <c:pt idx="3898">
                  <c:v>3.9987175649999998</c:v>
                </c:pt>
                <c:pt idx="3899">
                  <c:v>2.9546771999999999</c:v>
                </c:pt>
                <c:pt idx="3900">
                  <c:v>2.6373969059999998</c:v>
                </c:pt>
                <c:pt idx="3901">
                  <c:v>2.8034346169999997</c:v>
                </c:pt>
                <c:pt idx="3902">
                  <c:v>3.075334969</c:v>
                </c:pt>
                <c:pt idx="3903">
                  <c:v>3.6547639399999996</c:v>
                </c:pt>
                <c:pt idx="3904">
                  <c:v>4.0190299540000005</c:v>
                </c:pt>
                <c:pt idx="3905">
                  <c:v>3.9607636070000001</c:v>
                </c:pt>
                <c:pt idx="3906">
                  <c:v>3.6127585039999999</c:v>
                </c:pt>
                <c:pt idx="3907">
                  <c:v>3.513196014</c:v>
                </c:pt>
                <c:pt idx="3908">
                  <c:v>2.6441150489999998</c:v>
                </c:pt>
                <c:pt idx="3909">
                  <c:v>2.4042684969999999</c:v>
                </c:pt>
                <c:pt idx="3910">
                  <c:v>2.5125883889999998</c:v>
                </c:pt>
                <c:pt idx="3911">
                  <c:v>2.4383290299999998</c:v>
                </c:pt>
                <c:pt idx="3912">
                  <c:v>2.8454767590000003</c:v>
                </c:pt>
                <c:pt idx="3913">
                  <c:v>3.6245603850000001</c:v>
                </c:pt>
                <c:pt idx="3914">
                  <c:v>3.350532603</c:v>
                </c:pt>
                <c:pt idx="3915">
                  <c:v>2.868964139</c:v>
                </c:pt>
                <c:pt idx="3916">
                  <c:v>2.4169197699999998</c:v>
                </c:pt>
                <c:pt idx="3917">
                  <c:v>2.4712216250000001</c:v>
                </c:pt>
                <c:pt idx="3918">
                  <c:v>2.2484122109999998</c:v>
                </c:pt>
                <c:pt idx="3919">
                  <c:v>1.7486165269999998</c:v>
                </c:pt>
                <c:pt idx="3920">
                  <c:v>2.1484915339999997</c:v>
                </c:pt>
                <c:pt idx="3921">
                  <c:v>1.8082322449999999</c:v>
                </c:pt>
                <c:pt idx="3922">
                  <c:v>1.334120897</c:v>
                </c:pt>
                <c:pt idx="3923">
                  <c:v>1.1790027190000001</c:v>
                </c:pt>
                <c:pt idx="3924">
                  <c:v>1.3703131749999999</c:v>
                </c:pt>
                <c:pt idx="3925">
                  <c:v>1.988086544</c:v>
                </c:pt>
                <c:pt idx="3926">
                  <c:v>2.2029042519999997</c:v>
                </c:pt>
                <c:pt idx="3927">
                  <c:v>2.2812441720000001</c:v>
                </c:pt>
                <c:pt idx="3928">
                  <c:v>2.6990690829999999</c:v>
                </c:pt>
                <c:pt idx="3929">
                  <c:v>3.030439184</c:v>
                </c:pt>
                <c:pt idx="3930">
                  <c:v>2.9371265330000003</c:v>
                </c:pt>
                <c:pt idx="3931">
                  <c:v>4.6687177149999997</c:v>
                </c:pt>
                <c:pt idx="3932">
                  <c:v>3.508618368</c:v>
                </c:pt>
                <c:pt idx="3933">
                  <c:v>3.4232830749999996</c:v>
                </c:pt>
                <c:pt idx="3934">
                  <c:v>3.3029146979999999</c:v>
                </c:pt>
                <c:pt idx="3935">
                  <c:v>2.403042626</c:v>
                </c:pt>
                <c:pt idx="3936">
                  <c:v>2.0305026660000003</c:v>
                </c:pt>
                <c:pt idx="3937">
                  <c:v>2.1166943070000004</c:v>
                </c:pt>
                <c:pt idx="3938">
                  <c:v>1.8153265949999999</c:v>
                </c:pt>
                <c:pt idx="3939">
                  <c:v>1.4079317790000001</c:v>
                </c:pt>
                <c:pt idx="3940">
                  <c:v>1.188339491</c:v>
                </c:pt>
                <c:pt idx="3941">
                  <c:v>0.86889314900000003</c:v>
                </c:pt>
                <c:pt idx="3942">
                  <c:v>0.94911271639999994</c:v>
                </c:pt>
                <c:pt idx="3943">
                  <c:v>1.055711166</c:v>
                </c:pt>
                <c:pt idx="3944">
                  <c:v>1.5709012070000001</c:v>
                </c:pt>
                <c:pt idx="3945">
                  <c:v>2.1444030010000001</c:v>
                </c:pt>
                <c:pt idx="3946">
                  <c:v>1.707754585</c:v>
                </c:pt>
                <c:pt idx="3947">
                  <c:v>2.3195035109999997</c:v>
                </c:pt>
                <c:pt idx="3948">
                  <c:v>2.315743748</c:v>
                </c:pt>
                <c:pt idx="3949">
                  <c:v>2.8219871969999999</c:v>
                </c:pt>
                <c:pt idx="3950">
                  <c:v>3.1974225270000001</c:v>
                </c:pt>
                <c:pt idx="3951">
                  <c:v>3.6304490139999999</c:v>
                </c:pt>
                <c:pt idx="3952">
                  <c:v>3.1390264870000002</c:v>
                </c:pt>
                <c:pt idx="3953">
                  <c:v>2.7574735770000003</c:v>
                </c:pt>
                <c:pt idx="3954">
                  <c:v>2.921395011</c:v>
                </c:pt>
                <c:pt idx="3955">
                  <c:v>3.3558802829999999</c:v>
                </c:pt>
                <c:pt idx="3956">
                  <c:v>2.6427440740000003</c:v>
                </c:pt>
                <c:pt idx="3957">
                  <c:v>2.1953178840000001</c:v>
                </c:pt>
                <c:pt idx="3958">
                  <c:v>1.705032141</c:v>
                </c:pt>
                <c:pt idx="3959">
                  <c:v>1.148323038</c:v>
                </c:pt>
                <c:pt idx="3960">
                  <c:v>1.108693049</c:v>
                </c:pt>
                <c:pt idx="3961">
                  <c:v>0.92036818389999997</c:v>
                </c:pt>
                <c:pt idx="3962">
                  <c:v>0.98864182050000005</c:v>
                </c:pt>
                <c:pt idx="3963">
                  <c:v>1.2485014410000002</c:v>
                </c:pt>
                <c:pt idx="3964">
                  <c:v>1.708269416</c:v>
                </c:pt>
                <c:pt idx="3965">
                  <c:v>2.753271662</c:v>
                </c:pt>
                <c:pt idx="3966">
                  <c:v>2.7619568439999997</c:v>
                </c:pt>
                <c:pt idx="3967">
                  <c:v>2.6169321540000001</c:v>
                </c:pt>
                <c:pt idx="3968">
                  <c:v>2.457706908</c:v>
                </c:pt>
                <c:pt idx="3969">
                  <c:v>2.8981861370000002</c:v>
                </c:pt>
                <c:pt idx="3970">
                  <c:v>2.7731463950000004</c:v>
                </c:pt>
                <c:pt idx="3971">
                  <c:v>2.4034971220000001</c:v>
                </c:pt>
                <c:pt idx="3972">
                  <c:v>1.885444057</c:v>
                </c:pt>
                <c:pt idx="3973">
                  <c:v>1.8202987339999999</c:v>
                </c:pt>
                <c:pt idx="3974">
                  <c:v>1.7143980939999999</c:v>
                </c:pt>
                <c:pt idx="3975">
                  <c:v>1.9937452800000002</c:v>
                </c:pt>
                <c:pt idx="3976">
                  <c:v>2.3033487799999999</c:v>
                </c:pt>
                <c:pt idx="3977">
                  <c:v>2.661692344</c:v>
                </c:pt>
                <c:pt idx="3978">
                  <c:v>3.1511730610000002</c:v>
                </c:pt>
                <c:pt idx="3979">
                  <c:v>3.014860874</c:v>
                </c:pt>
                <c:pt idx="3980">
                  <c:v>2.6032103630000001</c:v>
                </c:pt>
                <c:pt idx="3981">
                  <c:v>2.8044342169999998</c:v>
                </c:pt>
                <c:pt idx="3982">
                  <c:v>3.347502392</c:v>
                </c:pt>
                <c:pt idx="3983">
                  <c:v>3.3080341360000003</c:v>
                </c:pt>
                <c:pt idx="3984">
                  <c:v>3.3851806390000001</c:v>
                </c:pt>
                <c:pt idx="3985">
                  <c:v>3.6163858200000001</c:v>
                </c:pt>
                <c:pt idx="3986">
                  <c:v>3.5338944250000002</c:v>
                </c:pt>
                <c:pt idx="3987">
                  <c:v>3.0901808540000002</c:v>
                </c:pt>
                <c:pt idx="3988">
                  <c:v>3.1583018200000001</c:v>
                </c:pt>
                <c:pt idx="3989">
                  <c:v>2.9081709359999999</c:v>
                </c:pt>
                <c:pt idx="3990">
                  <c:v>2.304336105</c:v>
                </c:pt>
                <c:pt idx="3991">
                  <c:v>1.4022960550000001</c:v>
                </c:pt>
                <c:pt idx="3992">
                  <c:v>1.6408366349999999</c:v>
                </c:pt>
                <c:pt idx="3993">
                  <c:v>1.730572848</c:v>
                </c:pt>
                <c:pt idx="3994">
                  <c:v>1.766900049</c:v>
                </c:pt>
                <c:pt idx="3995">
                  <c:v>2.1324460800000002</c:v>
                </c:pt>
                <c:pt idx="3996">
                  <c:v>2.3573878479999997</c:v>
                </c:pt>
                <c:pt idx="3997">
                  <c:v>2.8532406409999997</c:v>
                </c:pt>
                <c:pt idx="3998">
                  <c:v>2.79677153</c:v>
                </c:pt>
                <c:pt idx="3999">
                  <c:v>2.837221091</c:v>
                </c:pt>
                <c:pt idx="4000">
                  <c:v>3.0786162620000002</c:v>
                </c:pt>
                <c:pt idx="4001">
                  <c:v>3.4681459799999996</c:v>
                </c:pt>
                <c:pt idx="4002">
                  <c:v>3.7294593620000001</c:v>
                </c:pt>
                <c:pt idx="4003">
                  <c:v>3.6910848089999999</c:v>
                </c:pt>
                <c:pt idx="4004">
                  <c:v>3.3219459590000002</c:v>
                </c:pt>
                <c:pt idx="4005">
                  <c:v>3.769801293</c:v>
                </c:pt>
                <c:pt idx="4006">
                  <c:v>4.0499795220000001</c:v>
                </c:pt>
                <c:pt idx="4007">
                  <c:v>3.8392583920000001</c:v>
                </c:pt>
                <c:pt idx="4008">
                  <c:v>3.8138015730000001</c:v>
                </c:pt>
                <c:pt idx="4009">
                  <c:v>4.0734076799999999</c:v>
                </c:pt>
                <c:pt idx="4010">
                  <c:v>3.8215679439999999</c:v>
                </c:pt>
                <c:pt idx="4011">
                  <c:v>2.9424262579999998</c:v>
                </c:pt>
                <c:pt idx="4012">
                  <c:v>2.1913496960000001</c:v>
                </c:pt>
                <c:pt idx="4013">
                  <c:v>2.4966078459999999</c:v>
                </c:pt>
                <c:pt idx="4014">
                  <c:v>1.6925461989999999</c:v>
                </c:pt>
                <c:pt idx="4015">
                  <c:v>1.6642039400000002</c:v>
                </c:pt>
                <c:pt idx="4016">
                  <c:v>2.033065144</c:v>
                </c:pt>
                <c:pt idx="4017">
                  <c:v>2.013583428</c:v>
                </c:pt>
                <c:pt idx="4018">
                  <c:v>1.963863446</c:v>
                </c:pt>
                <c:pt idx="4019">
                  <c:v>1.7954488469999998</c:v>
                </c:pt>
                <c:pt idx="4020">
                  <c:v>1.9404175800000001</c:v>
                </c:pt>
                <c:pt idx="4021">
                  <c:v>1.9703318790000002</c:v>
                </c:pt>
                <c:pt idx="4022">
                  <c:v>1.937922339</c:v>
                </c:pt>
                <c:pt idx="4023">
                  <c:v>1.8945943589999998</c:v>
                </c:pt>
                <c:pt idx="4024">
                  <c:v>2.0564373599999999</c:v>
                </c:pt>
                <c:pt idx="4025">
                  <c:v>2.4900517989999997</c:v>
                </c:pt>
                <c:pt idx="4026">
                  <c:v>4.1625718620000001</c:v>
                </c:pt>
                <c:pt idx="4027">
                  <c:v>4.5267632530000004</c:v>
                </c:pt>
                <c:pt idx="4028">
                  <c:v>3.9668964689999999</c:v>
                </c:pt>
                <c:pt idx="4029">
                  <c:v>3.7417267980000002</c:v>
                </c:pt>
                <c:pt idx="4030">
                  <c:v>3.107083228</c:v>
                </c:pt>
                <c:pt idx="4031">
                  <c:v>3.0644438839999997</c:v>
                </c:pt>
                <c:pt idx="4032">
                  <c:v>2.6050124930000003</c:v>
                </c:pt>
                <c:pt idx="4033">
                  <c:v>2.3641283549999996</c:v>
                </c:pt>
                <c:pt idx="4034">
                  <c:v>2.3485057900000004</c:v>
                </c:pt>
                <c:pt idx="4035">
                  <c:v>1.6855775929999999</c:v>
                </c:pt>
                <c:pt idx="4036">
                  <c:v>1.3060724429999999</c:v>
                </c:pt>
                <c:pt idx="4037">
                  <c:v>0.6966829135</c:v>
                </c:pt>
                <c:pt idx="4038">
                  <c:v>0.9546833267</c:v>
                </c:pt>
                <c:pt idx="4039">
                  <c:v>0.68724127439999994</c:v>
                </c:pt>
                <c:pt idx="4040">
                  <c:v>0.84080323030000004</c:v>
                </c:pt>
                <c:pt idx="4041">
                  <c:v>0.44083055300000001</c:v>
                </c:pt>
                <c:pt idx="4042">
                  <c:v>0.39120656509999996</c:v>
                </c:pt>
                <c:pt idx="4043">
                  <c:v>0.52909187459999996</c:v>
                </c:pt>
                <c:pt idx="4044">
                  <c:v>0.46060288109999997</c:v>
                </c:pt>
                <c:pt idx="4045">
                  <c:v>0.45871043969999997</c:v>
                </c:pt>
                <c:pt idx="4046">
                  <c:v>0.57590670120000009</c:v>
                </c:pt>
                <c:pt idx="4047">
                  <c:v>0.61558673669999997</c:v>
                </c:pt>
                <c:pt idx="4048">
                  <c:v>0.81070298740000002</c:v>
                </c:pt>
                <c:pt idx="4049">
                  <c:v>1.0502932599999999</c:v>
                </c:pt>
                <c:pt idx="4050">
                  <c:v>1.2800876559999999</c:v>
                </c:pt>
                <c:pt idx="4051">
                  <c:v>1.4942481479999998</c:v>
                </c:pt>
                <c:pt idx="4052">
                  <c:v>1.633764706</c:v>
                </c:pt>
                <c:pt idx="4053">
                  <c:v>1.9397052799999999</c:v>
                </c:pt>
                <c:pt idx="4054">
                  <c:v>2.3377782320000002</c:v>
                </c:pt>
                <c:pt idx="4055">
                  <c:v>2.8401263340000003</c:v>
                </c:pt>
                <c:pt idx="4056">
                  <c:v>2.9517982090000001</c:v>
                </c:pt>
                <c:pt idx="4057">
                  <c:v>2.9325692659999998</c:v>
                </c:pt>
                <c:pt idx="4058">
                  <c:v>2.8140283100000003</c:v>
                </c:pt>
                <c:pt idx="4059">
                  <c:v>2.9270355279999998</c:v>
                </c:pt>
                <c:pt idx="4060">
                  <c:v>2.8153007880000001</c:v>
                </c:pt>
                <c:pt idx="4061">
                  <c:v>2.7289845650000002</c:v>
                </c:pt>
                <c:pt idx="4062">
                  <c:v>2.703677232</c:v>
                </c:pt>
                <c:pt idx="4063">
                  <c:v>2.597436756</c:v>
                </c:pt>
                <c:pt idx="4064">
                  <c:v>3.132285558</c:v>
                </c:pt>
                <c:pt idx="4065">
                  <c:v>3.7104653779999999</c:v>
                </c:pt>
                <c:pt idx="4066">
                  <c:v>3.6535303800000003</c:v>
                </c:pt>
                <c:pt idx="4067">
                  <c:v>3.298372477</c:v>
                </c:pt>
                <c:pt idx="4068">
                  <c:v>3.0271330440000002</c:v>
                </c:pt>
                <c:pt idx="4069">
                  <c:v>2.9526330939999998</c:v>
                </c:pt>
                <c:pt idx="4070">
                  <c:v>3.2549122170000002</c:v>
                </c:pt>
                <c:pt idx="4071">
                  <c:v>4.8287843730000004</c:v>
                </c:pt>
                <c:pt idx="4072">
                  <c:v>5.244421032</c:v>
                </c:pt>
                <c:pt idx="4073">
                  <c:v>5.279595477</c:v>
                </c:pt>
                <c:pt idx="4074">
                  <c:v>5.8490003010000002</c:v>
                </c:pt>
                <c:pt idx="4075">
                  <c:v>5.091531281</c:v>
                </c:pt>
                <c:pt idx="4076">
                  <c:v>4.3112781459999994</c:v>
                </c:pt>
                <c:pt idx="4077">
                  <c:v>3.9903099149999997</c:v>
                </c:pt>
                <c:pt idx="4078">
                  <c:v>3.3206198069999999</c:v>
                </c:pt>
                <c:pt idx="4079">
                  <c:v>4.4078917930000001</c:v>
                </c:pt>
                <c:pt idx="4080">
                  <c:v>4.3640583419999999</c:v>
                </c:pt>
                <c:pt idx="4081">
                  <c:v>4.8183837030000003</c:v>
                </c:pt>
                <c:pt idx="4082">
                  <c:v>5.3965559819999998</c:v>
                </c:pt>
                <c:pt idx="4083">
                  <c:v>5.3795594950000005</c:v>
                </c:pt>
                <c:pt idx="4084">
                  <c:v>5.4361771369999996</c:v>
                </c:pt>
                <c:pt idx="4085">
                  <c:v>4.4271599509999993</c:v>
                </c:pt>
                <c:pt idx="4086">
                  <c:v>3.8522110710000002</c:v>
                </c:pt>
                <c:pt idx="4087">
                  <c:v>3.354166008</c:v>
                </c:pt>
                <c:pt idx="4088">
                  <c:v>5.0130842590000002</c:v>
                </c:pt>
                <c:pt idx="4089">
                  <c:v>5.6889248869999998</c:v>
                </c:pt>
                <c:pt idx="4090">
                  <c:v>5.990540685</c:v>
                </c:pt>
                <c:pt idx="4091">
                  <c:v>6.0767286910000005</c:v>
                </c:pt>
                <c:pt idx="4092">
                  <c:v>6.1409173130000001</c:v>
                </c:pt>
                <c:pt idx="4093">
                  <c:v>5.9098945789999995</c:v>
                </c:pt>
                <c:pt idx="4094">
                  <c:v>6.0869711139999998</c:v>
                </c:pt>
                <c:pt idx="4095">
                  <c:v>6.1112783579999999</c:v>
                </c:pt>
                <c:pt idx="4096">
                  <c:v>6.3393183220000004</c:v>
                </c:pt>
                <c:pt idx="4097">
                  <c:v>6.640526478</c:v>
                </c:pt>
                <c:pt idx="4098">
                  <c:v>6.5534707089999999</c:v>
                </c:pt>
                <c:pt idx="4099">
                  <c:v>5.7830091479999997</c:v>
                </c:pt>
                <c:pt idx="4100">
                  <c:v>5.0272941979999999</c:v>
                </c:pt>
                <c:pt idx="4101">
                  <c:v>5.0403901009999998</c:v>
                </c:pt>
                <c:pt idx="4102">
                  <c:v>4.4930553399999997</c:v>
                </c:pt>
                <c:pt idx="4103">
                  <c:v>3.3603235159999998</c:v>
                </c:pt>
                <c:pt idx="4104">
                  <c:v>2.6542248800000001</c:v>
                </c:pt>
                <c:pt idx="4105">
                  <c:v>2.6976358350000003</c:v>
                </c:pt>
                <c:pt idx="4106">
                  <c:v>3.0705315719999997</c:v>
                </c:pt>
                <c:pt idx="4107">
                  <c:v>3.4466105689999997</c:v>
                </c:pt>
                <c:pt idx="4108">
                  <c:v>3.860738896</c:v>
                </c:pt>
                <c:pt idx="4109">
                  <c:v>4.5855952499999999</c:v>
                </c:pt>
                <c:pt idx="4110">
                  <c:v>4.9296371409999997</c:v>
                </c:pt>
                <c:pt idx="4111">
                  <c:v>5.1083560380000002</c:v>
                </c:pt>
                <c:pt idx="4112">
                  <c:v>5.8409558310000005</c:v>
                </c:pt>
                <c:pt idx="4113">
                  <c:v>6.0304720329999997</c:v>
                </c:pt>
                <c:pt idx="4114">
                  <c:v>5.5006094480000005</c:v>
                </c:pt>
                <c:pt idx="4115">
                  <c:v>5.2588029159999996</c:v>
                </c:pt>
                <c:pt idx="4116">
                  <c:v>4.8769112530000003</c:v>
                </c:pt>
                <c:pt idx="4117">
                  <c:v>5.0240372669999998</c:v>
                </c:pt>
                <c:pt idx="4118">
                  <c:v>5.1686178849999997</c:v>
                </c:pt>
                <c:pt idx="4119">
                  <c:v>5.3917169219999996</c:v>
                </c:pt>
                <c:pt idx="4120">
                  <c:v>5.8380815049999999</c:v>
                </c:pt>
                <c:pt idx="4121">
                  <c:v>6.2051634050000004</c:v>
                </c:pt>
                <c:pt idx="4122">
                  <c:v>6.463248331</c:v>
                </c:pt>
                <c:pt idx="4123">
                  <c:v>6.5158055340000001</c:v>
                </c:pt>
                <c:pt idx="4124">
                  <c:v>6.0644771280000001</c:v>
                </c:pt>
                <c:pt idx="4125">
                  <c:v>5.2717317829999999</c:v>
                </c:pt>
                <c:pt idx="4126">
                  <c:v>5.3714074199999997</c:v>
                </c:pt>
                <c:pt idx="4127">
                  <c:v>4.0243376159999995</c:v>
                </c:pt>
                <c:pt idx="4128">
                  <c:v>4.4549766829999999</c:v>
                </c:pt>
                <c:pt idx="4129">
                  <c:v>5.9958315600000001</c:v>
                </c:pt>
                <c:pt idx="4130">
                  <c:v>5.7991928559999995</c:v>
                </c:pt>
                <c:pt idx="4131">
                  <c:v>5.4526451719999995</c:v>
                </c:pt>
                <c:pt idx="4132">
                  <c:v>5.3817333730000003</c:v>
                </c:pt>
                <c:pt idx="4133">
                  <c:v>5.67425084</c:v>
                </c:pt>
                <c:pt idx="4134">
                  <c:v>5.6225624399999994</c:v>
                </c:pt>
                <c:pt idx="4135">
                  <c:v>5.4652321220000006</c:v>
                </c:pt>
                <c:pt idx="4136">
                  <c:v>5.9578120529999996</c:v>
                </c:pt>
                <c:pt idx="4137">
                  <c:v>5.863180635</c:v>
                </c:pt>
                <c:pt idx="4138">
                  <c:v>5.9289846909999993</c:v>
                </c:pt>
                <c:pt idx="4139">
                  <c:v>6.0612313670000004</c:v>
                </c:pt>
                <c:pt idx="4140">
                  <c:v>6.1638191319999995</c:v>
                </c:pt>
                <c:pt idx="4141">
                  <c:v>6.125045225</c:v>
                </c:pt>
                <c:pt idx="4142">
                  <c:v>6.2169474389999992</c:v>
                </c:pt>
                <c:pt idx="4143">
                  <c:v>6.2716313850000001</c:v>
                </c:pt>
                <c:pt idx="4144">
                  <c:v>6.375376599</c:v>
                </c:pt>
                <c:pt idx="4145">
                  <c:v>6.484073983</c:v>
                </c:pt>
                <c:pt idx="4146">
                  <c:v>6.563785781</c:v>
                </c:pt>
                <c:pt idx="4147">
                  <c:v>6.5869362469999997</c:v>
                </c:pt>
                <c:pt idx="4148">
                  <c:v>6.2194959129999994</c:v>
                </c:pt>
                <c:pt idx="4149">
                  <c:v>6.1299111899999996</c:v>
                </c:pt>
                <c:pt idx="4150">
                  <c:v>6.215746255</c:v>
                </c:pt>
                <c:pt idx="4151">
                  <c:v>6.3376161689999995</c:v>
                </c:pt>
                <c:pt idx="4152">
                  <c:v>6.3303979230000005</c:v>
                </c:pt>
                <c:pt idx="4153">
                  <c:v>6.3090089019999995</c:v>
                </c:pt>
                <c:pt idx="4154">
                  <c:v>6.1955008749999996</c:v>
                </c:pt>
                <c:pt idx="4155">
                  <c:v>6.0699690469999998</c:v>
                </c:pt>
                <c:pt idx="4156">
                  <c:v>5.943211775</c:v>
                </c:pt>
                <c:pt idx="4157">
                  <c:v>5.3832472300000003</c:v>
                </c:pt>
                <c:pt idx="4158">
                  <c:v>5.0577594769999994</c:v>
                </c:pt>
                <c:pt idx="4159">
                  <c:v>5.1305995999999991</c:v>
                </c:pt>
                <c:pt idx="4160">
                  <c:v>6.0086934339999996</c:v>
                </c:pt>
                <c:pt idx="4161">
                  <c:v>6.191319719</c:v>
                </c:pt>
                <c:pt idx="4162">
                  <c:v>6.3058509139999996</c:v>
                </c:pt>
                <c:pt idx="4163">
                  <c:v>6.156341415</c:v>
                </c:pt>
                <c:pt idx="4164">
                  <c:v>6.1013196049999996</c:v>
                </c:pt>
                <c:pt idx="4165">
                  <c:v>6.0890451639999998</c:v>
                </c:pt>
                <c:pt idx="4166">
                  <c:v>6.1520387680000006</c:v>
                </c:pt>
                <c:pt idx="4167">
                  <c:v>6.2685372429999999</c:v>
                </c:pt>
                <c:pt idx="4168">
                  <c:v>6.5523187509999996</c:v>
                </c:pt>
                <c:pt idx="4169">
                  <c:v>6.7622271779999998</c:v>
                </c:pt>
                <c:pt idx="4170">
                  <c:v>6.9553723920000001</c:v>
                </c:pt>
                <c:pt idx="4171">
                  <c:v>6.8305748130000001</c:v>
                </c:pt>
                <c:pt idx="4172">
                  <c:v>6.4083462170000001</c:v>
                </c:pt>
                <c:pt idx="4173">
                  <c:v>6.3567514159999998</c:v>
                </c:pt>
                <c:pt idx="4174">
                  <c:v>6.3629548379999994</c:v>
                </c:pt>
                <c:pt idx="4175">
                  <c:v>6.4363828970000005</c:v>
                </c:pt>
                <c:pt idx="4176">
                  <c:v>6.339064982</c:v>
                </c:pt>
                <c:pt idx="4177">
                  <c:v>6.5186412849999993</c:v>
                </c:pt>
                <c:pt idx="4178">
                  <c:v>6.3127007190000004</c:v>
                </c:pt>
                <c:pt idx="4179">
                  <c:v>6.1934669809999994</c:v>
                </c:pt>
                <c:pt idx="4180">
                  <c:v>6.0228995029999997</c:v>
                </c:pt>
                <c:pt idx="4181">
                  <c:v>5.8913452960000008</c:v>
                </c:pt>
                <c:pt idx="4182">
                  <c:v>5.3116984389999997</c:v>
                </c:pt>
                <c:pt idx="4183">
                  <c:v>5.2113522869999995</c:v>
                </c:pt>
                <c:pt idx="4184">
                  <c:v>5.9559430329999996</c:v>
                </c:pt>
                <c:pt idx="4185">
                  <c:v>5.9577976129999994</c:v>
                </c:pt>
                <c:pt idx="4186">
                  <c:v>6.1124096139999997</c:v>
                </c:pt>
                <c:pt idx="4187">
                  <c:v>6.2005175239999994</c:v>
                </c:pt>
                <c:pt idx="4188">
                  <c:v>6.4889925899999996</c:v>
                </c:pt>
                <c:pt idx="4189">
                  <c:v>6.4387692059999999</c:v>
                </c:pt>
                <c:pt idx="4190">
                  <c:v>6.3833332790000004</c:v>
                </c:pt>
                <c:pt idx="4191">
                  <c:v>6.1781715689999999</c:v>
                </c:pt>
                <c:pt idx="4192">
                  <c:v>6.3538302059999996</c:v>
                </c:pt>
                <c:pt idx="4193">
                  <c:v>6.5532457089999996</c:v>
                </c:pt>
                <c:pt idx="4194">
                  <c:v>6.6168951539999998</c:v>
                </c:pt>
                <c:pt idx="4195">
                  <c:v>6.2489995839999999</c:v>
                </c:pt>
                <c:pt idx="4196">
                  <c:v>5.7185775899999998</c:v>
                </c:pt>
                <c:pt idx="4197">
                  <c:v>5.5478306659999994</c:v>
                </c:pt>
                <c:pt idx="4198">
                  <c:v>5.7744953690000003</c:v>
                </c:pt>
                <c:pt idx="4199">
                  <c:v>6.2534950729999998</c:v>
                </c:pt>
                <c:pt idx="4200">
                  <c:v>6.4130173370000003</c:v>
                </c:pt>
                <c:pt idx="4201">
                  <c:v>6.4819865769999998</c:v>
                </c:pt>
                <c:pt idx="4202">
                  <c:v>6.5320016839999999</c:v>
                </c:pt>
                <c:pt idx="4203">
                  <c:v>6.4134831569999999</c:v>
                </c:pt>
                <c:pt idx="4204">
                  <c:v>6.4224989500000005</c:v>
                </c:pt>
                <c:pt idx="4205">
                  <c:v>6.3332834089999999</c:v>
                </c:pt>
                <c:pt idx="4206">
                  <c:v>6.2190266730000001</c:v>
                </c:pt>
                <c:pt idx="4207">
                  <c:v>6.2421259779999998</c:v>
                </c:pt>
                <c:pt idx="4208">
                  <c:v>6.7610193949999999</c:v>
                </c:pt>
                <c:pt idx="4209">
                  <c:v>6.7797068449999998</c:v>
                </c:pt>
                <c:pt idx="4210">
                  <c:v>6.225108198</c:v>
                </c:pt>
                <c:pt idx="4211">
                  <c:v>5.4617386679999997</c:v>
                </c:pt>
                <c:pt idx="4212">
                  <c:v>4.8378312059999997</c:v>
                </c:pt>
                <c:pt idx="4213">
                  <c:v>3.9746554089999999</c:v>
                </c:pt>
                <c:pt idx="4214">
                  <c:v>3.2989047380000001</c:v>
                </c:pt>
                <c:pt idx="4215">
                  <c:v>2.9452688139999998</c:v>
                </c:pt>
                <c:pt idx="4216">
                  <c:v>2.9217374149999999</c:v>
                </c:pt>
                <c:pt idx="4217">
                  <c:v>3.2629598890000002</c:v>
                </c:pt>
                <c:pt idx="4218">
                  <c:v>4.3721843909999993</c:v>
                </c:pt>
                <c:pt idx="4219">
                  <c:v>5.0345397089999997</c:v>
                </c:pt>
                <c:pt idx="4220">
                  <c:v>5.4179551570000006</c:v>
                </c:pt>
                <c:pt idx="4221">
                  <c:v>5.9431269220000003</c:v>
                </c:pt>
                <c:pt idx="4222">
                  <c:v>6.6647865209999999</c:v>
                </c:pt>
                <c:pt idx="4223">
                  <c:v>6.7833222750000006</c:v>
                </c:pt>
                <c:pt idx="4224">
                  <c:v>6.4189571679999995</c:v>
                </c:pt>
                <c:pt idx="4225">
                  <c:v>6.0891967960000004</c:v>
                </c:pt>
                <c:pt idx="4226">
                  <c:v>5.8469169399999998</c:v>
                </c:pt>
                <c:pt idx="4227">
                  <c:v>5.8178709560000001</c:v>
                </c:pt>
                <c:pt idx="4228">
                  <c:v>5.8730270899999999</c:v>
                </c:pt>
                <c:pt idx="4229">
                  <c:v>5.742330656</c:v>
                </c:pt>
                <c:pt idx="4230">
                  <c:v>5.3797994099999995</c:v>
                </c:pt>
                <c:pt idx="4231">
                  <c:v>5.1441937280000003</c:v>
                </c:pt>
                <c:pt idx="4232">
                  <c:v>5.406515959</c:v>
                </c:pt>
                <c:pt idx="4233">
                  <c:v>5.1243486899999997</c:v>
                </c:pt>
                <c:pt idx="4234">
                  <c:v>4.5001594009999994</c:v>
                </c:pt>
                <c:pt idx="4235">
                  <c:v>3.9184730810000001</c:v>
                </c:pt>
                <c:pt idx="4236">
                  <c:v>3.2395197870000003</c:v>
                </c:pt>
                <c:pt idx="4237">
                  <c:v>2.6556629440000004</c:v>
                </c:pt>
                <c:pt idx="4238">
                  <c:v>2.4078245740000002</c:v>
                </c:pt>
                <c:pt idx="4239">
                  <c:v>2.4423117029999997</c:v>
                </c:pt>
                <c:pt idx="4240">
                  <c:v>2.6321935180000002</c:v>
                </c:pt>
                <c:pt idx="4241">
                  <c:v>3.1760918040000004</c:v>
                </c:pt>
                <c:pt idx="4242">
                  <c:v>3.835889232</c:v>
                </c:pt>
                <c:pt idx="4243">
                  <c:v>4.3475067510000001</c:v>
                </c:pt>
                <c:pt idx="4244">
                  <c:v>4.742816403</c:v>
                </c:pt>
                <c:pt idx="4245">
                  <c:v>5.3846098529999997</c:v>
                </c:pt>
                <c:pt idx="4246">
                  <c:v>5.8778037340000004</c:v>
                </c:pt>
                <c:pt idx="4247">
                  <c:v>5.889579296</c:v>
                </c:pt>
                <c:pt idx="4248">
                  <c:v>5.7446619270000001</c:v>
                </c:pt>
                <c:pt idx="4249">
                  <c:v>5.3588332400000001</c:v>
                </c:pt>
                <c:pt idx="4250">
                  <c:v>4.895267466</c:v>
                </c:pt>
                <c:pt idx="4251">
                  <c:v>4.5348937979999997</c:v>
                </c:pt>
                <c:pt idx="4252">
                  <c:v>4.2746702789999995</c:v>
                </c:pt>
                <c:pt idx="4253">
                  <c:v>3.8678122770000001</c:v>
                </c:pt>
                <c:pt idx="4254">
                  <c:v>3.5492440649999999</c:v>
                </c:pt>
                <c:pt idx="4255">
                  <c:v>2.6600133050000001</c:v>
                </c:pt>
                <c:pt idx="4256">
                  <c:v>2.7857988340000004</c:v>
                </c:pt>
                <c:pt idx="4257">
                  <c:v>2.6711141839999999</c:v>
                </c:pt>
                <c:pt idx="4258">
                  <c:v>2.2045852020000001</c:v>
                </c:pt>
                <c:pt idx="4259">
                  <c:v>1.6889442480000001</c:v>
                </c:pt>
                <c:pt idx="4260">
                  <c:v>1.2924705969999999</c:v>
                </c:pt>
                <c:pt idx="4261">
                  <c:v>1.3986172079999999</c:v>
                </c:pt>
                <c:pt idx="4262">
                  <c:v>1.7373039650000002</c:v>
                </c:pt>
                <c:pt idx="4263">
                  <c:v>1.8755558889999999</c:v>
                </c:pt>
                <c:pt idx="4264">
                  <c:v>1.873915998</c:v>
                </c:pt>
                <c:pt idx="4265">
                  <c:v>1.9077074889999999</c:v>
                </c:pt>
                <c:pt idx="4266">
                  <c:v>2.198996588</c:v>
                </c:pt>
                <c:pt idx="4267">
                  <c:v>2.3562281270000001</c:v>
                </c:pt>
                <c:pt idx="4268">
                  <c:v>2.2680363400000001</c:v>
                </c:pt>
                <c:pt idx="4269">
                  <c:v>2.1840613580000001</c:v>
                </c:pt>
                <c:pt idx="4270">
                  <c:v>2.3189997950000003</c:v>
                </c:pt>
                <c:pt idx="4271">
                  <c:v>2.856337264</c:v>
                </c:pt>
                <c:pt idx="4272">
                  <c:v>3.3521789439999998</c:v>
                </c:pt>
                <c:pt idx="4273">
                  <c:v>3.0679124769999997</c:v>
                </c:pt>
                <c:pt idx="4274">
                  <c:v>2.0739324780000001</c:v>
                </c:pt>
                <c:pt idx="4275">
                  <c:v>1.914169738</c:v>
                </c:pt>
                <c:pt idx="4276">
                  <c:v>1.838070683</c:v>
                </c:pt>
                <c:pt idx="4277">
                  <c:v>1.531301588</c:v>
                </c:pt>
                <c:pt idx="4278">
                  <c:v>1.524642507</c:v>
                </c:pt>
                <c:pt idx="4279">
                  <c:v>1.240641713</c:v>
                </c:pt>
                <c:pt idx="4280">
                  <c:v>1.001838708</c:v>
                </c:pt>
                <c:pt idx="4281">
                  <c:v>0.83619893060000006</c:v>
                </c:pt>
                <c:pt idx="4282">
                  <c:v>0.62452156409999993</c:v>
                </c:pt>
                <c:pt idx="4283">
                  <c:v>0.37778980510000004</c:v>
                </c:pt>
                <c:pt idx="4284">
                  <c:v>0.38039956429999999</c:v>
                </c:pt>
                <c:pt idx="4285">
                  <c:v>0.37028556870000001</c:v>
                </c:pt>
                <c:pt idx="4286">
                  <c:v>0.48756272319999999</c:v>
                </c:pt>
                <c:pt idx="4287">
                  <c:v>0.81284767619999998</c:v>
                </c:pt>
                <c:pt idx="4288">
                  <c:v>1.187159944</c:v>
                </c:pt>
                <c:pt idx="4289">
                  <c:v>1.6197337279999999</c:v>
                </c:pt>
                <c:pt idx="4290">
                  <c:v>1.7085745879999998</c:v>
                </c:pt>
                <c:pt idx="4291">
                  <c:v>1.476801295</c:v>
                </c:pt>
                <c:pt idx="4292">
                  <c:v>1.4006443959999999</c:v>
                </c:pt>
                <c:pt idx="4293">
                  <c:v>1.6427445979999999</c:v>
                </c:pt>
                <c:pt idx="4294">
                  <c:v>1.6823002550000001</c:v>
                </c:pt>
                <c:pt idx="4295">
                  <c:v>1.8065062039999999</c:v>
                </c:pt>
                <c:pt idx="4296">
                  <c:v>1.6594134870000001</c:v>
                </c:pt>
                <c:pt idx="4297">
                  <c:v>1.632969114</c:v>
                </c:pt>
                <c:pt idx="4298">
                  <c:v>1.6538311650000002</c:v>
                </c:pt>
                <c:pt idx="4299">
                  <c:v>1.6089771690000001</c:v>
                </c:pt>
                <c:pt idx="4300">
                  <c:v>1.4582350389999998</c:v>
                </c:pt>
                <c:pt idx="4301">
                  <c:v>1.1346304729999999</c:v>
                </c:pt>
                <c:pt idx="4302">
                  <c:v>1.0213766440000001</c:v>
                </c:pt>
                <c:pt idx="4303">
                  <c:v>0.64323433880000003</c:v>
                </c:pt>
                <c:pt idx="4304">
                  <c:v>0.44253872300000002</c:v>
                </c:pt>
                <c:pt idx="4305">
                  <c:v>0.16677519699999999</c:v>
                </c:pt>
                <c:pt idx="4306">
                  <c:v>0.38903141260000002</c:v>
                </c:pt>
                <c:pt idx="4307">
                  <c:v>1.2068645059999998</c:v>
                </c:pt>
                <c:pt idx="4308">
                  <c:v>1.216384583</c:v>
                </c:pt>
                <c:pt idx="4309">
                  <c:v>0.54742775570000002</c:v>
                </c:pt>
                <c:pt idx="4310">
                  <c:v>0.29524917850000004</c:v>
                </c:pt>
                <c:pt idx="4311">
                  <c:v>0.35822961190000002</c:v>
                </c:pt>
                <c:pt idx="4312">
                  <c:v>0.36551062649999999</c:v>
                </c:pt>
                <c:pt idx="4313">
                  <c:v>0.58095606889999996</c:v>
                </c:pt>
                <c:pt idx="4314">
                  <c:v>0.71307460440000003</c:v>
                </c:pt>
                <c:pt idx="4315">
                  <c:v>1.0005426399999999</c:v>
                </c:pt>
                <c:pt idx="4316">
                  <c:v>1.5175616620000001</c:v>
                </c:pt>
                <c:pt idx="4317">
                  <c:v>1.844391667</c:v>
                </c:pt>
                <c:pt idx="4318">
                  <c:v>2.2562713739999998</c:v>
                </c:pt>
                <c:pt idx="4319">
                  <c:v>2.2144332810000003</c:v>
                </c:pt>
                <c:pt idx="4320">
                  <c:v>2.9127785359999998</c:v>
                </c:pt>
                <c:pt idx="4321">
                  <c:v>2.8534687020000002</c:v>
                </c:pt>
                <c:pt idx="4322">
                  <c:v>3.1240534600000003</c:v>
                </c:pt>
                <c:pt idx="4323">
                  <c:v>2.0310203549999999</c:v>
                </c:pt>
                <c:pt idx="4324">
                  <c:v>2.0777215230000001</c:v>
                </c:pt>
                <c:pt idx="4325">
                  <c:v>1.756348614</c:v>
                </c:pt>
                <c:pt idx="4326">
                  <c:v>1.1329327290000002</c:v>
                </c:pt>
                <c:pt idx="4327">
                  <c:v>1.1563810410000002</c:v>
                </c:pt>
                <c:pt idx="4328">
                  <c:v>1.5314001780000002</c:v>
                </c:pt>
                <c:pt idx="4329">
                  <c:v>1.359638846</c:v>
                </c:pt>
                <c:pt idx="4330">
                  <c:v>0.96554567250000001</c:v>
                </c:pt>
                <c:pt idx="4331">
                  <c:v>0.83278989590000008</c:v>
                </c:pt>
                <c:pt idx="4332">
                  <c:v>1.0467541530000002</c:v>
                </c:pt>
                <c:pt idx="4333">
                  <c:v>0.84152514970000003</c:v>
                </c:pt>
                <c:pt idx="4334">
                  <c:v>0.3141180569</c:v>
                </c:pt>
                <c:pt idx="4335">
                  <c:v>0.1852733087</c:v>
                </c:pt>
                <c:pt idx="4336">
                  <c:v>0.24015694700000001</c:v>
                </c:pt>
                <c:pt idx="4337">
                  <c:v>0.37209256850000005</c:v>
                </c:pt>
                <c:pt idx="4338">
                  <c:v>0.49027469950000002</c:v>
                </c:pt>
                <c:pt idx="4339">
                  <c:v>0.8360834747</c:v>
                </c:pt>
                <c:pt idx="4340">
                  <c:v>1.056719</c:v>
                </c:pt>
                <c:pt idx="4341">
                  <c:v>0.83019760470000004</c:v>
                </c:pt>
                <c:pt idx="4342">
                  <c:v>0.78860463289999994</c:v>
                </c:pt>
                <c:pt idx="4343">
                  <c:v>0.74368626459999998</c:v>
                </c:pt>
                <c:pt idx="4344">
                  <c:v>1.095390884</c:v>
                </c:pt>
                <c:pt idx="4345">
                  <c:v>1.3201485159999999</c:v>
                </c:pt>
                <c:pt idx="4346">
                  <c:v>1.241559587</c:v>
                </c:pt>
                <c:pt idx="4347">
                  <c:v>1.3387120020000001</c:v>
                </c:pt>
                <c:pt idx="4348">
                  <c:v>1.3224190060000001</c:v>
                </c:pt>
                <c:pt idx="4349">
                  <c:v>0.83287819620000003</c:v>
                </c:pt>
                <c:pt idx="4350">
                  <c:v>0.7665378813</c:v>
                </c:pt>
                <c:pt idx="4351">
                  <c:v>0.7128002524</c:v>
                </c:pt>
                <c:pt idx="4352">
                  <c:v>0.66166693369999996</c:v>
                </c:pt>
                <c:pt idx="4353">
                  <c:v>0.71807415100000005</c:v>
                </c:pt>
                <c:pt idx="4354">
                  <c:v>0.77711997399999999</c:v>
                </c:pt>
                <c:pt idx="4355">
                  <c:v>0.60082385650000003</c:v>
                </c:pt>
                <c:pt idx="4356">
                  <c:v>0.52074995359999998</c:v>
                </c:pt>
                <c:pt idx="4357">
                  <c:v>0.68190609849999995</c:v>
                </c:pt>
                <c:pt idx="4358">
                  <c:v>0.9635902301999999</c:v>
                </c:pt>
                <c:pt idx="4359">
                  <c:v>1.4007960880000001</c:v>
                </c:pt>
                <c:pt idx="4360">
                  <c:v>1.8560916170000001</c:v>
                </c:pt>
                <c:pt idx="4361">
                  <c:v>1.7387734210000001</c:v>
                </c:pt>
                <c:pt idx="4362">
                  <c:v>1.5955214520000001</c:v>
                </c:pt>
                <c:pt idx="4363">
                  <c:v>1.590415986</c:v>
                </c:pt>
                <c:pt idx="4364">
                  <c:v>1.1764952180000001</c:v>
                </c:pt>
                <c:pt idx="4365">
                  <c:v>1.047521318</c:v>
                </c:pt>
                <c:pt idx="4366">
                  <c:v>0.95972343339999999</c:v>
                </c:pt>
                <c:pt idx="4367">
                  <c:v>0.84716995139999995</c:v>
                </c:pt>
                <c:pt idx="4368">
                  <c:v>0.88406604860000004</c:v>
                </c:pt>
                <c:pt idx="4369">
                  <c:v>0.66632488550000002</c:v>
                </c:pt>
                <c:pt idx="4370">
                  <c:v>0.46701229189999999</c:v>
                </c:pt>
                <c:pt idx="4371">
                  <c:v>0.23512685049999998</c:v>
                </c:pt>
                <c:pt idx="4372">
                  <c:v>0.21715756959999999</c:v>
                </c:pt>
                <c:pt idx="4373">
                  <c:v>0.24859446099999999</c:v>
                </c:pt>
                <c:pt idx="4374">
                  <c:v>0.2383887344</c:v>
                </c:pt>
                <c:pt idx="4375">
                  <c:v>0.15404045899999999</c:v>
                </c:pt>
                <c:pt idx="4376">
                  <c:v>5.7367826929999997E-2</c:v>
                </c:pt>
                <c:pt idx="4377">
                  <c:v>8.2828408159999992E-2</c:v>
                </c:pt>
                <c:pt idx="4378">
                  <c:v>0.15803852499999999</c:v>
                </c:pt>
                <c:pt idx="4379">
                  <c:v>0.26242311709999999</c:v>
                </c:pt>
                <c:pt idx="4380">
                  <c:v>0.47317591590000002</c:v>
                </c:pt>
                <c:pt idx="4381">
                  <c:v>0.4757480369</c:v>
                </c:pt>
                <c:pt idx="4382">
                  <c:v>0.43122410079999995</c:v>
                </c:pt>
                <c:pt idx="4383">
                  <c:v>0.32733657970000002</c:v>
                </c:pt>
                <c:pt idx="4384">
                  <c:v>0.33843076580000003</c:v>
                </c:pt>
                <c:pt idx="4385">
                  <c:v>0.37487559420000005</c:v>
                </c:pt>
                <c:pt idx="4386">
                  <c:v>0.37390879869999999</c:v>
                </c:pt>
                <c:pt idx="4387">
                  <c:v>0.40851235899999999</c:v>
                </c:pt>
                <c:pt idx="4388">
                  <c:v>0.59073039140000005</c:v>
                </c:pt>
                <c:pt idx="4389">
                  <c:v>0.75676549379999991</c:v>
                </c:pt>
                <c:pt idx="4390">
                  <c:v>0.9209188733</c:v>
                </c:pt>
                <c:pt idx="4391">
                  <c:v>1.23591005</c:v>
                </c:pt>
                <c:pt idx="4392">
                  <c:v>1.667639664</c:v>
                </c:pt>
                <c:pt idx="4393">
                  <c:v>2.1243286800000001</c:v>
                </c:pt>
                <c:pt idx="4394">
                  <c:v>2.2793206570000004</c:v>
                </c:pt>
                <c:pt idx="4395">
                  <c:v>2.317229652</c:v>
                </c:pt>
                <c:pt idx="4396">
                  <c:v>2.408041522</c:v>
                </c:pt>
                <c:pt idx="4397">
                  <c:v>2.3883843919999999</c:v>
                </c:pt>
                <c:pt idx="4398">
                  <c:v>2.4497412939999998</c:v>
                </c:pt>
                <c:pt idx="4399">
                  <c:v>1.987590481</c:v>
                </c:pt>
                <c:pt idx="4400">
                  <c:v>1.1724737059999999</c:v>
                </c:pt>
                <c:pt idx="4401">
                  <c:v>1.06865118</c:v>
                </c:pt>
                <c:pt idx="4402">
                  <c:v>0.99058876360000003</c:v>
                </c:pt>
                <c:pt idx="4403">
                  <c:v>0.52194127079999997</c:v>
                </c:pt>
                <c:pt idx="4404">
                  <c:v>0.31692049300000003</c:v>
                </c:pt>
                <c:pt idx="4405">
                  <c:v>0.37610450950000002</c:v>
                </c:pt>
                <c:pt idx="4406">
                  <c:v>0.67713746829999999</c:v>
                </c:pt>
                <c:pt idx="4407">
                  <c:v>0.66600643969999995</c:v>
                </c:pt>
                <c:pt idx="4408">
                  <c:v>0.78694396290000002</c:v>
                </c:pt>
                <c:pt idx="4409">
                  <c:v>0.79875840669999998</c:v>
                </c:pt>
                <c:pt idx="4410">
                  <c:v>0.92704405499999998</c:v>
                </c:pt>
                <c:pt idx="4411">
                  <c:v>1.1291955650000001</c:v>
                </c:pt>
                <c:pt idx="4412">
                  <c:v>1.535528775</c:v>
                </c:pt>
                <c:pt idx="4413">
                  <c:v>2.4604328870000001</c:v>
                </c:pt>
                <c:pt idx="4414">
                  <c:v>3.0872234629999999</c:v>
                </c:pt>
                <c:pt idx="4415">
                  <c:v>3.8431105269999999</c:v>
                </c:pt>
                <c:pt idx="4416">
                  <c:v>4.5505014090000007</c:v>
                </c:pt>
                <c:pt idx="4417">
                  <c:v>4.7754794300000007</c:v>
                </c:pt>
                <c:pt idx="4418">
                  <c:v>4.5490267260000001</c:v>
                </c:pt>
                <c:pt idx="4419">
                  <c:v>4.2608203900000001</c:v>
                </c:pt>
                <c:pt idx="4420">
                  <c:v>3.7589155350000003</c:v>
                </c:pt>
                <c:pt idx="4421">
                  <c:v>2.711921104</c:v>
                </c:pt>
                <c:pt idx="4422">
                  <c:v>2.8868135029999999</c:v>
                </c:pt>
                <c:pt idx="4423">
                  <c:v>2.3207580600000002</c:v>
                </c:pt>
                <c:pt idx="4424">
                  <c:v>1.8703823939999999</c:v>
                </c:pt>
                <c:pt idx="4425">
                  <c:v>1.8672532639999999</c:v>
                </c:pt>
                <c:pt idx="4426">
                  <c:v>2.0827909579999999</c:v>
                </c:pt>
                <c:pt idx="4427">
                  <c:v>1.919723364</c:v>
                </c:pt>
                <c:pt idx="4428">
                  <c:v>2.325414979</c:v>
                </c:pt>
                <c:pt idx="4429">
                  <c:v>2.595890282</c:v>
                </c:pt>
                <c:pt idx="4430">
                  <c:v>2.4742420889999996</c:v>
                </c:pt>
                <c:pt idx="4431">
                  <c:v>2.4639579220000001</c:v>
                </c:pt>
                <c:pt idx="4432">
                  <c:v>2.2187149530000001</c:v>
                </c:pt>
                <c:pt idx="4433">
                  <c:v>2.248465022</c:v>
                </c:pt>
                <c:pt idx="4434">
                  <c:v>2.3597567060000002</c:v>
                </c:pt>
                <c:pt idx="4435">
                  <c:v>2.240217677</c:v>
                </c:pt>
                <c:pt idx="4436">
                  <c:v>2.3192110189999999</c:v>
                </c:pt>
                <c:pt idx="4437">
                  <c:v>3.1460637449999997</c:v>
                </c:pt>
                <c:pt idx="4438">
                  <c:v>3.8081061650000003</c:v>
                </c:pt>
                <c:pt idx="4439">
                  <c:v>4.5042680739999996</c:v>
                </c:pt>
                <c:pt idx="4440">
                  <c:v>5.1095800059999998</c:v>
                </c:pt>
                <c:pt idx="4441">
                  <c:v>5.0962023749999998</c:v>
                </c:pt>
                <c:pt idx="4442">
                  <c:v>4.7738624220000005</c:v>
                </c:pt>
                <c:pt idx="4443">
                  <c:v>4.6194183100000004</c:v>
                </c:pt>
                <c:pt idx="4444">
                  <c:v>4.8213217820000001</c:v>
                </c:pt>
                <c:pt idx="4445">
                  <c:v>4.4554170620000004</c:v>
                </c:pt>
                <c:pt idx="4446">
                  <c:v>4.3692443880000003</c:v>
                </c:pt>
                <c:pt idx="4447">
                  <c:v>3.78973732</c:v>
                </c:pt>
                <c:pt idx="4448">
                  <c:v>3.659954505</c:v>
                </c:pt>
                <c:pt idx="4449">
                  <c:v>3.6776977200000003</c:v>
                </c:pt>
                <c:pt idx="4450">
                  <c:v>3.393208483</c:v>
                </c:pt>
                <c:pt idx="4451">
                  <c:v>2.9193687389999998</c:v>
                </c:pt>
                <c:pt idx="4452">
                  <c:v>2.934979937</c:v>
                </c:pt>
                <c:pt idx="4453">
                  <c:v>3.079556593</c:v>
                </c:pt>
                <c:pt idx="4454">
                  <c:v>3.028237877</c:v>
                </c:pt>
                <c:pt idx="4455">
                  <c:v>2.7227671870000001</c:v>
                </c:pt>
                <c:pt idx="4456">
                  <c:v>2.6004972500000001</c:v>
                </c:pt>
                <c:pt idx="4457">
                  <c:v>2.5785793130000001</c:v>
                </c:pt>
                <c:pt idx="4458">
                  <c:v>2.7506278449999999</c:v>
                </c:pt>
                <c:pt idx="4459">
                  <c:v>3.090623388</c:v>
                </c:pt>
                <c:pt idx="4460">
                  <c:v>3.2954958790000002</c:v>
                </c:pt>
                <c:pt idx="4461">
                  <c:v>3.7111567300000003</c:v>
                </c:pt>
                <c:pt idx="4462">
                  <c:v>4.0865308570000005</c:v>
                </c:pt>
                <c:pt idx="4463">
                  <c:v>4.6811815120000002</c:v>
                </c:pt>
                <c:pt idx="4464">
                  <c:v>4.8159711359999999</c:v>
                </c:pt>
                <c:pt idx="4465">
                  <c:v>4.8721691490000003</c:v>
                </c:pt>
                <c:pt idx="4466">
                  <c:v>4.515789013</c:v>
                </c:pt>
                <c:pt idx="4467">
                  <c:v>4.4582239369999996</c:v>
                </c:pt>
                <c:pt idx="4468">
                  <c:v>4.5159636939999999</c:v>
                </c:pt>
                <c:pt idx="4469">
                  <c:v>4.8407640869999993</c:v>
                </c:pt>
                <c:pt idx="4470">
                  <c:v>4.6305719889999999</c:v>
                </c:pt>
                <c:pt idx="4471">
                  <c:v>3.7855309360000002</c:v>
                </c:pt>
                <c:pt idx="4472">
                  <c:v>3.712206788</c:v>
                </c:pt>
                <c:pt idx="4473">
                  <c:v>3.3685432</c:v>
                </c:pt>
                <c:pt idx="4474">
                  <c:v>2.7416732870000002</c:v>
                </c:pt>
                <c:pt idx="4475">
                  <c:v>2.7222859969999997</c:v>
                </c:pt>
                <c:pt idx="4476">
                  <c:v>2.9556756650000002</c:v>
                </c:pt>
                <c:pt idx="4477">
                  <c:v>3.6138091139999999</c:v>
                </c:pt>
                <c:pt idx="4478">
                  <c:v>3.6915583510000003</c:v>
                </c:pt>
                <c:pt idx="4479">
                  <c:v>3.7139352149999998</c:v>
                </c:pt>
                <c:pt idx="4480">
                  <c:v>3.790351029</c:v>
                </c:pt>
                <c:pt idx="4481">
                  <c:v>3.611126236</c:v>
                </c:pt>
                <c:pt idx="4482">
                  <c:v>3.5785704790000001</c:v>
                </c:pt>
                <c:pt idx="4483">
                  <c:v>3.697102498</c:v>
                </c:pt>
                <c:pt idx="4484">
                  <c:v>3.1506862949999999</c:v>
                </c:pt>
                <c:pt idx="4485">
                  <c:v>3.4102099880000001</c:v>
                </c:pt>
                <c:pt idx="4486">
                  <c:v>3.8615325220000001</c:v>
                </c:pt>
                <c:pt idx="4487">
                  <c:v>3.9291922540000002</c:v>
                </c:pt>
                <c:pt idx="4488">
                  <c:v>3.7450233119999998</c:v>
                </c:pt>
                <c:pt idx="4489">
                  <c:v>3.1837149570000003</c:v>
                </c:pt>
                <c:pt idx="4490">
                  <c:v>2.7658002779999999</c:v>
                </c:pt>
                <c:pt idx="4491">
                  <c:v>2.7848933959999997</c:v>
                </c:pt>
                <c:pt idx="4492">
                  <c:v>3.3329197960000001</c:v>
                </c:pt>
                <c:pt idx="4493">
                  <c:v>3.497873813</c:v>
                </c:pt>
                <c:pt idx="4494">
                  <c:v>2.7555103970000001</c:v>
                </c:pt>
                <c:pt idx="4495">
                  <c:v>1.901733412</c:v>
                </c:pt>
                <c:pt idx="4496">
                  <c:v>1.546240603</c:v>
                </c:pt>
                <c:pt idx="4497">
                  <c:v>1.8722727880000001</c:v>
                </c:pt>
                <c:pt idx="4498">
                  <c:v>1.7264038230000001</c:v>
                </c:pt>
                <c:pt idx="4499">
                  <c:v>1.5045649539999999</c:v>
                </c:pt>
                <c:pt idx="4500">
                  <c:v>1.635778272</c:v>
                </c:pt>
                <c:pt idx="4501">
                  <c:v>2.1464958310000002</c:v>
                </c:pt>
                <c:pt idx="4502">
                  <c:v>2.3496035750000002</c:v>
                </c:pt>
                <c:pt idx="4503">
                  <c:v>2.1876406180000001</c:v>
                </c:pt>
                <c:pt idx="4504">
                  <c:v>2.102698374</c:v>
                </c:pt>
                <c:pt idx="4505">
                  <c:v>1.9057289100000001</c:v>
                </c:pt>
                <c:pt idx="4506">
                  <c:v>1.943459592</c:v>
                </c:pt>
                <c:pt idx="4507">
                  <c:v>1.907384652</c:v>
                </c:pt>
                <c:pt idx="4508">
                  <c:v>1.5610494539999999</c:v>
                </c:pt>
                <c:pt idx="4509">
                  <c:v>1.836199235</c:v>
                </c:pt>
                <c:pt idx="4510">
                  <c:v>2.3018899419999999</c:v>
                </c:pt>
                <c:pt idx="4511">
                  <c:v>2.6251300710000001</c:v>
                </c:pt>
                <c:pt idx="4512">
                  <c:v>2.695021385</c:v>
                </c:pt>
                <c:pt idx="4513">
                  <c:v>3.1327923489999998</c:v>
                </c:pt>
                <c:pt idx="4514">
                  <c:v>3.4623113050000001</c:v>
                </c:pt>
                <c:pt idx="4515">
                  <c:v>2.8173350730000002</c:v>
                </c:pt>
                <c:pt idx="4516">
                  <c:v>2.5119232579999999</c:v>
                </c:pt>
                <c:pt idx="4517">
                  <c:v>2.0599798599999999</c:v>
                </c:pt>
                <c:pt idx="4518">
                  <c:v>1.9209028290000001</c:v>
                </c:pt>
                <c:pt idx="4519">
                  <c:v>1.5437694670000002</c:v>
                </c:pt>
                <c:pt idx="4520">
                  <c:v>1.678113502</c:v>
                </c:pt>
                <c:pt idx="4521">
                  <c:v>1.6363828540000001</c:v>
                </c:pt>
                <c:pt idx="4522">
                  <c:v>1.37254356</c:v>
                </c:pt>
                <c:pt idx="4523">
                  <c:v>1.2949054090000001</c:v>
                </c:pt>
                <c:pt idx="4524">
                  <c:v>1.2660571999999999</c:v>
                </c:pt>
                <c:pt idx="4525">
                  <c:v>1.4634656669999999</c:v>
                </c:pt>
                <c:pt idx="4526">
                  <c:v>1.4800120529999998</c:v>
                </c:pt>
                <c:pt idx="4527">
                  <c:v>1.75191009</c:v>
                </c:pt>
                <c:pt idx="4528">
                  <c:v>2.0845768159999998</c:v>
                </c:pt>
                <c:pt idx="4529">
                  <c:v>2.2274787310000002</c:v>
                </c:pt>
                <c:pt idx="4530">
                  <c:v>2.4936401500000001</c:v>
                </c:pt>
                <c:pt idx="4531">
                  <c:v>3.7033407679999999</c:v>
                </c:pt>
                <c:pt idx="4532">
                  <c:v>3.7430976059999996</c:v>
                </c:pt>
                <c:pt idx="4533">
                  <c:v>3.6859344270000003</c:v>
                </c:pt>
                <c:pt idx="4534">
                  <c:v>3.4180407559999999</c:v>
                </c:pt>
                <c:pt idx="4535">
                  <c:v>3.800370069</c:v>
                </c:pt>
                <c:pt idx="4536">
                  <c:v>3.6804068240000003</c:v>
                </c:pt>
                <c:pt idx="4537">
                  <c:v>3.446744593</c:v>
                </c:pt>
                <c:pt idx="4538">
                  <c:v>3.2487791760000002</c:v>
                </c:pt>
                <c:pt idx="4539">
                  <c:v>3.4881780889999998</c:v>
                </c:pt>
                <c:pt idx="4540">
                  <c:v>3.5358316670000001</c:v>
                </c:pt>
                <c:pt idx="4541">
                  <c:v>3.0234924909999998</c:v>
                </c:pt>
                <c:pt idx="4542">
                  <c:v>2.647337506</c:v>
                </c:pt>
                <c:pt idx="4543">
                  <c:v>2.2505799240000002</c:v>
                </c:pt>
                <c:pt idx="4544">
                  <c:v>3.0785876720000003</c:v>
                </c:pt>
                <c:pt idx="4545">
                  <c:v>3.1537017089999999</c:v>
                </c:pt>
                <c:pt idx="4546">
                  <c:v>3.0800989319999998</c:v>
                </c:pt>
                <c:pt idx="4547">
                  <c:v>2.7997344699999998</c:v>
                </c:pt>
                <c:pt idx="4548">
                  <c:v>2.7399085920000004</c:v>
                </c:pt>
                <c:pt idx="4549">
                  <c:v>2.846783952</c:v>
                </c:pt>
                <c:pt idx="4550">
                  <c:v>2.9803420819999999</c:v>
                </c:pt>
                <c:pt idx="4551">
                  <c:v>3.0513076999999997</c:v>
                </c:pt>
                <c:pt idx="4552">
                  <c:v>3.125097056</c:v>
                </c:pt>
                <c:pt idx="4553">
                  <c:v>3.1188745189999998</c:v>
                </c:pt>
                <c:pt idx="4554">
                  <c:v>3.2888306539999999</c:v>
                </c:pt>
                <c:pt idx="4555">
                  <c:v>3.4754091699999998</c:v>
                </c:pt>
                <c:pt idx="4556">
                  <c:v>3.1089133910000002</c:v>
                </c:pt>
                <c:pt idx="4557">
                  <c:v>3.1093951799999999</c:v>
                </c:pt>
                <c:pt idx="4558">
                  <c:v>3.1834572649999999</c:v>
                </c:pt>
                <c:pt idx="4559">
                  <c:v>3.143388211</c:v>
                </c:pt>
                <c:pt idx="4560">
                  <c:v>2.958535645</c:v>
                </c:pt>
                <c:pt idx="4561">
                  <c:v>2.8207973010000003</c:v>
                </c:pt>
                <c:pt idx="4562">
                  <c:v>2.468658279</c:v>
                </c:pt>
                <c:pt idx="4563">
                  <c:v>2.933140753</c:v>
                </c:pt>
                <c:pt idx="4564">
                  <c:v>2.9428775319999998</c:v>
                </c:pt>
                <c:pt idx="4565">
                  <c:v>2.62078788</c:v>
                </c:pt>
                <c:pt idx="4566">
                  <c:v>2.4208519399999999</c:v>
                </c:pt>
                <c:pt idx="4567">
                  <c:v>1.9769575990000001</c:v>
                </c:pt>
                <c:pt idx="4568">
                  <c:v>2.3791168480000002</c:v>
                </c:pt>
                <c:pt idx="4569">
                  <c:v>2.0671890050000004</c:v>
                </c:pt>
                <c:pt idx="4570">
                  <c:v>1.7943555149999999</c:v>
                </c:pt>
                <c:pt idx="4571">
                  <c:v>1.766034042</c:v>
                </c:pt>
                <c:pt idx="4572">
                  <c:v>1.294527617</c:v>
                </c:pt>
                <c:pt idx="4573">
                  <c:v>1.1476376190000002</c:v>
                </c:pt>
                <c:pt idx="4574">
                  <c:v>1.330342336</c:v>
                </c:pt>
                <c:pt idx="4575">
                  <c:v>1.2892739719999999</c:v>
                </c:pt>
                <c:pt idx="4576">
                  <c:v>1.370984998</c:v>
                </c:pt>
                <c:pt idx="4577">
                  <c:v>1.3528170789999998</c:v>
                </c:pt>
                <c:pt idx="4578">
                  <c:v>1.370785844</c:v>
                </c:pt>
                <c:pt idx="4579">
                  <c:v>1.303629575</c:v>
                </c:pt>
                <c:pt idx="4580">
                  <c:v>1.402773214</c:v>
                </c:pt>
                <c:pt idx="4581">
                  <c:v>1.874184369</c:v>
                </c:pt>
                <c:pt idx="4582">
                  <c:v>2.058269224</c:v>
                </c:pt>
                <c:pt idx="4583">
                  <c:v>2.4140691240000001</c:v>
                </c:pt>
                <c:pt idx="4584">
                  <c:v>3.22636777</c:v>
                </c:pt>
                <c:pt idx="4585">
                  <c:v>3.565933866</c:v>
                </c:pt>
                <c:pt idx="4586">
                  <c:v>3.2457251569999999</c:v>
                </c:pt>
                <c:pt idx="4587">
                  <c:v>3.0962098839999999</c:v>
                </c:pt>
                <c:pt idx="4588">
                  <c:v>3.312712017</c:v>
                </c:pt>
                <c:pt idx="4589">
                  <c:v>3.0466152860000002</c:v>
                </c:pt>
                <c:pt idx="4590">
                  <c:v>2.717009268</c:v>
                </c:pt>
                <c:pt idx="4591">
                  <c:v>2.1683142289999999</c:v>
                </c:pt>
                <c:pt idx="4592">
                  <c:v>1.5371332230000001</c:v>
                </c:pt>
                <c:pt idx="4593">
                  <c:v>1.0162148120000001</c:v>
                </c:pt>
                <c:pt idx="4594">
                  <c:v>0.52114838440000011</c:v>
                </c:pt>
                <c:pt idx="4595">
                  <c:v>0.35825558489999998</c:v>
                </c:pt>
                <c:pt idx="4596">
                  <c:v>0.42197492540000003</c:v>
                </c:pt>
                <c:pt idx="4597">
                  <c:v>0.93617089269999998</c:v>
                </c:pt>
                <c:pt idx="4598">
                  <c:v>1.4099702870000002</c:v>
                </c:pt>
                <c:pt idx="4599">
                  <c:v>2.0972585130000003</c:v>
                </c:pt>
                <c:pt idx="4600">
                  <c:v>1.9962400339999999</c:v>
                </c:pt>
                <c:pt idx="4601">
                  <c:v>1.735018927</c:v>
                </c:pt>
                <c:pt idx="4602">
                  <c:v>1.751880066</c:v>
                </c:pt>
                <c:pt idx="4603">
                  <c:v>1.8096584290000002</c:v>
                </c:pt>
                <c:pt idx="4604">
                  <c:v>1.7783689409999999</c:v>
                </c:pt>
                <c:pt idx="4605">
                  <c:v>2.1241553</c:v>
                </c:pt>
                <c:pt idx="4606">
                  <c:v>2.2701425689999999</c:v>
                </c:pt>
                <c:pt idx="4607">
                  <c:v>2.5937913130000001</c:v>
                </c:pt>
                <c:pt idx="4608">
                  <c:v>2.9974169769999999</c:v>
                </c:pt>
                <c:pt idx="4609">
                  <c:v>2.9206484619999999</c:v>
                </c:pt>
                <c:pt idx="4610">
                  <c:v>2.8782607680000001</c:v>
                </c:pt>
                <c:pt idx="4611">
                  <c:v>2.7396904749999997</c:v>
                </c:pt>
                <c:pt idx="4612">
                  <c:v>2.2190949999999998</c:v>
                </c:pt>
                <c:pt idx="4613">
                  <c:v>2.0517822200000002</c:v>
                </c:pt>
                <c:pt idx="4614">
                  <c:v>1.9892532040000002</c:v>
                </c:pt>
                <c:pt idx="4615">
                  <c:v>1.4722823040000002</c:v>
                </c:pt>
                <c:pt idx="4616">
                  <c:v>1.1343169640000001</c:v>
                </c:pt>
                <c:pt idx="4617">
                  <c:v>0.69936929650000002</c:v>
                </c:pt>
                <c:pt idx="4618">
                  <c:v>0.36966476510000001</c:v>
                </c:pt>
                <c:pt idx="4619">
                  <c:v>0.46119936699999997</c:v>
                </c:pt>
                <c:pt idx="4620">
                  <c:v>0.96181376890000003</c:v>
                </c:pt>
                <c:pt idx="4621">
                  <c:v>1.4289561239999999</c:v>
                </c:pt>
                <c:pt idx="4622">
                  <c:v>1.6989008029999999</c:v>
                </c:pt>
                <c:pt idx="4623">
                  <c:v>2.0324109109999999</c:v>
                </c:pt>
                <c:pt idx="4624">
                  <c:v>2.3706069919999999</c:v>
                </c:pt>
                <c:pt idx="4625">
                  <c:v>2.5161821049999999</c:v>
                </c:pt>
                <c:pt idx="4626">
                  <c:v>2.7110846110000004</c:v>
                </c:pt>
                <c:pt idx="4627">
                  <c:v>2.6658617539999998</c:v>
                </c:pt>
                <c:pt idx="4628">
                  <c:v>2.349355852</c:v>
                </c:pt>
                <c:pt idx="4629">
                  <c:v>2.6954070419999998</c:v>
                </c:pt>
                <c:pt idx="4630">
                  <c:v>2.9000463070000002</c:v>
                </c:pt>
                <c:pt idx="4631">
                  <c:v>3.4715105669999997</c:v>
                </c:pt>
                <c:pt idx="4632">
                  <c:v>3.3280576649999998</c:v>
                </c:pt>
                <c:pt idx="4633">
                  <c:v>3.2793430830000001</c:v>
                </c:pt>
                <c:pt idx="4634">
                  <c:v>2.768372308</c:v>
                </c:pt>
                <c:pt idx="4635">
                  <c:v>2.6500592680000001</c:v>
                </c:pt>
                <c:pt idx="4636">
                  <c:v>2.4295777589999998</c:v>
                </c:pt>
                <c:pt idx="4637">
                  <c:v>2.1203889849999999</c:v>
                </c:pt>
                <c:pt idx="4638">
                  <c:v>1.880838783</c:v>
                </c:pt>
                <c:pt idx="4639">
                  <c:v>1.459034642</c:v>
                </c:pt>
                <c:pt idx="4640">
                  <c:v>0.96422137339999991</c:v>
                </c:pt>
                <c:pt idx="4641">
                  <c:v>0.75673082089999999</c:v>
                </c:pt>
                <c:pt idx="4642">
                  <c:v>0.68722178169999992</c:v>
                </c:pt>
                <c:pt idx="4643">
                  <c:v>0.55685134179999995</c:v>
                </c:pt>
                <c:pt idx="4644">
                  <c:v>0.52559243160000002</c:v>
                </c:pt>
                <c:pt idx="4645">
                  <c:v>0.71459895919999994</c:v>
                </c:pt>
                <c:pt idx="4646">
                  <c:v>0.92070055049999999</c:v>
                </c:pt>
                <c:pt idx="4647">
                  <c:v>0.86440781280000001</c:v>
                </c:pt>
                <c:pt idx="4648">
                  <c:v>0.97312089890000009</c:v>
                </c:pt>
                <c:pt idx="4649">
                  <c:v>1.0318092650000001</c:v>
                </c:pt>
                <c:pt idx="4650">
                  <c:v>1.1021123669999999</c:v>
                </c:pt>
                <c:pt idx="4651">
                  <c:v>1.277115663</c:v>
                </c:pt>
                <c:pt idx="4652">
                  <c:v>1.3290832029999999</c:v>
                </c:pt>
                <c:pt idx="4653">
                  <c:v>1.74448432</c:v>
                </c:pt>
                <c:pt idx="4654">
                  <c:v>2.005638314</c:v>
                </c:pt>
                <c:pt idx="4655">
                  <c:v>2.391983384</c:v>
                </c:pt>
                <c:pt idx="4656">
                  <c:v>2.697752715</c:v>
                </c:pt>
                <c:pt idx="4657">
                  <c:v>3.1215233010000003</c:v>
                </c:pt>
                <c:pt idx="4658">
                  <c:v>3.0241509350000002</c:v>
                </c:pt>
                <c:pt idx="4659">
                  <c:v>2.859211572</c:v>
                </c:pt>
                <c:pt idx="4660">
                  <c:v>2.4303540079999997</c:v>
                </c:pt>
                <c:pt idx="4661">
                  <c:v>2.4630508140000003</c:v>
                </c:pt>
                <c:pt idx="4662">
                  <c:v>2.7704760419999999</c:v>
                </c:pt>
                <c:pt idx="4663">
                  <c:v>2.3109567879999999</c:v>
                </c:pt>
                <c:pt idx="4664">
                  <c:v>1.9701010459999999</c:v>
                </c:pt>
                <c:pt idx="4665">
                  <c:v>1.89228844</c:v>
                </c:pt>
                <c:pt idx="4666">
                  <c:v>1.3582806559999998</c:v>
                </c:pt>
                <c:pt idx="4667">
                  <c:v>1.1566219579999999</c:v>
                </c:pt>
                <c:pt idx="4668">
                  <c:v>1.5154713909999999</c:v>
                </c:pt>
                <c:pt idx="4669">
                  <c:v>3.0454996360000002</c:v>
                </c:pt>
                <c:pt idx="4670">
                  <c:v>3.1331543769999999</c:v>
                </c:pt>
                <c:pt idx="4671">
                  <c:v>3.533184978</c:v>
                </c:pt>
                <c:pt idx="4672">
                  <c:v>4.3402559869999999</c:v>
                </c:pt>
                <c:pt idx="4673">
                  <c:v>5.0233592259999993</c:v>
                </c:pt>
                <c:pt idx="4674">
                  <c:v>5.1414658790000001</c:v>
                </c:pt>
                <c:pt idx="4675">
                  <c:v>5.3356073139999998</c:v>
                </c:pt>
                <c:pt idx="4676">
                  <c:v>5.1623752210000005</c:v>
                </c:pt>
                <c:pt idx="4677">
                  <c:v>4.9066624079999999</c:v>
                </c:pt>
                <c:pt idx="4678">
                  <c:v>4.5788914290000005</c:v>
                </c:pt>
                <c:pt idx="4679">
                  <c:v>4.3484072880000006</c:v>
                </c:pt>
                <c:pt idx="4680">
                  <c:v>3.876409904</c:v>
                </c:pt>
                <c:pt idx="4681">
                  <c:v>4.0406377730000003</c:v>
                </c:pt>
                <c:pt idx="4682">
                  <c:v>3.518223495</c:v>
                </c:pt>
                <c:pt idx="4683">
                  <c:v>2.9662038630000001</c:v>
                </c:pt>
                <c:pt idx="4684">
                  <c:v>2.394884963</c:v>
                </c:pt>
                <c:pt idx="4685">
                  <c:v>2.017489721</c:v>
                </c:pt>
                <c:pt idx="4686">
                  <c:v>1.7816333649999998</c:v>
                </c:pt>
                <c:pt idx="4687">
                  <c:v>1.502265065</c:v>
                </c:pt>
                <c:pt idx="4688">
                  <c:v>1.639396898</c:v>
                </c:pt>
                <c:pt idx="4689">
                  <c:v>1.8949134759999999</c:v>
                </c:pt>
                <c:pt idx="4690">
                  <c:v>1.874025458</c:v>
                </c:pt>
                <c:pt idx="4691">
                  <c:v>1.820284214</c:v>
                </c:pt>
                <c:pt idx="4692">
                  <c:v>1.7906297099999999</c:v>
                </c:pt>
                <c:pt idx="4693">
                  <c:v>1.923431672</c:v>
                </c:pt>
                <c:pt idx="4694">
                  <c:v>2.0203243990000002</c:v>
                </c:pt>
                <c:pt idx="4695">
                  <c:v>1.8727315419999999</c:v>
                </c:pt>
                <c:pt idx="4696">
                  <c:v>2.0239103570000001</c:v>
                </c:pt>
                <c:pt idx="4697">
                  <c:v>2.0579672749999998</c:v>
                </c:pt>
                <c:pt idx="4698">
                  <c:v>2.0275117360000001</c:v>
                </c:pt>
                <c:pt idx="4699">
                  <c:v>1.636903065</c:v>
                </c:pt>
                <c:pt idx="4700">
                  <c:v>1.3313424649999999</c:v>
                </c:pt>
                <c:pt idx="4701">
                  <c:v>1.2976651670000001</c:v>
                </c:pt>
                <c:pt idx="4702">
                  <c:v>1.1176026609999998</c:v>
                </c:pt>
                <c:pt idx="4703">
                  <c:v>0.88436723540000006</c:v>
                </c:pt>
                <c:pt idx="4704">
                  <c:v>0.58723377989999992</c:v>
                </c:pt>
                <c:pt idx="4705">
                  <c:v>0.74502531350000001</c:v>
                </c:pt>
                <c:pt idx="4706">
                  <c:v>0.63073783249999993</c:v>
                </c:pt>
                <c:pt idx="4707">
                  <c:v>0.50774348830000005</c:v>
                </c:pt>
                <c:pt idx="4708">
                  <c:v>0.48506699689999999</c:v>
                </c:pt>
                <c:pt idx="4709">
                  <c:v>0.62089414789999997</c:v>
                </c:pt>
                <c:pt idx="4710">
                  <c:v>0.53066907799999996</c:v>
                </c:pt>
                <c:pt idx="4711">
                  <c:v>0.7241906548</c:v>
                </c:pt>
                <c:pt idx="4712">
                  <c:v>0.78146283579999998</c:v>
                </c:pt>
                <c:pt idx="4713">
                  <c:v>1.3956379290000001</c:v>
                </c:pt>
                <c:pt idx="4714">
                  <c:v>1.3991437769999999</c:v>
                </c:pt>
                <c:pt idx="4715">
                  <c:v>1.4435067639999999</c:v>
                </c:pt>
                <c:pt idx="4716">
                  <c:v>1.0592067460000001</c:v>
                </c:pt>
                <c:pt idx="4717">
                  <c:v>1.08309067</c:v>
                </c:pt>
                <c:pt idx="4718">
                  <c:v>1.0284169030000001</c:v>
                </c:pt>
                <c:pt idx="4719">
                  <c:v>1.2927593609999999</c:v>
                </c:pt>
                <c:pt idx="4720">
                  <c:v>1.155109508</c:v>
                </c:pt>
                <c:pt idx="4721">
                  <c:v>1.4540465170000001</c:v>
                </c:pt>
                <c:pt idx="4722">
                  <c:v>1.117635851</c:v>
                </c:pt>
                <c:pt idx="4723">
                  <c:v>1.3819071779999998</c:v>
                </c:pt>
                <c:pt idx="4724">
                  <c:v>1.1267684469999999</c:v>
                </c:pt>
                <c:pt idx="4725">
                  <c:v>1.4449412959999999</c:v>
                </c:pt>
                <c:pt idx="4726">
                  <c:v>1.4043914279999998</c:v>
                </c:pt>
                <c:pt idx="4727">
                  <c:v>1.4320775590000001</c:v>
                </c:pt>
                <c:pt idx="4728">
                  <c:v>1.964314836</c:v>
                </c:pt>
                <c:pt idx="4729">
                  <c:v>1.7961294350000001</c:v>
                </c:pt>
                <c:pt idx="4730">
                  <c:v>1.0632316069999999</c:v>
                </c:pt>
                <c:pt idx="4731">
                  <c:v>0.94278598609999997</c:v>
                </c:pt>
                <c:pt idx="4732">
                  <c:v>0.70600100239999997</c:v>
                </c:pt>
                <c:pt idx="4733">
                  <c:v>0.4240838187</c:v>
                </c:pt>
                <c:pt idx="4734">
                  <c:v>0.5241315298</c:v>
                </c:pt>
                <c:pt idx="4735">
                  <c:v>0.39546857629999999</c:v>
                </c:pt>
                <c:pt idx="4736">
                  <c:v>0.3503091351</c:v>
                </c:pt>
                <c:pt idx="4737">
                  <c:v>0.54462202640000001</c:v>
                </c:pt>
                <c:pt idx="4738">
                  <c:v>0.57960240559999998</c:v>
                </c:pt>
                <c:pt idx="4739">
                  <c:v>0.74630746250000002</c:v>
                </c:pt>
                <c:pt idx="4740">
                  <c:v>0.63588325699999992</c:v>
                </c:pt>
                <c:pt idx="4741">
                  <c:v>0.6443960608</c:v>
                </c:pt>
                <c:pt idx="4742">
                  <c:v>0.77752122320000006</c:v>
                </c:pt>
                <c:pt idx="4743">
                  <c:v>0.76614850430000003</c:v>
                </c:pt>
                <c:pt idx="4744">
                  <c:v>1.1840748269999999</c:v>
                </c:pt>
                <c:pt idx="4745">
                  <c:v>1.391412278</c:v>
                </c:pt>
                <c:pt idx="4746">
                  <c:v>1.0265611730000002</c:v>
                </c:pt>
                <c:pt idx="4747">
                  <c:v>1.0161377439999999</c:v>
                </c:pt>
                <c:pt idx="4748">
                  <c:v>1.330478684</c:v>
                </c:pt>
                <c:pt idx="4749">
                  <c:v>1.624581815</c:v>
                </c:pt>
                <c:pt idx="4750">
                  <c:v>0.82837362470000009</c:v>
                </c:pt>
                <c:pt idx="4751">
                  <c:v>0.7163677019000001</c:v>
                </c:pt>
                <c:pt idx="4752">
                  <c:v>0.80176797259999999</c:v>
                </c:pt>
                <c:pt idx="4753">
                  <c:v>0.79259995800000005</c:v>
                </c:pt>
                <c:pt idx="4754">
                  <c:v>0.8119975733</c:v>
                </c:pt>
                <c:pt idx="4755">
                  <c:v>0.67859237689999996</c:v>
                </c:pt>
                <c:pt idx="4756">
                  <c:v>0.57583628490000005</c:v>
                </c:pt>
                <c:pt idx="4757">
                  <c:v>0.44941391549999998</c:v>
                </c:pt>
                <c:pt idx="4758">
                  <c:v>0.45748394000000003</c:v>
                </c:pt>
                <c:pt idx="4759">
                  <c:v>0.55662062089999997</c:v>
                </c:pt>
                <c:pt idx="4760">
                  <c:v>0.48225488929999999</c:v>
                </c:pt>
                <c:pt idx="4761">
                  <c:v>0.54296798960000003</c:v>
                </c:pt>
                <c:pt idx="4762">
                  <c:v>0.73748355460000004</c:v>
                </c:pt>
                <c:pt idx="4763">
                  <c:v>0.93084491410000003</c:v>
                </c:pt>
                <c:pt idx="4764">
                  <c:v>1.11617411</c:v>
                </c:pt>
                <c:pt idx="4765">
                  <c:v>1.0414184069999999</c:v>
                </c:pt>
                <c:pt idx="4766">
                  <c:v>1.0690497510000001</c:v>
                </c:pt>
                <c:pt idx="4767">
                  <c:v>1.482882491</c:v>
                </c:pt>
                <c:pt idx="4768">
                  <c:v>1.7108458209999999</c:v>
                </c:pt>
                <c:pt idx="4769">
                  <c:v>2.0848292120000003</c:v>
                </c:pt>
                <c:pt idx="4770">
                  <c:v>1.63415511</c:v>
                </c:pt>
                <c:pt idx="4771">
                  <c:v>0.96895537209999993</c:v>
                </c:pt>
                <c:pt idx="4772">
                  <c:v>0.62356811100000009</c:v>
                </c:pt>
                <c:pt idx="4773">
                  <c:v>0.69847950290000005</c:v>
                </c:pt>
                <c:pt idx="4774">
                  <c:v>0.91560790420000004</c:v>
                </c:pt>
                <c:pt idx="4775">
                  <c:v>0.90767298249999995</c:v>
                </c:pt>
                <c:pt idx="4776">
                  <c:v>0.87726898789999996</c:v>
                </c:pt>
                <c:pt idx="4777">
                  <c:v>0.88846045330000001</c:v>
                </c:pt>
                <c:pt idx="4778">
                  <c:v>0.89949885569999999</c:v>
                </c:pt>
                <c:pt idx="4779">
                  <c:v>0.99047580589999995</c:v>
                </c:pt>
                <c:pt idx="4780">
                  <c:v>0.80048901139999995</c:v>
                </c:pt>
                <c:pt idx="4781">
                  <c:v>0.74871968219999996</c:v>
                </c:pt>
                <c:pt idx="4782">
                  <c:v>0.72929916139999995</c:v>
                </c:pt>
                <c:pt idx="4783">
                  <c:v>0.64829614040000005</c:v>
                </c:pt>
                <c:pt idx="4784">
                  <c:v>0.56508313869999993</c:v>
                </c:pt>
                <c:pt idx="4785">
                  <c:v>0.80205221959999995</c:v>
                </c:pt>
                <c:pt idx="4786">
                  <c:v>0.75024257859999999</c:v>
                </c:pt>
                <c:pt idx="4787">
                  <c:v>0.99503863329999998</c:v>
                </c:pt>
                <c:pt idx="4788">
                  <c:v>0.9660599634</c:v>
                </c:pt>
                <c:pt idx="4789">
                  <c:v>0.90549493910000001</c:v>
                </c:pt>
                <c:pt idx="4790">
                  <c:v>0.84703253789999999</c:v>
                </c:pt>
                <c:pt idx="4791">
                  <c:v>0.96803621390000005</c:v>
                </c:pt>
                <c:pt idx="4792">
                  <c:v>1.2152168699999999</c:v>
                </c:pt>
                <c:pt idx="4793">
                  <c:v>1.391188369</c:v>
                </c:pt>
                <c:pt idx="4794">
                  <c:v>1.3724553149999998</c:v>
                </c:pt>
                <c:pt idx="4795">
                  <c:v>1.348502512</c:v>
                </c:pt>
                <c:pt idx="4796">
                  <c:v>1.2440050249999999</c:v>
                </c:pt>
                <c:pt idx="4797">
                  <c:v>1.2876599419999999</c:v>
                </c:pt>
                <c:pt idx="4798">
                  <c:v>1.336985187</c:v>
                </c:pt>
                <c:pt idx="4799">
                  <c:v>1.324968538</c:v>
                </c:pt>
                <c:pt idx="4800">
                  <c:v>1.4357376310000001</c:v>
                </c:pt>
                <c:pt idx="4801">
                  <c:v>1.4120497009999999</c:v>
                </c:pt>
                <c:pt idx="4802">
                  <c:v>1.3918025840000001</c:v>
                </c:pt>
                <c:pt idx="4803">
                  <c:v>1.2832851160000001</c:v>
                </c:pt>
                <c:pt idx="4804">
                  <c:v>1.2000861119999999</c:v>
                </c:pt>
                <c:pt idx="4805">
                  <c:v>1.5435540249999999</c:v>
                </c:pt>
                <c:pt idx="4806">
                  <c:v>1.639709839</c:v>
                </c:pt>
                <c:pt idx="4807">
                  <c:v>1.4024834450000001</c:v>
                </c:pt>
                <c:pt idx="4808">
                  <c:v>1.1417713730000001</c:v>
                </c:pt>
                <c:pt idx="4809">
                  <c:v>1.123027749</c:v>
                </c:pt>
                <c:pt idx="4810">
                  <c:v>0.88392545310000004</c:v>
                </c:pt>
                <c:pt idx="4811">
                  <c:v>0.80344183969999994</c:v>
                </c:pt>
                <c:pt idx="4812">
                  <c:v>0.87644476520000003</c:v>
                </c:pt>
                <c:pt idx="4813">
                  <c:v>1.1993308340000002</c:v>
                </c:pt>
                <c:pt idx="4814">
                  <c:v>1.2306058550000001</c:v>
                </c:pt>
                <c:pt idx="4815">
                  <c:v>1.3676442440000001</c:v>
                </c:pt>
                <c:pt idx="4816">
                  <c:v>1.7806410780000002</c:v>
                </c:pt>
                <c:pt idx="4817">
                  <c:v>1.8629022900000001</c:v>
                </c:pt>
                <c:pt idx="4818">
                  <c:v>1.7625214220000001</c:v>
                </c:pt>
                <c:pt idx="4819">
                  <c:v>1.437211088</c:v>
                </c:pt>
                <c:pt idx="4820">
                  <c:v>1.5617730409999999</c:v>
                </c:pt>
                <c:pt idx="4821">
                  <c:v>1.868005776</c:v>
                </c:pt>
                <c:pt idx="4822">
                  <c:v>2.06857662</c:v>
                </c:pt>
                <c:pt idx="4823">
                  <c:v>1.9738495809999999</c:v>
                </c:pt>
                <c:pt idx="4824">
                  <c:v>1.7079155720000001</c:v>
                </c:pt>
                <c:pt idx="4825">
                  <c:v>1.4527605029999999</c:v>
                </c:pt>
                <c:pt idx="4826">
                  <c:v>1.3115445960000001</c:v>
                </c:pt>
                <c:pt idx="4827">
                  <c:v>1.451850826</c:v>
                </c:pt>
                <c:pt idx="4828">
                  <c:v>1.5919649149999999</c:v>
                </c:pt>
                <c:pt idx="4829">
                  <c:v>1.81803475</c:v>
                </c:pt>
                <c:pt idx="4830">
                  <c:v>1.5622587490000002</c:v>
                </c:pt>
                <c:pt idx="4831">
                  <c:v>1.310986574</c:v>
                </c:pt>
                <c:pt idx="4832">
                  <c:v>1.176866384</c:v>
                </c:pt>
                <c:pt idx="4833">
                  <c:v>1.6707498599999999</c:v>
                </c:pt>
                <c:pt idx="4834">
                  <c:v>1.5862890950000001</c:v>
                </c:pt>
                <c:pt idx="4835">
                  <c:v>1.5663980719999999</c:v>
                </c:pt>
                <c:pt idx="4836">
                  <c:v>1.949947973</c:v>
                </c:pt>
                <c:pt idx="4837">
                  <c:v>2.1189297969999998</c:v>
                </c:pt>
                <c:pt idx="4838">
                  <c:v>1.9193896689999999</c:v>
                </c:pt>
                <c:pt idx="4839">
                  <c:v>2.0071543460000001</c:v>
                </c:pt>
                <c:pt idx="4840">
                  <c:v>2.1342679649999998</c:v>
                </c:pt>
                <c:pt idx="4841">
                  <c:v>2.080270311</c:v>
                </c:pt>
                <c:pt idx="4842">
                  <c:v>2.0920967609999996</c:v>
                </c:pt>
                <c:pt idx="4843">
                  <c:v>2.2998383330000003</c:v>
                </c:pt>
                <c:pt idx="4844">
                  <c:v>2.5689517799999999</c:v>
                </c:pt>
                <c:pt idx="4845">
                  <c:v>2.9450143400000002</c:v>
                </c:pt>
                <c:pt idx="4846">
                  <c:v>3.181539355</c:v>
                </c:pt>
                <c:pt idx="4847">
                  <c:v>3.5648571200000001</c:v>
                </c:pt>
                <c:pt idx="4848">
                  <c:v>3.5070130640000001</c:v>
                </c:pt>
                <c:pt idx="4849">
                  <c:v>3.4690054510000001</c:v>
                </c:pt>
                <c:pt idx="4850">
                  <c:v>3.1358343980000001</c:v>
                </c:pt>
                <c:pt idx="4851">
                  <c:v>2.7812973570000001</c:v>
                </c:pt>
                <c:pt idx="4852">
                  <c:v>2.7881954740000001</c:v>
                </c:pt>
                <c:pt idx="4853">
                  <c:v>2.8601482900000001</c:v>
                </c:pt>
                <c:pt idx="4854">
                  <c:v>2.7157989059999998</c:v>
                </c:pt>
                <c:pt idx="4855">
                  <c:v>2.4708418539999997</c:v>
                </c:pt>
                <c:pt idx="4856">
                  <c:v>3.4257189139999999</c:v>
                </c:pt>
                <c:pt idx="4857">
                  <c:v>4.1459742429999995</c:v>
                </c:pt>
                <c:pt idx="4858">
                  <c:v>3.9375626910000001</c:v>
                </c:pt>
                <c:pt idx="4859">
                  <c:v>3.408501432</c:v>
                </c:pt>
                <c:pt idx="4860">
                  <c:v>2.7993116570000001</c:v>
                </c:pt>
                <c:pt idx="4861">
                  <c:v>2.7648458420000002</c:v>
                </c:pt>
                <c:pt idx="4862">
                  <c:v>2.947560438</c:v>
                </c:pt>
                <c:pt idx="4863">
                  <c:v>2.9673204169999998</c:v>
                </c:pt>
                <c:pt idx="4864">
                  <c:v>2.9408351989999999</c:v>
                </c:pt>
                <c:pt idx="4865">
                  <c:v>3.1498128219999999</c:v>
                </c:pt>
                <c:pt idx="4866">
                  <c:v>3.3615297380000002</c:v>
                </c:pt>
                <c:pt idx="4867">
                  <c:v>3.6728384759999999</c:v>
                </c:pt>
                <c:pt idx="4868">
                  <c:v>3.429977327</c:v>
                </c:pt>
                <c:pt idx="4869">
                  <c:v>3.3126159229999996</c:v>
                </c:pt>
                <c:pt idx="4870">
                  <c:v>3.3930668470000001</c:v>
                </c:pt>
                <c:pt idx="4871">
                  <c:v>3.7268112090000001</c:v>
                </c:pt>
                <c:pt idx="4872">
                  <c:v>3.8661052450000004</c:v>
                </c:pt>
                <c:pt idx="4873">
                  <c:v>3.5799401520000003</c:v>
                </c:pt>
                <c:pt idx="4874">
                  <c:v>3.2009433760000001</c:v>
                </c:pt>
                <c:pt idx="4875">
                  <c:v>3.1028003910000002</c:v>
                </c:pt>
                <c:pt idx="4876">
                  <c:v>3.453676486</c:v>
                </c:pt>
                <c:pt idx="4877">
                  <c:v>3.6577408039999999</c:v>
                </c:pt>
                <c:pt idx="4878">
                  <c:v>3.655591936</c:v>
                </c:pt>
                <c:pt idx="4879">
                  <c:v>3.3342923760000001</c:v>
                </c:pt>
                <c:pt idx="4880">
                  <c:v>3.8683877579999999</c:v>
                </c:pt>
                <c:pt idx="4881">
                  <c:v>4.0880104939999997</c:v>
                </c:pt>
                <c:pt idx="4882">
                  <c:v>3.1904648360000003</c:v>
                </c:pt>
                <c:pt idx="4883">
                  <c:v>2.4217403420000001</c:v>
                </c:pt>
                <c:pt idx="4884">
                  <c:v>2.156441654</c:v>
                </c:pt>
                <c:pt idx="4885">
                  <c:v>2.29170015</c:v>
                </c:pt>
                <c:pt idx="4886">
                  <c:v>2.3824513249999999</c:v>
                </c:pt>
                <c:pt idx="4887">
                  <c:v>2.6592456919999998</c:v>
                </c:pt>
                <c:pt idx="4888">
                  <c:v>3.0139008070000002</c:v>
                </c:pt>
                <c:pt idx="4889">
                  <c:v>3.2748420769999997</c:v>
                </c:pt>
                <c:pt idx="4890">
                  <c:v>3.7068763809999998</c:v>
                </c:pt>
                <c:pt idx="4891">
                  <c:v>3.9378179220000002</c:v>
                </c:pt>
                <c:pt idx="4892">
                  <c:v>3.5836774930000002</c:v>
                </c:pt>
                <c:pt idx="4893">
                  <c:v>3.9316465919999999</c:v>
                </c:pt>
                <c:pt idx="4894">
                  <c:v>4.0550747110000005</c:v>
                </c:pt>
                <c:pt idx="4895">
                  <c:v>4.1220083230000002</c:v>
                </c:pt>
                <c:pt idx="4896">
                  <c:v>4.2209612249999999</c:v>
                </c:pt>
                <c:pt idx="4897">
                  <c:v>4.0928475090000003</c:v>
                </c:pt>
                <c:pt idx="4898">
                  <c:v>4.0870625499999997</c:v>
                </c:pt>
                <c:pt idx="4899">
                  <c:v>3.4898224519999999</c:v>
                </c:pt>
                <c:pt idx="4900">
                  <c:v>3.0719867070000002</c:v>
                </c:pt>
                <c:pt idx="4901">
                  <c:v>2.9787990829999997</c:v>
                </c:pt>
                <c:pt idx="4902">
                  <c:v>2.7290409110000002</c:v>
                </c:pt>
                <c:pt idx="4903">
                  <c:v>2.5793746940000002</c:v>
                </c:pt>
                <c:pt idx="4904">
                  <c:v>2.14156418</c:v>
                </c:pt>
                <c:pt idx="4905">
                  <c:v>1.7381470890000001</c:v>
                </c:pt>
                <c:pt idx="4906">
                  <c:v>1.258134667</c:v>
                </c:pt>
                <c:pt idx="4907">
                  <c:v>1.0140797349999999</c:v>
                </c:pt>
                <c:pt idx="4908">
                  <c:v>0.82170725979999992</c:v>
                </c:pt>
                <c:pt idx="4909">
                  <c:v>1.016769324</c:v>
                </c:pt>
                <c:pt idx="4910">
                  <c:v>1.4735070020000001</c:v>
                </c:pt>
                <c:pt idx="4911">
                  <c:v>1.7693382059999998</c:v>
                </c:pt>
                <c:pt idx="4912">
                  <c:v>1.788803988</c:v>
                </c:pt>
                <c:pt idx="4913">
                  <c:v>1.7047284489999999</c:v>
                </c:pt>
                <c:pt idx="4914">
                  <c:v>1.672610159</c:v>
                </c:pt>
                <c:pt idx="4915">
                  <c:v>1.603476025</c:v>
                </c:pt>
                <c:pt idx="4916">
                  <c:v>1.690074525</c:v>
                </c:pt>
                <c:pt idx="4917">
                  <c:v>1.6480670769999999</c:v>
                </c:pt>
                <c:pt idx="4918">
                  <c:v>1.840688342</c:v>
                </c:pt>
                <c:pt idx="4919">
                  <c:v>2.0951650260000001</c:v>
                </c:pt>
                <c:pt idx="4920">
                  <c:v>2.0995751839999999</c:v>
                </c:pt>
                <c:pt idx="4921">
                  <c:v>2.090410307</c:v>
                </c:pt>
                <c:pt idx="4922">
                  <c:v>2.0904221859999996</c:v>
                </c:pt>
                <c:pt idx="4923">
                  <c:v>1.9303640200000001</c:v>
                </c:pt>
                <c:pt idx="4924">
                  <c:v>1.709803704</c:v>
                </c:pt>
                <c:pt idx="4925">
                  <c:v>1.6061230470000001</c:v>
                </c:pt>
                <c:pt idx="4926">
                  <c:v>1.5940747399999999</c:v>
                </c:pt>
                <c:pt idx="4927">
                  <c:v>1.413921357</c:v>
                </c:pt>
                <c:pt idx="4928">
                  <c:v>1.253424485</c:v>
                </c:pt>
                <c:pt idx="4929">
                  <c:v>1.007591162</c:v>
                </c:pt>
                <c:pt idx="4930">
                  <c:v>0.69715226279999998</c:v>
                </c:pt>
                <c:pt idx="4931">
                  <c:v>0.55763984559999991</c:v>
                </c:pt>
                <c:pt idx="4932">
                  <c:v>0.66704167059999997</c:v>
                </c:pt>
                <c:pt idx="4933">
                  <c:v>0.87133981159999996</c:v>
                </c:pt>
                <c:pt idx="4934">
                  <c:v>1.499639916</c:v>
                </c:pt>
                <c:pt idx="4935">
                  <c:v>1.829893593</c:v>
                </c:pt>
                <c:pt idx="4936">
                  <c:v>2.1750825229999999</c:v>
                </c:pt>
                <c:pt idx="4937">
                  <c:v>2.2815400669999999</c:v>
                </c:pt>
                <c:pt idx="4938">
                  <c:v>2.412367165</c:v>
                </c:pt>
                <c:pt idx="4939">
                  <c:v>2.5772208079999999</c:v>
                </c:pt>
                <c:pt idx="4940">
                  <c:v>2.5240733469999999</c:v>
                </c:pt>
                <c:pt idx="4941">
                  <c:v>3.1948227929999997</c:v>
                </c:pt>
                <c:pt idx="4942">
                  <c:v>3.319548358</c:v>
                </c:pt>
                <c:pt idx="4943">
                  <c:v>3.6766140380000003</c:v>
                </c:pt>
                <c:pt idx="4944">
                  <c:v>4.2921343610000005</c:v>
                </c:pt>
                <c:pt idx="4945">
                  <c:v>4.1434413940000008</c:v>
                </c:pt>
                <c:pt idx="4946">
                  <c:v>4.125801901</c:v>
                </c:pt>
                <c:pt idx="4947">
                  <c:v>3.6606165939999999</c:v>
                </c:pt>
                <c:pt idx="4948">
                  <c:v>3.8064285509999998</c:v>
                </c:pt>
                <c:pt idx="4949">
                  <c:v>3.5537518160000001</c:v>
                </c:pt>
                <c:pt idx="4950">
                  <c:v>3.113350396</c:v>
                </c:pt>
                <c:pt idx="4951">
                  <c:v>2.515492998</c:v>
                </c:pt>
                <c:pt idx="4952">
                  <c:v>2.0744439130000001</c:v>
                </c:pt>
                <c:pt idx="4953">
                  <c:v>1.7091778569999998</c:v>
                </c:pt>
                <c:pt idx="4954">
                  <c:v>1.3952892589999999</c:v>
                </c:pt>
                <c:pt idx="4955">
                  <c:v>1.373652404</c:v>
                </c:pt>
                <c:pt idx="4956">
                  <c:v>1.4577311050000001</c:v>
                </c:pt>
                <c:pt idx="4957">
                  <c:v>1.7308023659999998</c:v>
                </c:pt>
                <c:pt idx="4958">
                  <c:v>2.3443929830000001</c:v>
                </c:pt>
                <c:pt idx="4959">
                  <c:v>2.9284904439999999</c:v>
                </c:pt>
                <c:pt idx="4960">
                  <c:v>3.517200849</c:v>
                </c:pt>
                <c:pt idx="4961">
                  <c:v>3.765686895</c:v>
                </c:pt>
                <c:pt idx="4962">
                  <c:v>4.1034722549999998</c:v>
                </c:pt>
                <c:pt idx="4963">
                  <c:v>4.1339703419999996</c:v>
                </c:pt>
                <c:pt idx="4964">
                  <c:v>3.4575857079999999</c:v>
                </c:pt>
                <c:pt idx="4965">
                  <c:v>3.1620521159999999</c:v>
                </c:pt>
                <c:pt idx="4966">
                  <c:v>2.4322650960000001</c:v>
                </c:pt>
                <c:pt idx="4967">
                  <c:v>2.2315395840000001</c:v>
                </c:pt>
                <c:pt idx="4968">
                  <c:v>2.4788737479999998</c:v>
                </c:pt>
                <c:pt idx="4969">
                  <c:v>2.334003337</c:v>
                </c:pt>
                <c:pt idx="4970">
                  <c:v>1.9114242099999998</c:v>
                </c:pt>
                <c:pt idx="4971">
                  <c:v>1.5621549610000001</c:v>
                </c:pt>
                <c:pt idx="4972">
                  <c:v>1.550105893</c:v>
                </c:pt>
                <c:pt idx="4973">
                  <c:v>1.3157380089999999</c:v>
                </c:pt>
                <c:pt idx="4974">
                  <c:v>1.1676075410000002</c:v>
                </c:pt>
                <c:pt idx="4975">
                  <c:v>0.8566946929</c:v>
                </c:pt>
                <c:pt idx="4976">
                  <c:v>0.8586467552</c:v>
                </c:pt>
                <c:pt idx="4977">
                  <c:v>1.0188869600000001</c:v>
                </c:pt>
                <c:pt idx="4978">
                  <c:v>1.1769112099999999</c:v>
                </c:pt>
                <c:pt idx="4979">
                  <c:v>0.91560006580000008</c:v>
                </c:pt>
                <c:pt idx="4980">
                  <c:v>0.67127915230000001</c:v>
                </c:pt>
                <c:pt idx="4981">
                  <c:v>0.66499035309999999</c:v>
                </c:pt>
                <c:pt idx="4982">
                  <c:v>0.84749715380000001</c:v>
                </c:pt>
                <c:pt idx="4983">
                  <c:v>1.2785063399999999</c:v>
                </c:pt>
                <c:pt idx="4984">
                  <c:v>1.6371530459999999</c:v>
                </c:pt>
                <c:pt idx="4985">
                  <c:v>1.6185841829999998</c:v>
                </c:pt>
                <c:pt idx="4986">
                  <c:v>1.87809527</c:v>
                </c:pt>
                <c:pt idx="4987">
                  <c:v>1.6328135580000001</c:v>
                </c:pt>
                <c:pt idx="4988">
                  <c:v>1.574024074</c:v>
                </c:pt>
                <c:pt idx="4989">
                  <c:v>1.962825805</c:v>
                </c:pt>
                <c:pt idx="4990">
                  <c:v>2.599150839</c:v>
                </c:pt>
                <c:pt idx="4991">
                  <c:v>2.720793998</c:v>
                </c:pt>
                <c:pt idx="4992">
                  <c:v>2.8353827819999999</c:v>
                </c:pt>
                <c:pt idx="4993">
                  <c:v>2.716802795</c:v>
                </c:pt>
                <c:pt idx="4994">
                  <c:v>2.5127280540000001</c:v>
                </c:pt>
                <c:pt idx="4995">
                  <c:v>2.635402622</c:v>
                </c:pt>
                <c:pt idx="4996">
                  <c:v>2.7772801129999998</c:v>
                </c:pt>
                <c:pt idx="4997">
                  <c:v>2.8345211370000003</c:v>
                </c:pt>
                <c:pt idx="4998">
                  <c:v>2.795857679</c:v>
                </c:pt>
                <c:pt idx="4999">
                  <c:v>2.204356787</c:v>
                </c:pt>
                <c:pt idx="5000">
                  <c:v>2.2429803710000003</c:v>
                </c:pt>
                <c:pt idx="5001">
                  <c:v>2.3566028449999998</c:v>
                </c:pt>
                <c:pt idx="5002">
                  <c:v>1.77351821</c:v>
                </c:pt>
                <c:pt idx="5003">
                  <c:v>1.41304206</c:v>
                </c:pt>
                <c:pt idx="5004">
                  <c:v>1.2377934349999999</c:v>
                </c:pt>
                <c:pt idx="5005">
                  <c:v>1.416229652</c:v>
                </c:pt>
                <c:pt idx="5006">
                  <c:v>1.7272307769999999</c:v>
                </c:pt>
                <c:pt idx="5007">
                  <c:v>1.9595060639999999</c:v>
                </c:pt>
                <c:pt idx="5008">
                  <c:v>2.1183031649999999</c:v>
                </c:pt>
                <c:pt idx="5009">
                  <c:v>2.2945584009999997</c:v>
                </c:pt>
                <c:pt idx="5010">
                  <c:v>2.5737020000000004</c:v>
                </c:pt>
                <c:pt idx="5011">
                  <c:v>2.7954026590000001</c:v>
                </c:pt>
                <c:pt idx="5012">
                  <c:v>3.070016436</c:v>
                </c:pt>
                <c:pt idx="5013">
                  <c:v>3.7684721829999996</c:v>
                </c:pt>
                <c:pt idx="5014">
                  <c:v>3.7513252160000001</c:v>
                </c:pt>
                <c:pt idx="5015">
                  <c:v>3.3883193390000002</c:v>
                </c:pt>
                <c:pt idx="5016">
                  <c:v>3.0262343460000003</c:v>
                </c:pt>
                <c:pt idx="5017">
                  <c:v>2.8586522530000003</c:v>
                </c:pt>
                <c:pt idx="5018">
                  <c:v>2.6908758289999999</c:v>
                </c:pt>
                <c:pt idx="5019">
                  <c:v>2.9233282100000002</c:v>
                </c:pt>
                <c:pt idx="5020">
                  <c:v>3.16010167</c:v>
                </c:pt>
                <c:pt idx="5021">
                  <c:v>3.1706178140000003</c:v>
                </c:pt>
                <c:pt idx="5022">
                  <c:v>3.2122799369999999</c:v>
                </c:pt>
                <c:pt idx="5023">
                  <c:v>3.056231071</c:v>
                </c:pt>
                <c:pt idx="5024">
                  <c:v>3.478088493</c:v>
                </c:pt>
                <c:pt idx="5025">
                  <c:v>4.140846099</c:v>
                </c:pt>
                <c:pt idx="5026">
                  <c:v>4.1728285270000001</c:v>
                </c:pt>
                <c:pt idx="5027">
                  <c:v>4.2501490320000004</c:v>
                </c:pt>
                <c:pt idx="5028">
                  <c:v>4.3041185189999993</c:v>
                </c:pt>
                <c:pt idx="5029">
                  <c:v>4.2224077429999998</c:v>
                </c:pt>
                <c:pt idx="5030">
                  <c:v>3.8034097459999998</c:v>
                </c:pt>
                <c:pt idx="5031">
                  <c:v>3.7456956690000003</c:v>
                </c:pt>
                <c:pt idx="5032">
                  <c:v>3.9121220669999999</c:v>
                </c:pt>
                <c:pt idx="5033">
                  <c:v>4.0228211609999995</c:v>
                </c:pt>
                <c:pt idx="5034">
                  <c:v>4.5341897719999995</c:v>
                </c:pt>
                <c:pt idx="5035">
                  <c:v>3.724306796</c:v>
                </c:pt>
                <c:pt idx="5036">
                  <c:v>4.2029505809999996</c:v>
                </c:pt>
                <c:pt idx="5037">
                  <c:v>3.9573011580000004</c:v>
                </c:pt>
                <c:pt idx="5038">
                  <c:v>4.1079081950000003</c:v>
                </c:pt>
                <c:pt idx="5039">
                  <c:v>4.0195676520000001</c:v>
                </c:pt>
                <c:pt idx="5040">
                  <c:v>4.4358463279999993</c:v>
                </c:pt>
                <c:pt idx="5041">
                  <c:v>4.5507067989999994</c:v>
                </c:pt>
                <c:pt idx="5042">
                  <c:v>4.3758975819999995</c:v>
                </c:pt>
                <c:pt idx="5043">
                  <c:v>4.7003901450000001</c:v>
                </c:pt>
                <c:pt idx="5044">
                  <c:v>4.8463608310000001</c:v>
                </c:pt>
                <c:pt idx="5045">
                  <c:v>4.8701181269999996</c:v>
                </c:pt>
                <c:pt idx="5046">
                  <c:v>4.3204786510000002</c:v>
                </c:pt>
                <c:pt idx="5047">
                  <c:v>3.4394276260000001</c:v>
                </c:pt>
                <c:pt idx="5048">
                  <c:v>3.2331372709999999</c:v>
                </c:pt>
                <c:pt idx="5049">
                  <c:v>3.7174168779999999</c:v>
                </c:pt>
                <c:pt idx="5050">
                  <c:v>3.775158695</c:v>
                </c:pt>
                <c:pt idx="5051">
                  <c:v>3.1798296150000001</c:v>
                </c:pt>
                <c:pt idx="5052">
                  <c:v>2.6133825480000001</c:v>
                </c:pt>
                <c:pt idx="5053">
                  <c:v>2.2106477519999999</c:v>
                </c:pt>
                <c:pt idx="5054">
                  <c:v>1.5809995050000001</c:v>
                </c:pt>
                <c:pt idx="5055">
                  <c:v>1.3628164890000001</c:v>
                </c:pt>
                <c:pt idx="5056">
                  <c:v>1.3617213400000001</c:v>
                </c:pt>
                <c:pt idx="5057">
                  <c:v>1.4137980640000001</c:v>
                </c:pt>
                <c:pt idx="5058">
                  <c:v>1.58528709</c:v>
                </c:pt>
                <c:pt idx="5059">
                  <c:v>1.6701759159999998</c:v>
                </c:pt>
                <c:pt idx="5060">
                  <c:v>1.759705485</c:v>
                </c:pt>
                <c:pt idx="5061">
                  <c:v>1.8663531550000001</c:v>
                </c:pt>
                <c:pt idx="5062">
                  <c:v>2.1148082880000003</c:v>
                </c:pt>
                <c:pt idx="5063">
                  <c:v>2.3279567750000001</c:v>
                </c:pt>
                <c:pt idx="5064">
                  <c:v>2.539669677</c:v>
                </c:pt>
                <c:pt idx="5065">
                  <c:v>2.8020172630000002</c:v>
                </c:pt>
                <c:pt idx="5066">
                  <c:v>3.2178801570000002</c:v>
                </c:pt>
                <c:pt idx="5067">
                  <c:v>3.0185747419999998</c:v>
                </c:pt>
                <c:pt idx="5068">
                  <c:v>3.1345290709999998</c:v>
                </c:pt>
                <c:pt idx="5069">
                  <c:v>2.9960491120000001</c:v>
                </c:pt>
                <c:pt idx="5070">
                  <c:v>2.4693047319999999</c:v>
                </c:pt>
                <c:pt idx="5071">
                  <c:v>1.879167518</c:v>
                </c:pt>
                <c:pt idx="5072">
                  <c:v>1.0682501799999999</c:v>
                </c:pt>
                <c:pt idx="5073">
                  <c:v>0.75014208680000005</c:v>
                </c:pt>
                <c:pt idx="5074">
                  <c:v>0.36647450869999998</c:v>
                </c:pt>
                <c:pt idx="5075">
                  <c:v>0.25280783089999997</c:v>
                </c:pt>
                <c:pt idx="5076">
                  <c:v>0.28494182139999996</c:v>
                </c:pt>
                <c:pt idx="5077">
                  <c:v>0.38246779910000001</c:v>
                </c:pt>
                <c:pt idx="5078">
                  <c:v>0.60060099430000002</c:v>
                </c:pt>
                <c:pt idx="5079">
                  <c:v>0.93337066899999999</c:v>
                </c:pt>
                <c:pt idx="5080">
                  <c:v>1.104376671</c:v>
                </c:pt>
                <c:pt idx="5081">
                  <c:v>1.298935229</c:v>
                </c:pt>
                <c:pt idx="5082">
                  <c:v>1.3781769449999999</c:v>
                </c:pt>
                <c:pt idx="5083">
                  <c:v>1.4783546980000002</c:v>
                </c:pt>
                <c:pt idx="5084">
                  <c:v>1.3411781779999998</c:v>
                </c:pt>
                <c:pt idx="5085">
                  <c:v>1.259411853</c:v>
                </c:pt>
                <c:pt idx="5086">
                  <c:v>1.205800604</c:v>
                </c:pt>
                <c:pt idx="5087">
                  <c:v>1.260919825</c:v>
                </c:pt>
                <c:pt idx="5088">
                  <c:v>1.185752125</c:v>
                </c:pt>
                <c:pt idx="5089">
                  <c:v>1.079097449</c:v>
                </c:pt>
                <c:pt idx="5090">
                  <c:v>1.069400578</c:v>
                </c:pt>
                <c:pt idx="5091">
                  <c:v>0.83441931759999999</c:v>
                </c:pt>
                <c:pt idx="5092">
                  <c:v>0.74503465759999998</c:v>
                </c:pt>
                <c:pt idx="5093">
                  <c:v>0.69811779790000006</c:v>
                </c:pt>
                <c:pt idx="5094">
                  <c:v>0.69389185949999999</c:v>
                </c:pt>
                <c:pt idx="5095">
                  <c:v>0.44006895550000003</c:v>
                </c:pt>
                <c:pt idx="5096">
                  <c:v>0.24599056719999998</c:v>
                </c:pt>
                <c:pt idx="5097">
                  <c:v>0.15940654839999999</c:v>
                </c:pt>
                <c:pt idx="5098">
                  <c:v>0.1095253793</c:v>
                </c:pt>
                <c:pt idx="5099">
                  <c:v>6.1890910380000004E-2</c:v>
                </c:pt>
                <c:pt idx="5100">
                  <c:v>0.10459700220000001</c:v>
                </c:pt>
                <c:pt idx="5101">
                  <c:v>0.31311323470000002</c:v>
                </c:pt>
                <c:pt idx="5102">
                  <c:v>0.526736659</c:v>
                </c:pt>
                <c:pt idx="5103">
                  <c:v>0.87212137700000003</c:v>
                </c:pt>
                <c:pt idx="5104">
                  <c:v>1.341976069</c:v>
                </c:pt>
                <c:pt idx="5105">
                  <c:v>1.2011673969999999</c:v>
                </c:pt>
                <c:pt idx="5106">
                  <c:v>1.126190292</c:v>
                </c:pt>
                <c:pt idx="5107">
                  <c:v>1.1681491880000001</c:v>
                </c:pt>
                <c:pt idx="5108">
                  <c:v>1.210449551</c:v>
                </c:pt>
                <c:pt idx="5109">
                  <c:v>1.515083095</c:v>
                </c:pt>
                <c:pt idx="5110">
                  <c:v>1.712852142</c:v>
                </c:pt>
                <c:pt idx="5111">
                  <c:v>2.1161040139999998</c:v>
                </c:pt>
                <c:pt idx="5112">
                  <c:v>2.9466332229999996</c:v>
                </c:pt>
                <c:pt idx="5113">
                  <c:v>3.0312209109999997</c:v>
                </c:pt>
                <c:pt idx="5114">
                  <c:v>3.1971811029999997</c:v>
                </c:pt>
                <c:pt idx="5115">
                  <c:v>3.4917166870000003</c:v>
                </c:pt>
                <c:pt idx="5116">
                  <c:v>3.624945737</c:v>
                </c:pt>
                <c:pt idx="5117">
                  <c:v>3.5521073889999997</c:v>
                </c:pt>
                <c:pt idx="5118">
                  <c:v>3.7135187709999999</c:v>
                </c:pt>
                <c:pt idx="5119">
                  <c:v>3.6796203959999998</c:v>
                </c:pt>
                <c:pt idx="5120">
                  <c:v>3.0101817030000002</c:v>
                </c:pt>
                <c:pt idx="5121">
                  <c:v>3.1456394019999996</c:v>
                </c:pt>
                <c:pt idx="5122">
                  <c:v>2.9814772180000002</c:v>
                </c:pt>
                <c:pt idx="5123">
                  <c:v>2.645634222</c:v>
                </c:pt>
                <c:pt idx="5124">
                  <c:v>2.6780271389999997</c:v>
                </c:pt>
                <c:pt idx="5125">
                  <c:v>2.2848816379999999</c:v>
                </c:pt>
                <c:pt idx="5126">
                  <c:v>2.1546051729999998</c:v>
                </c:pt>
                <c:pt idx="5127">
                  <c:v>2.1458572450000002</c:v>
                </c:pt>
                <c:pt idx="5128">
                  <c:v>1.7875312670000001</c:v>
                </c:pt>
                <c:pt idx="5129">
                  <c:v>1.7585047420000002</c:v>
                </c:pt>
                <c:pt idx="5130">
                  <c:v>1.909977077</c:v>
                </c:pt>
                <c:pt idx="5131">
                  <c:v>2.352598355</c:v>
                </c:pt>
                <c:pt idx="5132">
                  <c:v>3.103635073</c:v>
                </c:pt>
                <c:pt idx="5133">
                  <c:v>4.0649561159999994</c:v>
                </c:pt>
                <c:pt idx="5134">
                  <c:v>4.7446973980000005</c:v>
                </c:pt>
                <c:pt idx="5135">
                  <c:v>5.1677096039999997</c:v>
                </c:pt>
                <c:pt idx="5136">
                  <c:v>5.3236641879999995</c:v>
                </c:pt>
                <c:pt idx="5137">
                  <c:v>5.3449057590000004</c:v>
                </c:pt>
                <c:pt idx="5138">
                  <c:v>4.941503065</c:v>
                </c:pt>
                <c:pt idx="5139">
                  <c:v>4.8321699440000003</c:v>
                </c:pt>
                <c:pt idx="5140">
                  <c:v>4.8463504650000004</c:v>
                </c:pt>
                <c:pt idx="5141">
                  <c:v>4.5664619759999994</c:v>
                </c:pt>
                <c:pt idx="5142">
                  <c:v>4.5994067130000005</c:v>
                </c:pt>
                <c:pt idx="5143">
                  <c:v>3.8999187630000001</c:v>
                </c:pt>
                <c:pt idx="5144">
                  <c:v>3.2201957830000003</c:v>
                </c:pt>
                <c:pt idx="5145">
                  <c:v>3.041927662</c:v>
                </c:pt>
                <c:pt idx="5146">
                  <c:v>2.0893187899999996</c:v>
                </c:pt>
                <c:pt idx="5147">
                  <c:v>1.7820054680000001</c:v>
                </c:pt>
                <c:pt idx="5148">
                  <c:v>1.6908021659999999</c:v>
                </c:pt>
                <c:pt idx="5149">
                  <c:v>1.8339671639999999</c:v>
                </c:pt>
                <c:pt idx="5150">
                  <c:v>1.9731726570000001</c:v>
                </c:pt>
                <c:pt idx="5151">
                  <c:v>2.068509777</c:v>
                </c:pt>
                <c:pt idx="5152">
                  <c:v>2.320492513</c:v>
                </c:pt>
                <c:pt idx="5153">
                  <c:v>2.6934349050000002</c:v>
                </c:pt>
                <c:pt idx="5154">
                  <c:v>3.2053796729999999</c:v>
                </c:pt>
                <c:pt idx="5155">
                  <c:v>3.241596645</c:v>
                </c:pt>
                <c:pt idx="5156">
                  <c:v>3.0669952280000001</c:v>
                </c:pt>
                <c:pt idx="5157">
                  <c:v>3.4125777560000001</c:v>
                </c:pt>
                <c:pt idx="5158">
                  <c:v>3.9005548110000001</c:v>
                </c:pt>
                <c:pt idx="5159">
                  <c:v>4.4582407249999996</c:v>
                </c:pt>
                <c:pt idx="5160">
                  <c:v>4.5707567669999998</c:v>
                </c:pt>
                <c:pt idx="5161">
                  <c:v>4.3733876</c:v>
                </c:pt>
                <c:pt idx="5162">
                  <c:v>4.3367348190000001</c:v>
                </c:pt>
                <c:pt idx="5163">
                  <c:v>4.1696181349999994</c:v>
                </c:pt>
                <c:pt idx="5164">
                  <c:v>3.7404636249999998</c:v>
                </c:pt>
                <c:pt idx="5165">
                  <c:v>3.7386850389999999</c:v>
                </c:pt>
                <c:pt idx="5166">
                  <c:v>3.5976245039999997</c:v>
                </c:pt>
                <c:pt idx="5167">
                  <c:v>3.247745229</c:v>
                </c:pt>
                <c:pt idx="5168">
                  <c:v>3.351986573</c:v>
                </c:pt>
                <c:pt idx="5169">
                  <c:v>3.4206665309999997</c:v>
                </c:pt>
                <c:pt idx="5170">
                  <c:v>2.6991515989999999</c:v>
                </c:pt>
                <c:pt idx="5171">
                  <c:v>2.5620537589999999</c:v>
                </c:pt>
                <c:pt idx="5172">
                  <c:v>2.4509533600000002</c:v>
                </c:pt>
                <c:pt idx="5173">
                  <c:v>2.3514467309999998</c:v>
                </c:pt>
                <c:pt idx="5174">
                  <c:v>2.1788485219999996</c:v>
                </c:pt>
                <c:pt idx="5175">
                  <c:v>2.0504634820000001</c:v>
                </c:pt>
                <c:pt idx="5176">
                  <c:v>2.1654675010000002</c:v>
                </c:pt>
                <c:pt idx="5177">
                  <c:v>2.22165298</c:v>
                </c:pt>
                <c:pt idx="5178">
                  <c:v>2.5694886170000002</c:v>
                </c:pt>
                <c:pt idx="5179">
                  <c:v>2.511870279</c:v>
                </c:pt>
                <c:pt idx="5180">
                  <c:v>2.480941289</c:v>
                </c:pt>
                <c:pt idx="5181">
                  <c:v>3.187822293</c:v>
                </c:pt>
                <c:pt idx="5182">
                  <c:v>3.515804588</c:v>
                </c:pt>
                <c:pt idx="5183">
                  <c:v>3.7556510530000002</c:v>
                </c:pt>
                <c:pt idx="5184">
                  <c:v>4.0611091419999994</c:v>
                </c:pt>
                <c:pt idx="5185">
                  <c:v>3.901412761</c:v>
                </c:pt>
                <c:pt idx="5186">
                  <c:v>4.0365010670000006</c:v>
                </c:pt>
                <c:pt idx="5187">
                  <c:v>4.4151568360000004</c:v>
                </c:pt>
                <c:pt idx="5188">
                  <c:v>4.4349681639999998</c:v>
                </c:pt>
                <c:pt idx="5189">
                  <c:v>4.1121162770000002</c:v>
                </c:pt>
                <c:pt idx="5190">
                  <c:v>3.446793676</c:v>
                </c:pt>
                <c:pt idx="5191">
                  <c:v>2.8993391470000001</c:v>
                </c:pt>
                <c:pt idx="5192">
                  <c:v>3.0793327770000003</c:v>
                </c:pt>
                <c:pt idx="5193">
                  <c:v>2.870000777</c:v>
                </c:pt>
                <c:pt idx="5194">
                  <c:v>2.6174332859999998</c:v>
                </c:pt>
                <c:pt idx="5195">
                  <c:v>2.5855254650000004</c:v>
                </c:pt>
                <c:pt idx="5196">
                  <c:v>2.7176029119999998</c:v>
                </c:pt>
                <c:pt idx="5197">
                  <c:v>2.7610805169999999</c:v>
                </c:pt>
                <c:pt idx="5198">
                  <c:v>2.5562808169999998</c:v>
                </c:pt>
                <c:pt idx="5199">
                  <c:v>2.4876530020000001</c:v>
                </c:pt>
                <c:pt idx="5200">
                  <c:v>2.4619821740000001</c:v>
                </c:pt>
                <c:pt idx="5201">
                  <c:v>2.535620341</c:v>
                </c:pt>
                <c:pt idx="5202">
                  <c:v>2.6597041840000002</c:v>
                </c:pt>
                <c:pt idx="5203">
                  <c:v>3.0154632660000003</c:v>
                </c:pt>
                <c:pt idx="5204">
                  <c:v>3.5211928910000001</c:v>
                </c:pt>
                <c:pt idx="5205">
                  <c:v>4.319206823</c:v>
                </c:pt>
                <c:pt idx="5206">
                  <c:v>4.8599258650000001</c:v>
                </c:pt>
                <c:pt idx="5207">
                  <c:v>5.3802089619999993</c:v>
                </c:pt>
                <c:pt idx="5208">
                  <c:v>5.3957781789999997</c:v>
                </c:pt>
                <c:pt idx="5209">
                  <c:v>5.3971258310000003</c:v>
                </c:pt>
                <c:pt idx="5210">
                  <c:v>5.32765442</c:v>
                </c:pt>
                <c:pt idx="5211">
                  <c:v>5.2960459430000002</c:v>
                </c:pt>
                <c:pt idx="5212">
                  <c:v>5.3540168540000002</c:v>
                </c:pt>
                <c:pt idx="5213">
                  <c:v>4.9772271360000007</c:v>
                </c:pt>
                <c:pt idx="5214">
                  <c:v>4.6166446589999994</c:v>
                </c:pt>
                <c:pt idx="5215">
                  <c:v>3.9878825900000003</c:v>
                </c:pt>
                <c:pt idx="5216">
                  <c:v>3.9983243559999999</c:v>
                </c:pt>
                <c:pt idx="5217">
                  <c:v>4.0372104239999995</c:v>
                </c:pt>
                <c:pt idx="5218">
                  <c:v>3.39543967</c:v>
                </c:pt>
                <c:pt idx="5219">
                  <c:v>2.720517681</c:v>
                </c:pt>
                <c:pt idx="5220">
                  <c:v>2.295836687</c:v>
                </c:pt>
                <c:pt idx="5221">
                  <c:v>2.0918562550000002</c:v>
                </c:pt>
                <c:pt idx="5222">
                  <c:v>2.0463473780000001</c:v>
                </c:pt>
                <c:pt idx="5223">
                  <c:v>2.099603788</c:v>
                </c:pt>
                <c:pt idx="5224">
                  <c:v>2.308530792</c:v>
                </c:pt>
                <c:pt idx="5225">
                  <c:v>2.5391496179999997</c:v>
                </c:pt>
                <c:pt idx="5226">
                  <c:v>3.5738634879999998</c:v>
                </c:pt>
                <c:pt idx="5227">
                  <c:v>3.9359594969999998</c:v>
                </c:pt>
                <c:pt idx="5228">
                  <c:v>4.4494279070000005</c:v>
                </c:pt>
                <c:pt idx="5229">
                  <c:v>2.9727634280000004</c:v>
                </c:pt>
                <c:pt idx="5230">
                  <c:v>2.4677684519999996</c:v>
                </c:pt>
                <c:pt idx="5231">
                  <c:v>2.5743005429999997</c:v>
                </c:pt>
                <c:pt idx="5232">
                  <c:v>3.6269296280000001</c:v>
                </c:pt>
                <c:pt idx="5233">
                  <c:v>4.0149241560000002</c:v>
                </c:pt>
                <c:pt idx="5234">
                  <c:v>3.8347081739999997</c:v>
                </c:pt>
                <c:pt idx="5235">
                  <c:v>4.0066703260000001</c:v>
                </c:pt>
                <c:pt idx="5236">
                  <c:v>3.9086004999999999</c:v>
                </c:pt>
                <c:pt idx="5237">
                  <c:v>3.9662221410000003</c:v>
                </c:pt>
                <c:pt idx="5238">
                  <c:v>3.9683130709999999</c:v>
                </c:pt>
                <c:pt idx="5239">
                  <c:v>3.4303636009999998</c:v>
                </c:pt>
                <c:pt idx="5240">
                  <c:v>2.738757959</c:v>
                </c:pt>
                <c:pt idx="5241">
                  <c:v>3.1152678549999999</c:v>
                </c:pt>
                <c:pt idx="5242">
                  <c:v>2.7228423930000001</c:v>
                </c:pt>
                <c:pt idx="5243">
                  <c:v>1.9085667470000001</c:v>
                </c:pt>
                <c:pt idx="5244">
                  <c:v>1.3945950949999999</c:v>
                </c:pt>
                <c:pt idx="5245">
                  <c:v>1.337682219</c:v>
                </c:pt>
                <c:pt idx="5246">
                  <c:v>1.5351744110000001</c:v>
                </c:pt>
                <c:pt idx="5247">
                  <c:v>1.720918518</c:v>
                </c:pt>
                <c:pt idx="5248">
                  <c:v>1.8382428070000001</c:v>
                </c:pt>
                <c:pt idx="5249">
                  <c:v>2.5413140570000001</c:v>
                </c:pt>
                <c:pt idx="5250">
                  <c:v>2.8139234759999998</c:v>
                </c:pt>
                <c:pt idx="5251">
                  <c:v>3.5238640189999999</c:v>
                </c:pt>
                <c:pt idx="5252">
                  <c:v>3.6128957009999998</c:v>
                </c:pt>
                <c:pt idx="5253">
                  <c:v>3.3984719129999998</c:v>
                </c:pt>
                <c:pt idx="5254">
                  <c:v>2.6122555520000001</c:v>
                </c:pt>
                <c:pt idx="5255">
                  <c:v>2.4944473469999999</c:v>
                </c:pt>
                <c:pt idx="5256">
                  <c:v>2.2037202820000004</c:v>
                </c:pt>
                <c:pt idx="5257">
                  <c:v>2.1331549759999997</c:v>
                </c:pt>
                <c:pt idx="5258">
                  <c:v>2.452260061</c:v>
                </c:pt>
                <c:pt idx="5259">
                  <c:v>2.8346276109999997</c:v>
                </c:pt>
                <c:pt idx="5260">
                  <c:v>3.2078515109999999</c:v>
                </c:pt>
                <c:pt idx="5261">
                  <c:v>3.1704081589999999</c:v>
                </c:pt>
                <c:pt idx="5262">
                  <c:v>3.1208201210000004</c:v>
                </c:pt>
                <c:pt idx="5263">
                  <c:v>3.0191982660000001</c:v>
                </c:pt>
                <c:pt idx="5264">
                  <c:v>2.6618205069999998</c:v>
                </c:pt>
                <c:pt idx="5265">
                  <c:v>2.614331467</c:v>
                </c:pt>
                <c:pt idx="5266">
                  <c:v>1.8114058179999999</c:v>
                </c:pt>
                <c:pt idx="5267">
                  <c:v>1.3437118000000001</c:v>
                </c:pt>
                <c:pt idx="5268">
                  <c:v>1.4299865979999999</c:v>
                </c:pt>
                <c:pt idx="5269">
                  <c:v>1.542441771</c:v>
                </c:pt>
                <c:pt idx="5270">
                  <c:v>1.622269779</c:v>
                </c:pt>
                <c:pt idx="5271">
                  <c:v>2.3022423829999998</c:v>
                </c:pt>
                <c:pt idx="5272">
                  <c:v>2.7506313960000002</c:v>
                </c:pt>
                <c:pt idx="5273">
                  <c:v>2.5836675740000001</c:v>
                </c:pt>
                <c:pt idx="5274">
                  <c:v>2.6559229839999996</c:v>
                </c:pt>
                <c:pt idx="5275">
                  <c:v>4.1313616560000002</c:v>
                </c:pt>
                <c:pt idx="5276">
                  <c:v>4.5778056500000002</c:v>
                </c:pt>
                <c:pt idx="5277">
                  <c:v>4.0436056880000004</c:v>
                </c:pt>
                <c:pt idx="5278">
                  <c:v>3.4307663739999996</c:v>
                </c:pt>
                <c:pt idx="5279">
                  <c:v>3.0194755930000001</c:v>
                </c:pt>
                <c:pt idx="5280">
                  <c:v>2.791089302</c:v>
                </c:pt>
                <c:pt idx="5281">
                  <c:v>2.558278643</c:v>
                </c:pt>
                <c:pt idx="5282">
                  <c:v>2.1209853320000001</c:v>
                </c:pt>
                <c:pt idx="5283">
                  <c:v>2.1624483539999999</c:v>
                </c:pt>
                <c:pt idx="5284">
                  <c:v>1.9207071869999999</c:v>
                </c:pt>
                <c:pt idx="5285">
                  <c:v>1.5269150629999999</c:v>
                </c:pt>
                <c:pt idx="5286">
                  <c:v>1.257903038</c:v>
                </c:pt>
                <c:pt idx="5287">
                  <c:v>0.90317818690000007</c:v>
                </c:pt>
                <c:pt idx="5288">
                  <c:v>0.63448155559999997</c:v>
                </c:pt>
                <c:pt idx="5289">
                  <c:v>0.40172008329999997</c:v>
                </c:pt>
                <c:pt idx="5290">
                  <c:v>0.33053717169999997</c:v>
                </c:pt>
                <c:pt idx="5291">
                  <c:v>0.3421565802</c:v>
                </c:pt>
                <c:pt idx="5292">
                  <c:v>0.31905564990000002</c:v>
                </c:pt>
                <c:pt idx="5293">
                  <c:v>0.35057586670000002</c:v>
                </c:pt>
                <c:pt idx="5294">
                  <c:v>0.43815916560000001</c:v>
                </c:pt>
                <c:pt idx="5295">
                  <c:v>0.64167786739999999</c:v>
                </c:pt>
                <c:pt idx="5296">
                  <c:v>1.191893337</c:v>
                </c:pt>
                <c:pt idx="5297">
                  <c:v>1.2878463309999999</c:v>
                </c:pt>
                <c:pt idx="5298">
                  <c:v>1.7401736370000001</c:v>
                </c:pt>
                <c:pt idx="5299">
                  <c:v>1.9772761479999998</c:v>
                </c:pt>
                <c:pt idx="5300">
                  <c:v>1.9201917419999999</c:v>
                </c:pt>
                <c:pt idx="5301">
                  <c:v>2.8020397459999997</c:v>
                </c:pt>
                <c:pt idx="5302">
                  <c:v>2.7771947429999999</c:v>
                </c:pt>
                <c:pt idx="5303">
                  <c:v>2.4845759699999999</c:v>
                </c:pt>
                <c:pt idx="5304">
                  <c:v>2.2068062159999999</c:v>
                </c:pt>
                <c:pt idx="5305">
                  <c:v>2.1984364650000003</c:v>
                </c:pt>
                <c:pt idx="5306">
                  <c:v>2.1715014259999998</c:v>
                </c:pt>
                <c:pt idx="5307">
                  <c:v>2.0395334510000001</c:v>
                </c:pt>
                <c:pt idx="5308">
                  <c:v>1.9317795950000001</c:v>
                </c:pt>
                <c:pt idx="5309">
                  <c:v>1.921468325</c:v>
                </c:pt>
                <c:pt idx="5310">
                  <c:v>1.6590105850000001</c:v>
                </c:pt>
                <c:pt idx="5311">
                  <c:v>1.467460583</c:v>
                </c:pt>
                <c:pt idx="5312">
                  <c:v>1.3681970899999998</c:v>
                </c:pt>
                <c:pt idx="5313">
                  <c:v>1.2157776689999999</c:v>
                </c:pt>
                <c:pt idx="5314">
                  <c:v>1.1012519430000001</c:v>
                </c:pt>
                <c:pt idx="5315">
                  <c:v>1.0377859200000001</c:v>
                </c:pt>
                <c:pt idx="5316">
                  <c:v>0.82710273270000001</c:v>
                </c:pt>
                <c:pt idx="5317">
                  <c:v>0.58434820369999996</c:v>
                </c:pt>
                <c:pt idx="5318">
                  <c:v>0.65980897519999993</c:v>
                </c:pt>
                <c:pt idx="5319">
                  <c:v>0.93848690960000003</c:v>
                </c:pt>
                <c:pt idx="5320">
                  <c:v>0.93259083380000007</c:v>
                </c:pt>
                <c:pt idx="5321">
                  <c:v>0.69982859149999999</c:v>
                </c:pt>
                <c:pt idx="5322">
                  <c:v>0.96574610520000004</c:v>
                </c:pt>
                <c:pt idx="5323">
                  <c:v>0.92568295540000001</c:v>
                </c:pt>
                <c:pt idx="5324">
                  <c:v>1.031768499</c:v>
                </c:pt>
                <c:pt idx="5325">
                  <c:v>1.0396171190000001</c:v>
                </c:pt>
                <c:pt idx="5326">
                  <c:v>0.9564287023000001</c:v>
                </c:pt>
                <c:pt idx="5327">
                  <c:v>0.95633705349999998</c:v>
                </c:pt>
                <c:pt idx="5328">
                  <c:v>0.73006557159999996</c:v>
                </c:pt>
                <c:pt idx="5329">
                  <c:v>0.7260699370999999</c:v>
                </c:pt>
                <c:pt idx="5330">
                  <c:v>0.67823897830000002</c:v>
                </c:pt>
                <c:pt idx="5331">
                  <c:v>0.68670329619999992</c:v>
                </c:pt>
                <c:pt idx="5332">
                  <c:v>0.64527926000000002</c:v>
                </c:pt>
                <c:pt idx="5333">
                  <c:v>0.61709683390000003</c:v>
                </c:pt>
                <c:pt idx="5334">
                  <c:v>0.52325674970000002</c:v>
                </c:pt>
                <c:pt idx="5335">
                  <c:v>0.35979121819999998</c:v>
                </c:pt>
                <c:pt idx="5336">
                  <c:v>0.13515949319999998</c:v>
                </c:pt>
                <c:pt idx="5337">
                  <c:v>8.8550364960000003E-2</c:v>
                </c:pt>
                <c:pt idx="5338">
                  <c:v>0.11648698210000001</c:v>
                </c:pt>
                <c:pt idx="5339">
                  <c:v>0.1858850889</c:v>
                </c:pt>
                <c:pt idx="5340">
                  <c:v>0.36418577420000003</c:v>
                </c:pt>
                <c:pt idx="5341">
                  <c:v>0.48076026199999999</c:v>
                </c:pt>
                <c:pt idx="5342">
                  <c:v>0.64080753670000001</c:v>
                </c:pt>
                <c:pt idx="5343">
                  <c:v>1.0396631829999998</c:v>
                </c:pt>
                <c:pt idx="5344">
                  <c:v>0.92196396700000005</c:v>
                </c:pt>
                <c:pt idx="5345">
                  <c:v>0.8246076106000001</c:v>
                </c:pt>
                <c:pt idx="5346">
                  <c:v>0.90049997470000009</c:v>
                </c:pt>
                <c:pt idx="5347">
                  <c:v>1.140407151</c:v>
                </c:pt>
                <c:pt idx="5348">
                  <c:v>1.2303324629999999</c:v>
                </c:pt>
                <c:pt idx="5349">
                  <c:v>1.6227861880000001</c:v>
                </c:pt>
                <c:pt idx="5350">
                  <c:v>1.8626459879999999</c:v>
                </c:pt>
                <c:pt idx="5351">
                  <c:v>2.1205725940000004</c:v>
                </c:pt>
                <c:pt idx="5352">
                  <c:v>2.1906468209999996</c:v>
                </c:pt>
                <c:pt idx="5353">
                  <c:v>2.1565188469999996</c:v>
                </c:pt>
                <c:pt idx="5354">
                  <c:v>2.2594639719999998</c:v>
                </c:pt>
                <c:pt idx="5355">
                  <c:v>2.0268394820000002</c:v>
                </c:pt>
                <c:pt idx="5356">
                  <c:v>1.9466063870000001</c:v>
                </c:pt>
                <c:pt idx="5357">
                  <c:v>1.719700258</c:v>
                </c:pt>
                <c:pt idx="5358">
                  <c:v>1.4002674480000001</c:v>
                </c:pt>
                <c:pt idx="5359">
                  <c:v>1.1155907819999999</c:v>
                </c:pt>
                <c:pt idx="5360">
                  <c:v>0.7010926072</c:v>
                </c:pt>
                <c:pt idx="5361">
                  <c:v>0.73102059689999999</c:v>
                </c:pt>
                <c:pt idx="5362">
                  <c:v>0.648392152</c:v>
                </c:pt>
                <c:pt idx="5363">
                  <c:v>0.64766361689999996</c:v>
                </c:pt>
                <c:pt idx="5364">
                  <c:v>0.61953698459999995</c:v>
                </c:pt>
                <c:pt idx="5365">
                  <c:v>0.7255735995</c:v>
                </c:pt>
                <c:pt idx="5366">
                  <c:v>0.87686851990000003</c:v>
                </c:pt>
                <c:pt idx="5367">
                  <c:v>1.084969869</c:v>
                </c:pt>
                <c:pt idx="5368">
                  <c:v>1.157079612</c:v>
                </c:pt>
                <c:pt idx="5369">
                  <c:v>1.2180774380000001</c:v>
                </c:pt>
                <c:pt idx="5370">
                  <c:v>1.3655722450000001</c:v>
                </c:pt>
                <c:pt idx="5371">
                  <c:v>1.405590678</c:v>
                </c:pt>
                <c:pt idx="5372">
                  <c:v>1.706414104</c:v>
                </c:pt>
                <c:pt idx="5373">
                  <c:v>2.001479298</c:v>
                </c:pt>
                <c:pt idx="5374">
                  <c:v>2.2806572649999999</c:v>
                </c:pt>
                <c:pt idx="5375">
                  <c:v>2.5438222430000001</c:v>
                </c:pt>
                <c:pt idx="5376">
                  <c:v>2.882155091</c:v>
                </c:pt>
                <c:pt idx="5377">
                  <c:v>3.0545353620000002</c:v>
                </c:pt>
                <c:pt idx="5378">
                  <c:v>3.0450258690000003</c:v>
                </c:pt>
                <c:pt idx="5379">
                  <c:v>3.1061441260000002</c:v>
                </c:pt>
                <c:pt idx="5380">
                  <c:v>2.9646814519999998</c:v>
                </c:pt>
                <c:pt idx="5381">
                  <c:v>2.7351437729999999</c:v>
                </c:pt>
                <c:pt idx="5382">
                  <c:v>2.4717839210000001</c:v>
                </c:pt>
                <c:pt idx="5383">
                  <c:v>2.0799605409999997</c:v>
                </c:pt>
                <c:pt idx="5384">
                  <c:v>1.9010382269999999</c:v>
                </c:pt>
                <c:pt idx="5385">
                  <c:v>1.5441443099999999</c:v>
                </c:pt>
                <c:pt idx="5386">
                  <c:v>0.95344608610000003</c:v>
                </c:pt>
                <c:pt idx="5387">
                  <c:v>0.61886707399999996</c:v>
                </c:pt>
                <c:pt idx="5388">
                  <c:v>0.45672428989999997</c:v>
                </c:pt>
                <c:pt idx="5389">
                  <c:v>0.62072412750000006</c:v>
                </c:pt>
                <c:pt idx="5390">
                  <c:v>0.62149357920000003</c:v>
                </c:pt>
                <c:pt idx="5391">
                  <c:v>0.90253311310000006</c:v>
                </c:pt>
                <c:pt idx="5392">
                  <c:v>1.1888008769999998</c:v>
                </c:pt>
                <c:pt idx="5393">
                  <c:v>1.291788245</c:v>
                </c:pt>
                <c:pt idx="5394">
                  <c:v>1.3347996519999998</c:v>
                </c:pt>
                <c:pt idx="5395">
                  <c:v>1.4265919140000001</c:v>
                </c:pt>
                <c:pt idx="5396">
                  <c:v>1.8709833419999999</c:v>
                </c:pt>
                <c:pt idx="5397">
                  <c:v>2.1180382129999997</c:v>
                </c:pt>
                <c:pt idx="5398">
                  <c:v>2.318313619</c:v>
                </c:pt>
                <c:pt idx="5399">
                  <c:v>2.3327050210000002</c:v>
                </c:pt>
                <c:pt idx="5400">
                  <c:v>2.1355269269999999</c:v>
                </c:pt>
                <c:pt idx="5401">
                  <c:v>1.9665599330000001</c:v>
                </c:pt>
                <c:pt idx="5402">
                  <c:v>1.8782386090000001</c:v>
                </c:pt>
                <c:pt idx="5403">
                  <c:v>1.7945494420000001</c:v>
                </c:pt>
                <c:pt idx="5404">
                  <c:v>1.686348411</c:v>
                </c:pt>
                <c:pt idx="5405">
                  <c:v>2.1666013039999998</c:v>
                </c:pt>
                <c:pt idx="5406">
                  <c:v>2.7709133849999996</c:v>
                </c:pt>
                <c:pt idx="5407">
                  <c:v>2.3772988049999997</c:v>
                </c:pt>
                <c:pt idx="5408">
                  <c:v>1.4925525239999999</c:v>
                </c:pt>
                <c:pt idx="5409">
                  <c:v>1.0723516420000001</c:v>
                </c:pt>
                <c:pt idx="5410">
                  <c:v>0.99582753810000002</c:v>
                </c:pt>
                <c:pt idx="5411">
                  <c:v>0.584918088</c:v>
                </c:pt>
                <c:pt idx="5412">
                  <c:v>0.52960836300000003</c:v>
                </c:pt>
                <c:pt idx="5413">
                  <c:v>0.43884285099999998</c:v>
                </c:pt>
                <c:pt idx="5414">
                  <c:v>0.46173725199999999</c:v>
                </c:pt>
                <c:pt idx="5415">
                  <c:v>0.71752682150000002</c:v>
                </c:pt>
                <c:pt idx="5416">
                  <c:v>0.91029632430000007</c:v>
                </c:pt>
                <c:pt idx="5417">
                  <c:v>1.1062602480000001</c:v>
                </c:pt>
                <c:pt idx="5418">
                  <c:v>1.2056558529999999</c:v>
                </c:pt>
                <c:pt idx="5419">
                  <c:v>1.2505585420000001</c:v>
                </c:pt>
                <c:pt idx="5420">
                  <c:v>1.3546547410000001</c:v>
                </c:pt>
                <c:pt idx="5421">
                  <c:v>1.3849594629999999</c:v>
                </c:pt>
                <c:pt idx="5422">
                  <c:v>1.408104724</c:v>
                </c:pt>
                <c:pt idx="5423">
                  <c:v>1.4354924849999999</c:v>
                </c:pt>
                <c:pt idx="5424">
                  <c:v>1.322360083</c:v>
                </c:pt>
                <c:pt idx="5425">
                  <c:v>1.289163925</c:v>
                </c:pt>
                <c:pt idx="5426">
                  <c:v>1.172395879</c:v>
                </c:pt>
                <c:pt idx="5427">
                  <c:v>1.4070698150000001</c:v>
                </c:pt>
                <c:pt idx="5428">
                  <c:v>1.369927028</c:v>
                </c:pt>
                <c:pt idx="5429">
                  <c:v>0.72283138140000003</c:v>
                </c:pt>
                <c:pt idx="5430">
                  <c:v>0.50654027079999997</c:v>
                </c:pt>
                <c:pt idx="5431">
                  <c:v>0.2728420238</c:v>
                </c:pt>
                <c:pt idx="5432">
                  <c:v>0.13463105989999999</c:v>
                </c:pt>
                <c:pt idx="5433">
                  <c:v>0.1756366526</c:v>
                </c:pt>
                <c:pt idx="5434">
                  <c:v>0.11600109829999999</c:v>
                </c:pt>
                <c:pt idx="5435">
                  <c:v>5.3822379699999999E-2</c:v>
                </c:pt>
                <c:pt idx="5436">
                  <c:v>0.1135327456</c:v>
                </c:pt>
                <c:pt idx="5437">
                  <c:v>0.31187297980000001</c:v>
                </c:pt>
                <c:pt idx="5438">
                  <c:v>0.57731801689999995</c:v>
                </c:pt>
                <c:pt idx="5439">
                  <c:v>0.93652355650000008</c:v>
                </c:pt>
                <c:pt idx="5440">
                  <c:v>1.050339463</c:v>
                </c:pt>
                <c:pt idx="5441">
                  <c:v>1.161189663</c:v>
                </c:pt>
                <c:pt idx="5442">
                  <c:v>1.3756036280000001</c:v>
                </c:pt>
                <c:pt idx="5443">
                  <c:v>1.899460699</c:v>
                </c:pt>
                <c:pt idx="5444">
                  <c:v>2.0470827630000001</c:v>
                </c:pt>
                <c:pt idx="5445">
                  <c:v>2.1690552790000002</c:v>
                </c:pt>
                <c:pt idx="5446">
                  <c:v>2.1311229850000002</c:v>
                </c:pt>
                <c:pt idx="5447">
                  <c:v>2.210296058</c:v>
                </c:pt>
                <c:pt idx="5448">
                  <c:v>2.2931914310000003</c:v>
                </c:pt>
                <c:pt idx="5449">
                  <c:v>2.336531661</c:v>
                </c:pt>
                <c:pt idx="5450">
                  <c:v>2.3512260629999999</c:v>
                </c:pt>
                <c:pt idx="5451">
                  <c:v>2.381172184</c:v>
                </c:pt>
                <c:pt idx="5452">
                  <c:v>2.5214127979999996</c:v>
                </c:pt>
                <c:pt idx="5453">
                  <c:v>1.9557291729999999</c:v>
                </c:pt>
                <c:pt idx="5454">
                  <c:v>2.4412115189999999</c:v>
                </c:pt>
                <c:pt idx="5455">
                  <c:v>3.105325353</c:v>
                </c:pt>
                <c:pt idx="5456">
                  <c:v>2.8288149149999997</c:v>
                </c:pt>
                <c:pt idx="5457">
                  <c:v>2.3887428700000002</c:v>
                </c:pt>
                <c:pt idx="5458">
                  <c:v>2.8699780930000003</c:v>
                </c:pt>
                <c:pt idx="5459">
                  <c:v>1.9848803769999999</c:v>
                </c:pt>
                <c:pt idx="5460">
                  <c:v>1.2757070479999999</c:v>
                </c:pt>
                <c:pt idx="5461">
                  <c:v>0.88165402970000006</c:v>
                </c:pt>
                <c:pt idx="5462">
                  <c:v>0.59711243510000001</c:v>
                </c:pt>
                <c:pt idx="5463">
                  <c:v>0.61313555610000003</c:v>
                </c:pt>
                <c:pt idx="5464">
                  <c:v>0.70271947670000001</c:v>
                </c:pt>
                <c:pt idx="5465">
                  <c:v>0.71249673159999993</c:v>
                </c:pt>
                <c:pt idx="5466">
                  <c:v>0.85979828069999997</c:v>
                </c:pt>
                <c:pt idx="5467">
                  <c:v>1.004628012</c:v>
                </c:pt>
                <c:pt idx="5468">
                  <c:v>1.3231872099999999</c:v>
                </c:pt>
                <c:pt idx="5469">
                  <c:v>1.6959559670000002</c:v>
                </c:pt>
                <c:pt idx="5470">
                  <c:v>1.88366363</c:v>
                </c:pt>
                <c:pt idx="5471">
                  <c:v>2.0082527649999999</c:v>
                </c:pt>
                <c:pt idx="5472">
                  <c:v>2.0573268969999998</c:v>
                </c:pt>
                <c:pt idx="5473">
                  <c:v>2.121806748</c:v>
                </c:pt>
                <c:pt idx="5474">
                  <c:v>2.1510554219999998</c:v>
                </c:pt>
                <c:pt idx="5475">
                  <c:v>1.9240180390000001</c:v>
                </c:pt>
                <c:pt idx="5476">
                  <c:v>1.7396535479999999</c:v>
                </c:pt>
                <c:pt idx="5477">
                  <c:v>1.5337180619999999</c:v>
                </c:pt>
                <c:pt idx="5478">
                  <c:v>1.3789166150000001</c:v>
                </c:pt>
                <c:pt idx="5479">
                  <c:v>1.319311337</c:v>
                </c:pt>
                <c:pt idx="5480">
                  <c:v>0.63766670409999993</c:v>
                </c:pt>
                <c:pt idx="5481">
                  <c:v>0.74904420979999997</c:v>
                </c:pt>
                <c:pt idx="5482">
                  <c:v>0.7723964968</c:v>
                </c:pt>
                <c:pt idx="5483">
                  <c:v>0.78167314990000003</c:v>
                </c:pt>
                <c:pt idx="5484">
                  <c:v>0.64533142759999995</c:v>
                </c:pt>
                <c:pt idx="5485">
                  <c:v>0.68936547520000002</c:v>
                </c:pt>
                <c:pt idx="5486">
                  <c:v>0.79601731419999999</c:v>
                </c:pt>
                <c:pt idx="5487">
                  <c:v>0.92648488179999999</c:v>
                </c:pt>
                <c:pt idx="5488">
                  <c:v>0.9342443426999999</c:v>
                </c:pt>
                <c:pt idx="5489">
                  <c:v>1.2041239800000001</c:v>
                </c:pt>
                <c:pt idx="5490">
                  <c:v>1.499635313</c:v>
                </c:pt>
                <c:pt idx="5491">
                  <c:v>1.839604102</c:v>
                </c:pt>
                <c:pt idx="5492">
                  <c:v>2.4365946969999999</c:v>
                </c:pt>
                <c:pt idx="5493">
                  <c:v>2.9381271359999999</c:v>
                </c:pt>
                <c:pt idx="5494">
                  <c:v>3.4026753940000001</c:v>
                </c:pt>
                <c:pt idx="5495">
                  <c:v>3.4502127360000001</c:v>
                </c:pt>
                <c:pt idx="5496">
                  <c:v>3.4118332630000001</c:v>
                </c:pt>
                <c:pt idx="5497">
                  <c:v>3.4307791969999997</c:v>
                </c:pt>
                <c:pt idx="5498">
                  <c:v>3.196808893</c:v>
                </c:pt>
                <c:pt idx="5499">
                  <c:v>3.095042598</c:v>
                </c:pt>
                <c:pt idx="5500">
                  <c:v>2.683301368</c:v>
                </c:pt>
                <c:pt idx="5501">
                  <c:v>2.7565787570000002</c:v>
                </c:pt>
                <c:pt idx="5502">
                  <c:v>2.325106049</c:v>
                </c:pt>
                <c:pt idx="5503">
                  <c:v>2.1211829569999998</c:v>
                </c:pt>
                <c:pt idx="5504">
                  <c:v>1.4029138969999999</c:v>
                </c:pt>
                <c:pt idx="5505">
                  <c:v>1.2938177720000001</c:v>
                </c:pt>
                <c:pt idx="5506">
                  <c:v>1.211513222</c:v>
                </c:pt>
                <c:pt idx="5507">
                  <c:v>0.99642647890000002</c:v>
                </c:pt>
                <c:pt idx="5508">
                  <c:v>0.89801844100000006</c:v>
                </c:pt>
                <c:pt idx="5509">
                  <c:v>0.92142632060000007</c:v>
                </c:pt>
                <c:pt idx="5510">
                  <c:v>1.0115646410000001</c:v>
                </c:pt>
                <c:pt idx="5511">
                  <c:v>1.3203462689999999</c:v>
                </c:pt>
                <c:pt idx="5512">
                  <c:v>1.7374303609999999</c:v>
                </c:pt>
                <c:pt idx="5513">
                  <c:v>2.4179239349999997</c:v>
                </c:pt>
                <c:pt idx="5514">
                  <c:v>2.9508014229999997</c:v>
                </c:pt>
                <c:pt idx="5515">
                  <c:v>3.1302879119999996</c:v>
                </c:pt>
                <c:pt idx="5516">
                  <c:v>3.3248523780000001</c:v>
                </c:pt>
                <c:pt idx="5517">
                  <c:v>3.5660554069999999</c:v>
                </c:pt>
                <c:pt idx="5518">
                  <c:v>3.848017859</c:v>
                </c:pt>
                <c:pt idx="5519">
                  <c:v>3.8125082099999998</c:v>
                </c:pt>
                <c:pt idx="5520">
                  <c:v>3.90066998</c:v>
                </c:pt>
                <c:pt idx="5521">
                  <c:v>3.8960439519999999</c:v>
                </c:pt>
                <c:pt idx="5522">
                  <c:v>3.438209327</c:v>
                </c:pt>
                <c:pt idx="5523">
                  <c:v>2.9001165480000002</c:v>
                </c:pt>
                <c:pt idx="5524">
                  <c:v>2.7447981420000001</c:v>
                </c:pt>
                <c:pt idx="5525">
                  <c:v>3.0741493169999998</c:v>
                </c:pt>
                <c:pt idx="5526">
                  <c:v>3.3963170919999999</c:v>
                </c:pt>
                <c:pt idx="5527">
                  <c:v>3.2472890889999997</c:v>
                </c:pt>
                <c:pt idx="5528">
                  <c:v>2.3067816219999999</c:v>
                </c:pt>
                <c:pt idx="5529">
                  <c:v>2.065233401</c:v>
                </c:pt>
                <c:pt idx="5530">
                  <c:v>2.4903349939999999</c:v>
                </c:pt>
                <c:pt idx="5531">
                  <c:v>2.7393135630000001</c:v>
                </c:pt>
                <c:pt idx="5532">
                  <c:v>2.4507732139999998</c:v>
                </c:pt>
                <c:pt idx="5533">
                  <c:v>2.2345576289999998</c:v>
                </c:pt>
                <c:pt idx="5534">
                  <c:v>2.1596544869999996</c:v>
                </c:pt>
                <c:pt idx="5535">
                  <c:v>1.9660183959999999</c:v>
                </c:pt>
                <c:pt idx="5536">
                  <c:v>1.5394568559999999</c:v>
                </c:pt>
                <c:pt idx="5537">
                  <c:v>1.4452738589999998</c:v>
                </c:pt>
                <c:pt idx="5538">
                  <c:v>1.6766947720000001</c:v>
                </c:pt>
                <c:pt idx="5539">
                  <c:v>1.9911316449999998</c:v>
                </c:pt>
                <c:pt idx="5540">
                  <c:v>2.5015779330000001</c:v>
                </c:pt>
                <c:pt idx="5541">
                  <c:v>3.2588120890000001</c:v>
                </c:pt>
                <c:pt idx="5542">
                  <c:v>3.600159874</c:v>
                </c:pt>
                <c:pt idx="5543">
                  <c:v>3.7572079659999997</c:v>
                </c:pt>
                <c:pt idx="5544">
                  <c:v>4.0968510079999998</c:v>
                </c:pt>
                <c:pt idx="5545">
                  <c:v>4.1103061810000003</c:v>
                </c:pt>
                <c:pt idx="5546">
                  <c:v>3.875566515</c:v>
                </c:pt>
                <c:pt idx="5547">
                  <c:v>3.6485258229999999</c:v>
                </c:pt>
                <c:pt idx="5548">
                  <c:v>2.9917803269999999</c:v>
                </c:pt>
                <c:pt idx="5549">
                  <c:v>2.6754254390000001</c:v>
                </c:pt>
                <c:pt idx="5550">
                  <c:v>2.645718724</c:v>
                </c:pt>
                <c:pt idx="5551">
                  <c:v>2.3556547449999998</c:v>
                </c:pt>
                <c:pt idx="5552">
                  <c:v>1.638058894</c:v>
                </c:pt>
                <c:pt idx="5553">
                  <c:v>1.604216675</c:v>
                </c:pt>
                <c:pt idx="5554">
                  <c:v>1.5681812709999998</c:v>
                </c:pt>
                <c:pt idx="5555">
                  <c:v>1.260495887</c:v>
                </c:pt>
                <c:pt idx="5556">
                  <c:v>0.92145503440000009</c:v>
                </c:pt>
                <c:pt idx="5557">
                  <c:v>0.82185370699999993</c:v>
                </c:pt>
                <c:pt idx="5558">
                  <c:v>0.98165531510000004</c:v>
                </c:pt>
                <c:pt idx="5559">
                  <c:v>1.3017823960000001</c:v>
                </c:pt>
                <c:pt idx="5560">
                  <c:v>1.4202040930000002</c:v>
                </c:pt>
                <c:pt idx="5561">
                  <c:v>1.6993240390000002</c:v>
                </c:pt>
                <c:pt idx="5562">
                  <c:v>1.8494512460000001</c:v>
                </c:pt>
                <c:pt idx="5563">
                  <c:v>1.892413342</c:v>
                </c:pt>
                <c:pt idx="5564">
                  <c:v>2.138432876</c:v>
                </c:pt>
                <c:pt idx="5565">
                  <c:v>2.6973574500000002</c:v>
                </c:pt>
                <c:pt idx="5566">
                  <c:v>2.996697851</c:v>
                </c:pt>
                <c:pt idx="5567">
                  <c:v>3.0281175349999998</c:v>
                </c:pt>
                <c:pt idx="5568">
                  <c:v>3.0321569669999997</c:v>
                </c:pt>
                <c:pt idx="5569">
                  <c:v>3.1262170399999998</c:v>
                </c:pt>
                <c:pt idx="5570">
                  <c:v>3.4919393780000001</c:v>
                </c:pt>
                <c:pt idx="5571">
                  <c:v>3.1823569140000001</c:v>
                </c:pt>
                <c:pt idx="5572">
                  <c:v>3.0317146369999999</c:v>
                </c:pt>
                <c:pt idx="5573">
                  <c:v>2.6354184549999999</c:v>
                </c:pt>
                <c:pt idx="5574">
                  <c:v>2.0502869129999999</c:v>
                </c:pt>
                <c:pt idx="5575">
                  <c:v>1.7482651570000001</c:v>
                </c:pt>
                <c:pt idx="5576">
                  <c:v>0.87582581860000008</c:v>
                </c:pt>
                <c:pt idx="5577">
                  <c:v>0.63950955350000005</c:v>
                </c:pt>
                <c:pt idx="5578">
                  <c:v>0.4115768427</c:v>
                </c:pt>
                <c:pt idx="5579">
                  <c:v>0.3994822992</c:v>
                </c:pt>
                <c:pt idx="5580">
                  <c:v>0.35738625680000002</c:v>
                </c:pt>
                <c:pt idx="5581">
                  <c:v>0.48645667110000002</c:v>
                </c:pt>
                <c:pt idx="5582">
                  <c:v>0.68979071189999996</c:v>
                </c:pt>
                <c:pt idx="5583">
                  <c:v>0.87709279169999999</c:v>
                </c:pt>
                <c:pt idx="5584">
                  <c:v>0.9741758546</c:v>
                </c:pt>
                <c:pt idx="5585">
                  <c:v>0.82526644159999996</c:v>
                </c:pt>
                <c:pt idx="5586">
                  <c:v>0.71078264930000001</c:v>
                </c:pt>
                <c:pt idx="5587">
                  <c:v>0.91833318599999991</c:v>
                </c:pt>
                <c:pt idx="5588">
                  <c:v>0.99872344020000003</c:v>
                </c:pt>
                <c:pt idx="5589">
                  <c:v>1.343572132</c:v>
                </c:pt>
                <c:pt idx="5590">
                  <c:v>2.1760898980000003</c:v>
                </c:pt>
                <c:pt idx="5591">
                  <c:v>2.9600625300000001</c:v>
                </c:pt>
                <c:pt idx="5592">
                  <c:v>2.7977487440000002</c:v>
                </c:pt>
                <c:pt idx="5593">
                  <c:v>2.9601839169999997</c:v>
                </c:pt>
                <c:pt idx="5594">
                  <c:v>2.9203999239999998</c:v>
                </c:pt>
                <c:pt idx="5595">
                  <c:v>2.4894553830000001</c:v>
                </c:pt>
                <c:pt idx="5596">
                  <c:v>2.0289701239999998</c:v>
                </c:pt>
                <c:pt idx="5597">
                  <c:v>1.7847485089999999</c:v>
                </c:pt>
                <c:pt idx="5598">
                  <c:v>1.6931597780000001</c:v>
                </c:pt>
                <c:pt idx="5599">
                  <c:v>1.6335652139999999</c:v>
                </c:pt>
                <c:pt idx="5600">
                  <c:v>1.220665187</c:v>
                </c:pt>
                <c:pt idx="5601">
                  <c:v>1.0661777259999998</c:v>
                </c:pt>
                <c:pt idx="5602">
                  <c:v>0.83237059209999997</c:v>
                </c:pt>
                <c:pt idx="5603">
                  <c:v>0.76138875800000005</c:v>
                </c:pt>
                <c:pt idx="5604">
                  <c:v>0.81255393630000006</c:v>
                </c:pt>
                <c:pt idx="5605">
                  <c:v>0.76422356149999993</c:v>
                </c:pt>
                <c:pt idx="5606">
                  <c:v>0.83881334870000002</c:v>
                </c:pt>
                <c:pt idx="5607">
                  <c:v>0.86664364260000004</c:v>
                </c:pt>
                <c:pt idx="5608">
                  <c:v>0.97582286490000003</c:v>
                </c:pt>
                <c:pt idx="5609">
                  <c:v>1.0311493869999999</c:v>
                </c:pt>
                <c:pt idx="5610">
                  <c:v>0.95313369179999996</c:v>
                </c:pt>
                <c:pt idx="5611">
                  <c:v>0.86575134890000005</c:v>
                </c:pt>
                <c:pt idx="5612">
                  <c:v>1.15313924</c:v>
                </c:pt>
                <c:pt idx="5613">
                  <c:v>1.624923297</c:v>
                </c:pt>
                <c:pt idx="5614">
                  <c:v>2.00598053</c:v>
                </c:pt>
                <c:pt idx="5615">
                  <c:v>1.9746775839999999</c:v>
                </c:pt>
                <c:pt idx="5616">
                  <c:v>2.0922024230000003</c:v>
                </c:pt>
                <c:pt idx="5617">
                  <c:v>2.0562473159999999</c:v>
                </c:pt>
                <c:pt idx="5618">
                  <c:v>1.764308274</c:v>
                </c:pt>
                <c:pt idx="5619">
                  <c:v>1.525117711</c:v>
                </c:pt>
                <c:pt idx="5620">
                  <c:v>1.2039869249999999</c:v>
                </c:pt>
                <c:pt idx="5621">
                  <c:v>0.99119428119999997</c:v>
                </c:pt>
                <c:pt idx="5622">
                  <c:v>1.004490404</c:v>
                </c:pt>
                <c:pt idx="5623">
                  <c:v>0.91722374890000002</c:v>
                </c:pt>
                <c:pt idx="5624">
                  <c:v>0.5764319041</c:v>
                </c:pt>
                <c:pt idx="5625">
                  <c:v>0.54931958349999999</c:v>
                </c:pt>
                <c:pt idx="5626">
                  <c:v>0.46765546629999999</c:v>
                </c:pt>
                <c:pt idx="5627">
                  <c:v>0.47190326770000002</c:v>
                </c:pt>
                <c:pt idx="5628">
                  <c:v>0.66407991840000002</c:v>
                </c:pt>
                <c:pt idx="5629">
                  <c:v>0.94831258000000007</c:v>
                </c:pt>
                <c:pt idx="5630">
                  <c:v>1.0607755589999999</c:v>
                </c:pt>
                <c:pt idx="5631">
                  <c:v>1.13887698</c:v>
                </c:pt>
                <c:pt idx="5632">
                  <c:v>1.627697693</c:v>
                </c:pt>
                <c:pt idx="5633">
                  <c:v>2.5014230090000003</c:v>
                </c:pt>
                <c:pt idx="5634">
                  <c:v>2.2880249520000002</c:v>
                </c:pt>
                <c:pt idx="5635">
                  <c:v>1.3343205889999998</c:v>
                </c:pt>
                <c:pt idx="5636">
                  <c:v>0.82877854470000001</c:v>
                </c:pt>
                <c:pt idx="5637">
                  <c:v>0.64620724559999998</c:v>
                </c:pt>
                <c:pt idx="5638">
                  <c:v>0.57066087119999998</c:v>
                </c:pt>
                <c:pt idx="5639">
                  <c:v>0.49913556620000005</c:v>
                </c:pt>
                <c:pt idx="5640">
                  <c:v>0.45636089029999999</c:v>
                </c:pt>
                <c:pt idx="5641">
                  <c:v>0.55410824400000003</c:v>
                </c:pt>
                <c:pt idx="5642">
                  <c:v>0.71198606670000009</c:v>
                </c:pt>
                <c:pt idx="5643">
                  <c:v>0.66237513190000008</c:v>
                </c:pt>
                <c:pt idx="5644">
                  <c:v>0.65449616129999999</c:v>
                </c:pt>
                <c:pt idx="5645">
                  <c:v>0.61818886970000009</c:v>
                </c:pt>
                <c:pt idx="5646">
                  <c:v>0.66834231090000007</c:v>
                </c:pt>
                <c:pt idx="5647">
                  <c:v>0.67966585599999996</c:v>
                </c:pt>
                <c:pt idx="5648">
                  <c:v>0.38820419650000004</c:v>
                </c:pt>
                <c:pt idx="5649">
                  <c:v>0.36124980829999997</c:v>
                </c:pt>
                <c:pt idx="5650">
                  <c:v>0.48717864570000002</c:v>
                </c:pt>
                <c:pt idx="5651">
                  <c:v>0.7851697165</c:v>
                </c:pt>
                <c:pt idx="5652">
                  <c:v>1.0414357680000002</c:v>
                </c:pt>
                <c:pt idx="5653">
                  <c:v>1.3368181099999998</c:v>
                </c:pt>
                <c:pt idx="5654">
                  <c:v>1.4168426260000002</c:v>
                </c:pt>
                <c:pt idx="5655">
                  <c:v>1.516393552</c:v>
                </c:pt>
                <c:pt idx="5656">
                  <c:v>1.7352530320000001</c:v>
                </c:pt>
                <c:pt idx="5657">
                  <c:v>1.6417169710000001</c:v>
                </c:pt>
                <c:pt idx="5658">
                  <c:v>1.5491119759999998</c:v>
                </c:pt>
                <c:pt idx="5659">
                  <c:v>1.416065839</c:v>
                </c:pt>
                <c:pt idx="5660">
                  <c:v>1.4749390710000001</c:v>
                </c:pt>
                <c:pt idx="5661">
                  <c:v>1.97101086</c:v>
                </c:pt>
                <c:pt idx="5662">
                  <c:v>1.9501133099999999</c:v>
                </c:pt>
                <c:pt idx="5663">
                  <c:v>1.898133115</c:v>
                </c:pt>
                <c:pt idx="5664">
                  <c:v>1.72978152</c:v>
                </c:pt>
                <c:pt idx="5665">
                  <c:v>1.5458052</c:v>
                </c:pt>
                <c:pt idx="5666">
                  <c:v>1.2187304240000001</c:v>
                </c:pt>
                <c:pt idx="5667">
                  <c:v>1.2409156829999999</c:v>
                </c:pt>
                <c:pt idx="5668">
                  <c:v>1.2040823439999999</c:v>
                </c:pt>
                <c:pt idx="5669">
                  <c:v>1.256287478</c:v>
                </c:pt>
                <c:pt idx="5670">
                  <c:v>1.34525297</c:v>
                </c:pt>
                <c:pt idx="5671">
                  <c:v>1.1426138109999999</c:v>
                </c:pt>
                <c:pt idx="5672">
                  <c:v>0.63112538549999997</c:v>
                </c:pt>
                <c:pt idx="5673">
                  <c:v>0.45420172549999999</c:v>
                </c:pt>
                <c:pt idx="5674">
                  <c:v>0.31050080390000001</c:v>
                </c:pt>
                <c:pt idx="5675">
                  <c:v>0.29763843830000003</c:v>
                </c:pt>
                <c:pt idx="5676">
                  <c:v>0.38362729109999999</c:v>
                </c:pt>
                <c:pt idx="5677">
                  <c:v>0.64604024969999996</c:v>
                </c:pt>
                <c:pt idx="5678">
                  <c:v>1.0050668170000001</c:v>
                </c:pt>
                <c:pt idx="5679">
                  <c:v>1.300511937</c:v>
                </c:pt>
                <c:pt idx="5680">
                  <c:v>1.6714334260000001</c:v>
                </c:pt>
                <c:pt idx="5681">
                  <c:v>1.819904499</c:v>
                </c:pt>
                <c:pt idx="5682">
                  <c:v>1.9235783</c:v>
                </c:pt>
                <c:pt idx="5683">
                  <c:v>1.7020679330000001</c:v>
                </c:pt>
                <c:pt idx="5684">
                  <c:v>1.7803674900000002</c:v>
                </c:pt>
                <c:pt idx="5685">
                  <c:v>2.182915725</c:v>
                </c:pt>
                <c:pt idx="5686">
                  <c:v>2.7622513800000004</c:v>
                </c:pt>
                <c:pt idx="5687">
                  <c:v>2.8079151759999998</c:v>
                </c:pt>
                <c:pt idx="5688">
                  <c:v>2.6551152089999999</c:v>
                </c:pt>
                <c:pt idx="5689">
                  <c:v>2.220953867</c:v>
                </c:pt>
                <c:pt idx="5690">
                  <c:v>1.7872248340000001</c:v>
                </c:pt>
                <c:pt idx="5691">
                  <c:v>1.6693337109999999</c:v>
                </c:pt>
                <c:pt idx="5692">
                  <c:v>1.5493378560000002</c:v>
                </c:pt>
                <c:pt idx="5693">
                  <c:v>1.4250681039999999</c:v>
                </c:pt>
                <c:pt idx="5694">
                  <c:v>1.3404288090000001</c:v>
                </c:pt>
                <c:pt idx="5695">
                  <c:v>0.93553936810000005</c:v>
                </c:pt>
                <c:pt idx="5696">
                  <c:v>0.4954428387</c:v>
                </c:pt>
                <c:pt idx="5697">
                  <c:v>0.5447805818</c:v>
                </c:pt>
                <c:pt idx="5698">
                  <c:v>0.86716609219999996</c:v>
                </c:pt>
                <c:pt idx="5699">
                  <c:v>0.84251782990000001</c:v>
                </c:pt>
                <c:pt idx="5700">
                  <c:v>1.0368447839999999</c:v>
                </c:pt>
                <c:pt idx="5701">
                  <c:v>1.2237869780000001</c:v>
                </c:pt>
                <c:pt idx="5702">
                  <c:v>1.615167375</c:v>
                </c:pt>
                <c:pt idx="5703">
                  <c:v>1.488868219</c:v>
                </c:pt>
                <c:pt idx="5704">
                  <c:v>1.533107266</c:v>
                </c:pt>
                <c:pt idx="5705">
                  <c:v>1.6863894859999999</c:v>
                </c:pt>
                <c:pt idx="5706">
                  <c:v>1.8898914819999999</c:v>
                </c:pt>
                <c:pt idx="5707">
                  <c:v>1.8976891029999998</c:v>
                </c:pt>
                <c:pt idx="5708">
                  <c:v>1.8562548249999999</c:v>
                </c:pt>
                <c:pt idx="5709">
                  <c:v>1.8147173700000001</c:v>
                </c:pt>
                <c:pt idx="5710">
                  <c:v>1.765530389</c:v>
                </c:pt>
                <c:pt idx="5711">
                  <c:v>1.7806429109999999</c:v>
                </c:pt>
                <c:pt idx="5712">
                  <c:v>1.8234179939999999</c:v>
                </c:pt>
                <c:pt idx="5713">
                  <c:v>1.699093599</c:v>
                </c:pt>
                <c:pt idx="5714">
                  <c:v>1.616542149</c:v>
                </c:pt>
                <c:pt idx="5715">
                  <c:v>1.5793264970000001</c:v>
                </c:pt>
                <c:pt idx="5716">
                  <c:v>1.4506148399999998</c:v>
                </c:pt>
                <c:pt idx="5717">
                  <c:v>1.11816077</c:v>
                </c:pt>
                <c:pt idx="5718">
                  <c:v>0.73087613899999992</c:v>
                </c:pt>
                <c:pt idx="5719">
                  <c:v>0.62890681270000004</c:v>
                </c:pt>
                <c:pt idx="5720">
                  <c:v>0.33119919489999999</c:v>
                </c:pt>
                <c:pt idx="5721">
                  <c:v>0.51194689110000002</c:v>
                </c:pt>
                <c:pt idx="5722">
                  <c:v>0.52489054889999998</c:v>
                </c:pt>
                <c:pt idx="5723">
                  <c:v>0.83328535820000005</c:v>
                </c:pt>
                <c:pt idx="5724">
                  <c:v>1.0091184630000001</c:v>
                </c:pt>
                <c:pt idx="5725">
                  <c:v>1.128598317</c:v>
                </c:pt>
                <c:pt idx="5726">
                  <c:v>1.3465113100000001</c:v>
                </c:pt>
                <c:pt idx="5727">
                  <c:v>1.7562777539999999</c:v>
                </c:pt>
                <c:pt idx="5728">
                  <c:v>2.2344595370000002</c:v>
                </c:pt>
                <c:pt idx="5729">
                  <c:v>2.8645009740000003</c:v>
                </c:pt>
                <c:pt idx="5730">
                  <c:v>2.9925954379999999</c:v>
                </c:pt>
                <c:pt idx="5731">
                  <c:v>2.7961815689999998</c:v>
                </c:pt>
                <c:pt idx="5732">
                  <c:v>2.7379324150000004</c:v>
                </c:pt>
                <c:pt idx="5733">
                  <c:v>2.6060893569999997</c:v>
                </c:pt>
                <c:pt idx="5734">
                  <c:v>2.7245326089999997</c:v>
                </c:pt>
                <c:pt idx="5735">
                  <c:v>2.7184089029999998</c:v>
                </c:pt>
                <c:pt idx="5736">
                  <c:v>2.5720168619999999</c:v>
                </c:pt>
                <c:pt idx="5737">
                  <c:v>2.4952228989999998</c:v>
                </c:pt>
                <c:pt idx="5738">
                  <c:v>2.3566341120000001</c:v>
                </c:pt>
                <c:pt idx="5739">
                  <c:v>2.6314705850000002</c:v>
                </c:pt>
                <c:pt idx="5740">
                  <c:v>2.7482679729999999</c:v>
                </c:pt>
                <c:pt idx="5741">
                  <c:v>2.7760344140000002</c:v>
                </c:pt>
                <c:pt idx="5742">
                  <c:v>2.9312897809999998</c:v>
                </c:pt>
                <c:pt idx="5743">
                  <c:v>2.2628587470000001</c:v>
                </c:pt>
                <c:pt idx="5744">
                  <c:v>2.3937836750000003</c:v>
                </c:pt>
                <c:pt idx="5745">
                  <c:v>2.0787031499999999</c:v>
                </c:pt>
                <c:pt idx="5746">
                  <c:v>2.1451308669999998</c:v>
                </c:pt>
                <c:pt idx="5747">
                  <c:v>2.0403723070000002</c:v>
                </c:pt>
                <c:pt idx="5748">
                  <c:v>1.927976162</c:v>
                </c:pt>
                <c:pt idx="5749">
                  <c:v>2.2097773419999998</c:v>
                </c:pt>
                <c:pt idx="5750">
                  <c:v>2.558858334</c:v>
                </c:pt>
                <c:pt idx="5751">
                  <c:v>2.3914000449999997</c:v>
                </c:pt>
                <c:pt idx="5752">
                  <c:v>2.228589393</c:v>
                </c:pt>
                <c:pt idx="5753">
                  <c:v>2.1486075209999997</c:v>
                </c:pt>
                <c:pt idx="5754">
                  <c:v>1.945270305</c:v>
                </c:pt>
                <c:pt idx="5755">
                  <c:v>1.7102619569999999</c:v>
                </c:pt>
                <c:pt idx="5756">
                  <c:v>1.880123593</c:v>
                </c:pt>
                <c:pt idx="5757">
                  <c:v>2.2762912379999998</c:v>
                </c:pt>
                <c:pt idx="5758">
                  <c:v>2.594349051</c:v>
                </c:pt>
                <c:pt idx="5759">
                  <c:v>2.692356185</c:v>
                </c:pt>
                <c:pt idx="5760">
                  <c:v>2.6648156549999999</c:v>
                </c:pt>
                <c:pt idx="5761">
                  <c:v>2.321745269</c:v>
                </c:pt>
                <c:pt idx="5762">
                  <c:v>2.1294740299999999</c:v>
                </c:pt>
                <c:pt idx="5763">
                  <c:v>1.9962925580000002</c:v>
                </c:pt>
                <c:pt idx="5764">
                  <c:v>1.9878302220000001</c:v>
                </c:pt>
                <c:pt idx="5765">
                  <c:v>2.2834935890000003</c:v>
                </c:pt>
                <c:pt idx="5766">
                  <c:v>2.5430846689999997</c:v>
                </c:pt>
                <c:pt idx="5767">
                  <c:v>2.4589639229999998</c:v>
                </c:pt>
                <c:pt idx="5768">
                  <c:v>1.6976692330000001</c:v>
                </c:pt>
                <c:pt idx="5769">
                  <c:v>1.7797514320000001</c:v>
                </c:pt>
                <c:pt idx="5770">
                  <c:v>1.623197902</c:v>
                </c:pt>
                <c:pt idx="5771">
                  <c:v>1.2571033399999998</c:v>
                </c:pt>
                <c:pt idx="5772">
                  <c:v>1.195846781</c:v>
                </c:pt>
                <c:pt idx="5773">
                  <c:v>0.99830597379999997</c:v>
                </c:pt>
                <c:pt idx="5774">
                  <c:v>1.0014128659999999</c:v>
                </c:pt>
                <c:pt idx="5775">
                  <c:v>0.86899443910000007</c:v>
                </c:pt>
                <c:pt idx="5776">
                  <c:v>0.67827270799999995</c:v>
                </c:pt>
                <c:pt idx="5777">
                  <c:v>0.61746152749999994</c:v>
                </c:pt>
                <c:pt idx="5778">
                  <c:v>0.61330319799999999</c:v>
                </c:pt>
                <c:pt idx="5779">
                  <c:v>0.99599765019999997</c:v>
                </c:pt>
                <c:pt idx="5780">
                  <c:v>1.6521324380000002</c:v>
                </c:pt>
                <c:pt idx="5781">
                  <c:v>2.3055961840000001</c:v>
                </c:pt>
                <c:pt idx="5782">
                  <c:v>2.611049677</c:v>
                </c:pt>
                <c:pt idx="5783">
                  <c:v>2.58390765</c:v>
                </c:pt>
                <c:pt idx="5784">
                  <c:v>2.434714091</c:v>
                </c:pt>
                <c:pt idx="5785">
                  <c:v>2.2506607049999996</c:v>
                </c:pt>
                <c:pt idx="5786">
                  <c:v>2.0650606120000004</c:v>
                </c:pt>
                <c:pt idx="5787">
                  <c:v>1.9479414119999998</c:v>
                </c:pt>
                <c:pt idx="5788">
                  <c:v>1.7477348079999999</c:v>
                </c:pt>
                <c:pt idx="5789">
                  <c:v>1.70103388</c:v>
                </c:pt>
                <c:pt idx="5790">
                  <c:v>1.559009018</c:v>
                </c:pt>
                <c:pt idx="5791">
                  <c:v>1.2457084469999999</c:v>
                </c:pt>
                <c:pt idx="5792">
                  <c:v>0.59027525149999993</c:v>
                </c:pt>
                <c:pt idx="5793">
                  <c:v>0.66661611610000004</c:v>
                </c:pt>
                <c:pt idx="5794">
                  <c:v>0.56347366160000001</c:v>
                </c:pt>
                <c:pt idx="5795">
                  <c:v>0.63482323060000001</c:v>
                </c:pt>
                <c:pt idx="5796">
                  <c:v>0.58483884109999995</c:v>
                </c:pt>
                <c:pt idx="5797">
                  <c:v>0.55853506640000006</c:v>
                </c:pt>
                <c:pt idx="5798">
                  <c:v>0.57181720199999997</c:v>
                </c:pt>
                <c:pt idx="5799">
                  <c:v>0.59161167320000008</c:v>
                </c:pt>
                <c:pt idx="5800">
                  <c:v>0.6149932374</c:v>
                </c:pt>
                <c:pt idx="5801">
                  <c:v>0.65349622390000006</c:v>
                </c:pt>
                <c:pt idx="5802">
                  <c:v>0.65098704680000008</c:v>
                </c:pt>
                <c:pt idx="5803">
                  <c:v>0.83609419330000001</c:v>
                </c:pt>
                <c:pt idx="5804">
                  <c:v>1.341034292</c:v>
                </c:pt>
                <c:pt idx="5805">
                  <c:v>2.060477772</c:v>
                </c:pt>
                <c:pt idx="5806">
                  <c:v>2.4608397049999997</c:v>
                </c:pt>
                <c:pt idx="5807">
                  <c:v>2.6736396710000001</c:v>
                </c:pt>
                <c:pt idx="5808">
                  <c:v>2.6403772770000002</c:v>
                </c:pt>
                <c:pt idx="5809">
                  <c:v>2.5122812690000003</c:v>
                </c:pt>
                <c:pt idx="5810">
                  <c:v>2.5076421249999998</c:v>
                </c:pt>
                <c:pt idx="5811">
                  <c:v>2.2300000089999998</c:v>
                </c:pt>
                <c:pt idx="5812">
                  <c:v>1.9621803959999999</c:v>
                </c:pt>
                <c:pt idx="5813">
                  <c:v>1.7384463960000001</c:v>
                </c:pt>
                <c:pt idx="5814">
                  <c:v>1.5455197889999999</c:v>
                </c:pt>
                <c:pt idx="5815">
                  <c:v>1.4675362839999999</c:v>
                </c:pt>
                <c:pt idx="5816">
                  <c:v>0.92670903959999995</c:v>
                </c:pt>
                <c:pt idx="5817">
                  <c:v>0.83751984899999998</c:v>
                </c:pt>
                <c:pt idx="5818">
                  <c:v>0.63982133720000001</c:v>
                </c:pt>
                <c:pt idx="5819">
                  <c:v>0.50357472790000002</c:v>
                </c:pt>
                <c:pt idx="5820">
                  <c:v>0.54478516630000007</c:v>
                </c:pt>
                <c:pt idx="5821">
                  <c:v>0.68778189310000004</c:v>
                </c:pt>
                <c:pt idx="5822">
                  <c:v>0.80021004039999999</c:v>
                </c:pt>
                <c:pt idx="5823">
                  <c:v>0.93656889750000005</c:v>
                </c:pt>
                <c:pt idx="5824">
                  <c:v>0.96573280760000002</c:v>
                </c:pt>
                <c:pt idx="5825">
                  <c:v>0.95934926110000007</c:v>
                </c:pt>
                <c:pt idx="5826">
                  <c:v>1.040075292</c:v>
                </c:pt>
                <c:pt idx="5827">
                  <c:v>1.052462673</c:v>
                </c:pt>
                <c:pt idx="5828">
                  <c:v>1.6213090960000001</c:v>
                </c:pt>
                <c:pt idx="5829">
                  <c:v>2.4344734770000001</c:v>
                </c:pt>
                <c:pt idx="5830">
                  <c:v>2.8366349959999999</c:v>
                </c:pt>
                <c:pt idx="5831">
                  <c:v>3.014419776</c:v>
                </c:pt>
                <c:pt idx="5832">
                  <c:v>3.1968216370000002</c:v>
                </c:pt>
                <c:pt idx="5833">
                  <c:v>3.2234816510000002</c:v>
                </c:pt>
                <c:pt idx="5834">
                  <c:v>3.1863377970000002</c:v>
                </c:pt>
                <c:pt idx="5835">
                  <c:v>3.094411982</c:v>
                </c:pt>
                <c:pt idx="5836">
                  <c:v>2.8344147560000001</c:v>
                </c:pt>
                <c:pt idx="5837">
                  <c:v>2.5306783529999999</c:v>
                </c:pt>
                <c:pt idx="5838">
                  <c:v>2.237648949</c:v>
                </c:pt>
                <c:pt idx="5839">
                  <c:v>1.8719483499999998</c:v>
                </c:pt>
                <c:pt idx="5840">
                  <c:v>1.070796664</c:v>
                </c:pt>
                <c:pt idx="5841">
                  <c:v>1.001660137</c:v>
                </c:pt>
                <c:pt idx="5842">
                  <c:v>0.65932698359999997</c:v>
                </c:pt>
                <c:pt idx="5843">
                  <c:v>0.46883775370000003</c:v>
                </c:pt>
                <c:pt idx="5844">
                  <c:v>0.4728470233</c:v>
                </c:pt>
                <c:pt idx="5845">
                  <c:v>0.55292276219999992</c:v>
                </c:pt>
                <c:pt idx="5846">
                  <c:v>0.85038391449999995</c:v>
                </c:pt>
                <c:pt idx="5847">
                  <c:v>1.014888445</c:v>
                </c:pt>
                <c:pt idx="5848">
                  <c:v>1.1766209349999999</c:v>
                </c:pt>
                <c:pt idx="5849">
                  <c:v>1.2112492259999998</c:v>
                </c:pt>
                <c:pt idx="5850">
                  <c:v>1.0843981579999999</c:v>
                </c:pt>
                <c:pt idx="5851">
                  <c:v>1.0706478890000002</c:v>
                </c:pt>
                <c:pt idx="5852">
                  <c:v>1.267731591</c:v>
                </c:pt>
                <c:pt idx="5853">
                  <c:v>1.539441893</c:v>
                </c:pt>
                <c:pt idx="5854">
                  <c:v>1.749246895</c:v>
                </c:pt>
                <c:pt idx="5855">
                  <c:v>1.8445016510000001</c:v>
                </c:pt>
                <c:pt idx="5856">
                  <c:v>1.581553939</c:v>
                </c:pt>
                <c:pt idx="5857">
                  <c:v>1.4850953099999999</c:v>
                </c:pt>
                <c:pt idx="5858">
                  <c:v>1.6102801840000001</c:v>
                </c:pt>
                <c:pt idx="5859">
                  <c:v>1.3233785689999999</c:v>
                </c:pt>
                <c:pt idx="5860">
                  <c:v>1.167545525</c:v>
                </c:pt>
                <c:pt idx="5861">
                  <c:v>1.1695874580000001</c:v>
                </c:pt>
                <c:pt idx="5862">
                  <c:v>1.497693776</c:v>
                </c:pt>
                <c:pt idx="5863">
                  <c:v>1.241444494</c:v>
                </c:pt>
                <c:pt idx="5864">
                  <c:v>1.0935910010000001</c:v>
                </c:pt>
                <c:pt idx="5865">
                  <c:v>1.153713105</c:v>
                </c:pt>
                <c:pt idx="5866">
                  <c:v>1.030091758</c:v>
                </c:pt>
                <c:pt idx="5867">
                  <c:v>1.1881026770000001</c:v>
                </c:pt>
                <c:pt idx="5868">
                  <c:v>1.541992622</c:v>
                </c:pt>
                <c:pt idx="5869">
                  <c:v>1.276687954</c:v>
                </c:pt>
                <c:pt idx="5870">
                  <c:v>1.136959681</c:v>
                </c:pt>
                <c:pt idx="5871">
                  <c:v>0.83250434770000004</c:v>
                </c:pt>
                <c:pt idx="5872">
                  <c:v>0.69414741440000005</c:v>
                </c:pt>
                <c:pt idx="5873">
                  <c:v>0.9367775814</c:v>
                </c:pt>
                <c:pt idx="5874">
                  <c:v>0.91463624919999997</c:v>
                </c:pt>
                <c:pt idx="5875">
                  <c:v>0.77248906230000003</c:v>
                </c:pt>
                <c:pt idx="5876">
                  <c:v>1.3366436000000002</c:v>
                </c:pt>
                <c:pt idx="5877">
                  <c:v>1.57042211</c:v>
                </c:pt>
                <c:pt idx="5878">
                  <c:v>1.4667860720000001</c:v>
                </c:pt>
                <c:pt idx="5879">
                  <c:v>1.20661843</c:v>
                </c:pt>
                <c:pt idx="5880">
                  <c:v>1.0619210029999999</c:v>
                </c:pt>
                <c:pt idx="5881">
                  <c:v>0.77582687849999998</c:v>
                </c:pt>
                <c:pt idx="5882">
                  <c:v>0.56445183489999995</c:v>
                </c:pt>
                <c:pt idx="5883">
                  <c:v>0.45156638800000004</c:v>
                </c:pt>
                <c:pt idx="5884">
                  <c:v>0.39591664680000005</c:v>
                </c:pt>
                <c:pt idx="5885">
                  <c:v>0.24279116410000001</c:v>
                </c:pt>
                <c:pt idx="5886">
                  <c:v>0.12111646050000001</c:v>
                </c:pt>
                <c:pt idx="5887">
                  <c:v>0.1160099311</c:v>
                </c:pt>
                <c:pt idx="5888">
                  <c:v>2.7785639729999999E-2</c:v>
                </c:pt>
                <c:pt idx="5889">
                  <c:v>1.9461686589999999E-2</c:v>
                </c:pt>
                <c:pt idx="5890">
                  <c:v>1.6168971769999999E-2</c:v>
                </c:pt>
                <c:pt idx="5891">
                  <c:v>4.9104773899999996E-2</c:v>
                </c:pt>
                <c:pt idx="5892">
                  <c:v>0.16281435699999999</c:v>
                </c:pt>
                <c:pt idx="5893">
                  <c:v>0.32314399759999995</c:v>
                </c:pt>
                <c:pt idx="5894">
                  <c:v>0.41142722549999999</c:v>
                </c:pt>
                <c:pt idx="5895">
                  <c:v>0.58851250340000005</c:v>
                </c:pt>
                <c:pt idx="5896">
                  <c:v>0.52054916630000003</c:v>
                </c:pt>
                <c:pt idx="5897">
                  <c:v>0.67186881269999998</c:v>
                </c:pt>
                <c:pt idx="5898">
                  <c:v>0.63304181189999997</c:v>
                </c:pt>
                <c:pt idx="5899">
                  <c:v>0.70883776460000003</c:v>
                </c:pt>
                <c:pt idx="5900">
                  <c:v>1.1859526390000001</c:v>
                </c:pt>
                <c:pt idx="5901">
                  <c:v>1.6500606</c:v>
                </c:pt>
                <c:pt idx="5902">
                  <c:v>1.5928636110000001</c:v>
                </c:pt>
                <c:pt idx="5903">
                  <c:v>1.4518272689999998</c:v>
                </c:pt>
                <c:pt idx="5904">
                  <c:v>1.301504204</c:v>
                </c:pt>
                <c:pt idx="5905">
                  <c:v>1.1330116669999999</c:v>
                </c:pt>
                <c:pt idx="5906">
                  <c:v>0.75811581029999997</c:v>
                </c:pt>
                <c:pt idx="5907">
                  <c:v>0.42048656949999996</c:v>
                </c:pt>
                <c:pt idx="5908">
                  <c:v>0.19792123179999999</c:v>
                </c:pt>
                <c:pt idx="5909">
                  <c:v>0.1059086487</c:v>
                </c:pt>
                <c:pt idx="5910">
                  <c:v>6.6867959700000007E-2</c:v>
                </c:pt>
                <c:pt idx="5911">
                  <c:v>5.343068502E-2</c:v>
                </c:pt>
                <c:pt idx="5912">
                  <c:v>1.8785237070000002E-2</c:v>
                </c:pt>
                <c:pt idx="5913">
                  <c:v>6.0654235679999998E-3</c:v>
                </c:pt>
                <c:pt idx="5914">
                  <c:v>6.1104939419999995E-3</c:v>
                </c:pt>
                <c:pt idx="5915">
                  <c:v>0.1121334735</c:v>
                </c:pt>
                <c:pt idx="5916">
                  <c:v>0.40661734729999999</c:v>
                </c:pt>
                <c:pt idx="5917">
                  <c:v>0.68499589230000002</c:v>
                </c:pt>
                <c:pt idx="5918">
                  <c:v>0.74412647749999994</c:v>
                </c:pt>
                <c:pt idx="5919">
                  <c:v>0.80426866880000003</c:v>
                </c:pt>
                <c:pt idx="5920">
                  <c:v>1.0224721320000001</c:v>
                </c:pt>
                <c:pt idx="5921">
                  <c:v>1.013152388</c:v>
                </c:pt>
                <c:pt idx="5922">
                  <c:v>1.3374262000000001</c:v>
                </c:pt>
                <c:pt idx="5923">
                  <c:v>1.1766105439999999</c:v>
                </c:pt>
                <c:pt idx="5924">
                  <c:v>1.1571569560000001</c:v>
                </c:pt>
                <c:pt idx="5925">
                  <c:v>1.2876427750000001</c:v>
                </c:pt>
                <c:pt idx="5926">
                  <c:v>1.526479846</c:v>
                </c:pt>
                <c:pt idx="5927">
                  <c:v>1.375337762</c:v>
                </c:pt>
                <c:pt idx="5928">
                  <c:v>0.99555949099999996</c:v>
                </c:pt>
                <c:pt idx="5929">
                  <c:v>0.87951850360000006</c:v>
                </c:pt>
                <c:pt idx="5930">
                  <c:v>0.5959710990999999</c:v>
                </c:pt>
                <c:pt idx="5931">
                  <c:v>0.45452931959999998</c:v>
                </c:pt>
                <c:pt idx="5932">
                  <c:v>0.39682152799999998</c:v>
                </c:pt>
                <c:pt idx="5933">
                  <c:v>0.2493074871</c:v>
                </c:pt>
                <c:pt idx="5934">
                  <c:v>0.281916265</c:v>
                </c:pt>
                <c:pt idx="5935">
                  <c:v>0.33981386479999998</c:v>
                </c:pt>
                <c:pt idx="5936">
                  <c:v>0.22470881040000001</c:v>
                </c:pt>
                <c:pt idx="5937">
                  <c:v>0.1702428775</c:v>
                </c:pt>
                <c:pt idx="5938">
                  <c:v>0.20386100609999999</c:v>
                </c:pt>
                <c:pt idx="5939">
                  <c:v>0.34472842509999996</c:v>
                </c:pt>
                <c:pt idx="5940">
                  <c:v>0.58875195929999991</c:v>
                </c:pt>
                <c:pt idx="5941">
                  <c:v>0.71141636219999993</c:v>
                </c:pt>
                <c:pt idx="5942">
                  <c:v>0.78735311490000004</c:v>
                </c:pt>
                <c:pt idx="5943">
                  <c:v>0.58594336869999997</c:v>
                </c:pt>
                <c:pt idx="5944">
                  <c:v>0.98318751680000005</c:v>
                </c:pt>
                <c:pt idx="5945">
                  <c:v>1.2624201210000001</c:v>
                </c:pt>
                <c:pt idx="5946">
                  <c:v>1.340070892</c:v>
                </c:pt>
                <c:pt idx="5947">
                  <c:v>1.422249358</c:v>
                </c:pt>
                <c:pt idx="5948">
                  <c:v>1.659118981</c:v>
                </c:pt>
                <c:pt idx="5949">
                  <c:v>1.6093548519999998</c:v>
                </c:pt>
                <c:pt idx="5950">
                  <c:v>1.2418620759999999</c:v>
                </c:pt>
                <c:pt idx="5951">
                  <c:v>1.27974638</c:v>
                </c:pt>
                <c:pt idx="5952">
                  <c:v>1.4605823640000002</c:v>
                </c:pt>
                <c:pt idx="5953">
                  <c:v>1.5196620809999999</c:v>
                </c:pt>
                <c:pt idx="5954">
                  <c:v>1.4583960489999999</c:v>
                </c:pt>
                <c:pt idx="5955">
                  <c:v>1.3835264999999999</c:v>
                </c:pt>
                <c:pt idx="5956">
                  <c:v>1.3749154539999999</c:v>
                </c:pt>
                <c:pt idx="5957">
                  <c:v>1.290677512</c:v>
                </c:pt>
                <c:pt idx="5958">
                  <c:v>1.052879471</c:v>
                </c:pt>
                <c:pt idx="5959">
                  <c:v>0.78269424100000007</c:v>
                </c:pt>
                <c:pt idx="5960">
                  <c:v>0.19098610799999999</c:v>
                </c:pt>
                <c:pt idx="5961">
                  <c:v>0.14310002769999999</c:v>
                </c:pt>
                <c:pt idx="5962">
                  <c:v>0.1562569184</c:v>
                </c:pt>
                <c:pt idx="5963">
                  <c:v>0.335044544</c:v>
                </c:pt>
                <c:pt idx="5964">
                  <c:v>0.44054701660000001</c:v>
                </c:pt>
                <c:pt idx="5965">
                  <c:v>0.84044941429999998</c:v>
                </c:pt>
                <c:pt idx="5966">
                  <c:v>0.74992355239999997</c:v>
                </c:pt>
                <c:pt idx="5967">
                  <c:v>0.81470283349999995</c:v>
                </c:pt>
                <c:pt idx="5968">
                  <c:v>0.74824560389999994</c:v>
                </c:pt>
                <c:pt idx="5969">
                  <c:v>0.68278486760000001</c:v>
                </c:pt>
                <c:pt idx="5970">
                  <c:v>0.75285357109999995</c:v>
                </c:pt>
                <c:pt idx="5971">
                  <c:v>0.87547429380000008</c:v>
                </c:pt>
                <c:pt idx="5972">
                  <c:v>1.2563038790000001</c:v>
                </c:pt>
                <c:pt idx="5973">
                  <c:v>1.65816275</c:v>
                </c:pt>
                <c:pt idx="5974">
                  <c:v>1.9543150300000001</c:v>
                </c:pt>
                <c:pt idx="5975">
                  <c:v>2.1173610800000002</c:v>
                </c:pt>
                <c:pt idx="5976">
                  <c:v>2.1614035020000002</c:v>
                </c:pt>
                <c:pt idx="5977">
                  <c:v>1.985267925</c:v>
                </c:pt>
                <c:pt idx="5978">
                  <c:v>1.6282277620000001</c:v>
                </c:pt>
                <c:pt idx="5979">
                  <c:v>1.3205998139999999</c:v>
                </c:pt>
                <c:pt idx="5980">
                  <c:v>1.2368735160000002</c:v>
                </c:pt>
                <c:pt idx="5981">
                  <c:v>1.1303265980000001</c:v>
                </c:pt>
                <c:pt idx="5982">
                  <c:v>0.85233513869999999</c:v>
                </c:pt>
                <c:pt idx="5983">
                  <c:v>0.6515217056</c:v>
                </c:pt>
                <c:pt idx="5984">
                  <c:v>0.29498319070000001</c:v>
                </c:pt>
                <c:pt idx="5985">
                  <c:v>0.1236538608</c:v>
                </c:pt>
                <c:pt idx="5986">
                  <c:v>0.13798629749999999</c:v>
                </c:pt>
                <c:pt idx="5987">
                  <c:v>0.16543233430000001</c:v>
                </c:pt>
                <c:pt idx="5988">
                  <c:v>0.24077074600000001</c:v>
                </c:pt>
                <c:pt idx="5989">
                  <c:v>0.36832682529999999</c:v>
                </c:pt>
                <c:pt idx="5990">
                  <c:v>0.5015493151</c:v>
                </c:pt>
                <c:pt idx="5991">
                  <c:v>1.0183021350000001</c:v>
                </c:pt>
                <c:pt idx="5992">
                  <c:v>1.1460439100000002</c:v>
                </c:pt>
                <c:pt idx="5993">
                  <c:v>1.2494240090000002</c:v>
                </c:pt>
                <c:pt idx="5994">
                  <c:v>0.93560860509999999</c:v>
                </c:pt>
                <c:pt idx="5995">
                  <c:v>1.1268519289999999</c:v>
                </c:pt>
                <c:pt idx="5996">
                  <c:v>1.393357771</c:v>
                </c:pt>
                <c:pt idx="5997">
                  <c:v>1.738159893</c:v>
                </c:pt>
                <c:pt idx="5998">
                  <c:v>2.0904224509999998</c:v>
                </c:pt>
                <c:pt idx="5999">
                  <c:v>2.486172737</c:v>
                </c:pt>
                <c:pt idx="6000">
                  <c:v>2.3874508310000002</c:v>
                </c:pt>
                <c:pt idx="6001">
                  <c:v>2.1991450920000002</c:v>
                </c:pt>
                <c:pt idx="6002">
                  <c:v>1.9017633310000002</c:v>
                </c:pt>
                <c:pt idx="6003">
                  <c:v>1.6195944039999999</c:v>
                </c:pt>
                <c:pt idx="6004">
                  <c:v>1.3908407700000001</c:v>
                </c:pt>
                <c:pt idx="6005">
                  <c:v>1.3047441080000002</c:v>
                </c:pt>
                <c:pt idx="6006">
                  <c:v>0.99390683300000005</c:v>
                </c:pt>
                <c:pt idx="6007">
                  <c:v>0.61970146720000008</c:v>
                </c:pt>
                <c:pt idx="6008">
                  <c:v>0.300216594</c:v>
                </c:pt>
                <c:pt idx="6009">
                  <c:v>0.164487139</c:v>
                </c:pt>
                <c:pt idx="6010">
                  <c:v>0.14197069350000002</c:v>
                </c:pt>
                <c:pt idx="6011">
                  <c:v>0.47843406310000003</c:v>
                </c:pt>
                <c:pt idx="6012">
                  <c:v>0.63532793170000001</c:v>
                </c:pt>
                <c:pt idx="6013">
                  <c:v>1.0540608850000002</c:v>
                </c:pt>
                <c:pt idx="6014">
                  <c:v>1.128337567</c:v>
                </c:pt>
                <c:pt idx="6015">
                  <c:v>1.346827979</c:v>
                </c:pt>
                <c:pt idx="6016">
                  <c:v>1.6250587430000001</c:v>
                </c:pt>
                <c:pt idx="6017">
                  <c:v>1.99645457</c:v>
                </c:pt>
                <c:pt idx="6018">
                  <c:v>2.7409506070000003</c:v>
                </c:pt>
                <c:pt idx="6019">
                  <c:v>3.3448342360000001</c:v>
                </c:pt>
                <c:pt idx="6020">
                  <c:v>2.7152867980000002</c:v>
                </c:pt>
                <c:pt idx="6021">
                  <c:v>2.7378769759999999</c:v>
                </c:pt>
                <c:pt idx="6022">
                  <c:v>2.4551744769999999</c:v>
                </c:pt>
                <c:pt idx="6023">
                  <c:v>2.2901733229999999</c:v>
                </c:pt>
                <c:pt idx="6024">
                  <c:v>2.6505807150000003</c:v>
                </c:pt>
                <c:pt idx="6025">
                  <c:v>2.53377206</c:v>
                </c:pt>
                <c:pt idx="6026">
                  <c:v>2.4632342680000003</c:v>
                </c:pt>
                <c:pt idx="6027">
                  <c:v>2.2272117659999999</c:v>
                </c:pt>
                <c:pt idx="6028">
                  <c:v>1.961765483</c:v>
                </c:pt>
                <c:pt idx="6029">
                  <c:v>1.4322215779999998</c:v>
                </c:pt>
                <c:pt idx="6030">
                  <c:v>1.327485984</c:v>
                </c:pt>
                <c:pt idx="6031">
                  <c:v>1.1014029009999999</c:v>
                </c:pt>
                <c:pt idx="6032">
                  <c:v>1.1399753659999998</c:v>
                </c:pt>
                <c:pt idx="6033">
                  <c:v>1.691713209</c:v>
                </c:pt>
                <c:pt idx="6034">
                  <c:v>1.7018297060000001</c:v>
                </c:pt>
                <c:pt idx="6035">
                  <c:v>2.0684058470000002</c:v>
                </c:pt>
                <c:pt idx="6036">
                  <c:v>2.3564823100000001</c:v>
                </c:pt>
                <c:pt idx="6037">
                  <c:v>2.4696304499999999</c:v>
                </c:pt>
                <c:pt idx="6038">
                  <c:v>2.8321844679999999</c:v>
                </c:pt>
                <c:pt idx="6039">
                  <c:v>2.6171160009999999</c:v>
                </c:pt>
                <c:pt idx="6040">
                  <c:v>2.7184855160000003</c:v>
                </c:pt>
                <c:pt idx="6041">
                  <c:v>3.1199423630000003</c:v>
                </c:pt>
                <c:pt idx="6042">
                  <c:v>3.4809278749999999</c:v>
                </c:pt>
                <c:pt idx="6043">
                  <c:v>2.8508627099999999</c:v>
                </c:pt>
                <c:pt idx="6044">
                  <c:v>3.1741326619999999</c:v>
                </c:pt>
                <c:pt idx="6045">
                  <c:v>3.09429387</c:v>
                </c:pt>
                <c:pt idx="6046">
                  <c:v>4.1277001220000002</c:v>
                </c:pt>
                <c:pt idx="6047">
                  <c:v>3.7700558449999999</c:v>
                </c:pt>
                <c:pt idx="6048">
                  <c:v>3.3022537019999998</c:v>
                </c:pt>
                <c:pt idx="6049">
                  <c:v>2.9302214290000004</c:v>
                </c:pt>
                <c:pt idx="6050">
                  <c:v>2.7277554629999998</c:v>
                </c:pt>
                <c:pt idx="6051">
                  <c:v>2.1475492420000002</c:v>
                </c:pt>
                <c:pt idx="6052">
                  <c:v>2.3645695829999998</c:v>
                </c:pt>
                <c:pt idx="6053">
                  <c:v>2.0328068300000002</c:v>
                </c:pt>
                <c:pt idx="6054">
                  <c:v>1.731115006</c:v>
                </c:pt>
                <c:pt idx="6055">
                  <c:v>1.561581508</c:v>
                </c:pt>
                <c:pt idx="6056">
                  <c:v>1.3265157439999999</c:v>
                </c:pt>
                <c:pt idx="6057">
                  <c:v>1.44480659</c:v>
                </c:pt>
                <c:pt idx="6058">
                  <c:v>1.7047547190000001</c:v>
                </c:pt>
                <c:pt idx="6059">
                  <c:v>1.557931132</c:v>
                </c:pt>
                <c:pt idx="6060">
                  <c:v>2.1033767889999999</c:v>
                </c:pt>
                <c:pt idx="6061">
                  <c:v>2.2428461739999999</c:v>
                </c:pt>
                <c:pt idx="6062">
                  <c:v>2.8177005410000002</c:v>
                </c:pt>
                <c:pt idx="6063">
                  <c:v>3.152851107</c:v>
                </c:pt>
                <c:pt idx="6064">
                  <c:v>3.3973122139999998</c:v>
                </c:pt>
                <c:pt idx="6065">
                  <c:v>3.7897024990000001</c:v>
                </c:pt>
                <c:pt idx="6066">
                  <c:v>3.5122010390000002</c:v>
                </c:pt>
                <c:pt idx="6067">
                  <c:v>2.6847337819999999</c:v>
                </c:pt>
                <c:pt idx="6068">
                  <c:v>2.0371294049999999</c:v>
                </c:pt>
                <c:pt idx="6069">
                  <c:v>2.1509883279999999</c:v>
                </c:pt>
                <c:pt idx="6070">
                  <c:v>3.2246688250000002</c:v>
                </c:pt>
                <c:pt idx="6071">
                  <c:v>2.9900536200000003</c:v>
                </c:pt>
                <c:pt idx="6072">
                  <c:v>2.702251312</c:v>
                </c:pt>
                <c:pt idx="6073">
                  <c:v>2.5304477790000002</c:v>
                </c:pt>
                <c:pt idx="6074">
                  <c:v>2.4282324130000004</c:v>
                </c:pt>
                <c:pt idx="6075">
                  <c:v>1.998513947</c:v>
                </c:pt>
                <c:pt idx="6076">
                  <c:v>1.492767384</c:v>
                </c:pt>
                <c:pt idx="6077">
                  <c:v>1.2432859860000001</c:v>
                </c:pt>
                <c:pt idx="6078">
                  <c:v>1.2357391019999999</c:v>
                </c:pt>
                <c:pt idx="6079">
                  <c:v>1.2025101170000001</c:v>
                </c:pt>
                <c:pt idx="6080">
                  <c:v>1.2132591800000001</c:v>
                </c:pt>
                <c:pt idx="6081">
                  <c:v>1.4679453439999999</c:v>
                </c:pt>
                <c:pt idx="6082">
                  <c:v>1.7593868640000001</c:v>
                </c:pt>
                <c:pt idx="6083">
                  <c:v>2.1429071090000003</c:v>
                </c:pt>
                <c:pt idx="6084">
                  <c:v>2.2109415139999999</c:v>
                </c:pt>
                <c:pt idx="6085">
                  <c:v>2.2896252709999998</c:v>
                </c:pt>
                <c:pt idx="6086">
                  <c:v>2.1409613109999999</c:v>
                </c:pt>
                <c:pt idx="6087">
                  <c:v>2.1305669480000002</c:v>
                </c:pt>
                <c:pt idx="6088">
                  <c:v>2.1307509679999996</c:v>
                </c:pt>
                <c:pt idx="6089">
                  <c:v>2.4806738859999999</c:v>
                </c:pt>
                <c:pt idx="6090">
                  <c:v>2.3698415989999999</c:v>
                </c:pt>
                <c:pt idx="6091">
                  <c:v>1.769989102</c:v>
                </c:pt>
                <c:pt idx="6092">
                  <c:v>1.897521064</c:v>
                </c:pt>
                <c:pt idx="6093">
                  <c:v>1.9236480079999998</c:v>
                </c:pt>
                <c:pt idx="6094">
                  <c:v>1.946547757</c:v>
                </c:pt>
                <c:pt idx="6095">
                  <c:v>2.1675644269999998</c:v>
                </c:pt>
                <c:pt idx="6096">
                  <c:v>2.1648642960000002</c:v>
                </c:pt>
                <c:pt idx="6097">
                  <c:v>2.028391187</c:v>
                </c:pt>
                <c:pt idx="6098">
                  <c:v>1.68554187</c:v>
                </c:pt>
                <c:pt idx="6099">
                  <c:v>1.38501378</c:v>
                </c:pt>
                <c:pt idx="6100">
                  <c:v>1.1793030960000002</c:v>
                </c:pt>
                <c:pt idx="6101">
                  <c:v>1.0141708730000001</c:v>
                </c:pt>
                <c:pt idx="6102">
                  <c:v>0.76314214680000003</c:v>
                </c:pt>
                <c:pt idx="6103">
                  <c:v>0.64910626809999994</c:v>
                </c:pt>
                <c:pt idx="6104">
                  <c:v>0.45864335080000002</c:v>
                </c:pt>
                <c:pt idx="6105">
                  <c:v>0.54786943180000003</c:v>
                </c:pt>
                <c:pt idx="6106">
                  <c:v>0.64493817049999991</c:v>
                </c:pt>
                <c:pt idx="6107">
                  <c:v>1.076475992</c:v>
                </c:pt>
                <c:pt idx="6108">
                  <c:v>1.2414586540000001</c:v>
                </c:pt>
                <c:pt idx="6109">
                  <c:v>1.4074948090000001</c:v>
                </c:pt>
                <c:pt idx="6110">
                  <c:v>1.4245347019999999</c:v>
                </c:pt>
                <c:pt idx="6111">
                  <c:v>1.481253908</c:v>
                </c:pt>
                <c:pt idx="6112">
                  <c:v>1.441989795</c:v>
                </c:pt>
                <c:pt idx="6113">
                  <c:v>1.4203821649999999</c:v>
                </c:pt>
                <c:pt idx="6114">
                  <c:v>1.254001412</c:v>
                </c:pt>
                <c:pt idx="6115">
                  <c:v>1.040136186</c:v>
                </c:pt>
                <c:pt idx="6116">
                  <c:v>1.2657259460000001</c:v>
                </c:pt>
                <c:pt idx="6117">
                  <c:v>1.1859992449999999</c:v>
                </c:pt>
                <c:pt idx="6118">
                  <c:v>1.1196470870000002</c:v>
                </c:pt>
                <c:pt idx="6119">
                  <c:v>1.0969236980000001</c:v>
                </c:pt>
                <c:pt idx="6120">
                  <c:v>1.0352343450000001</c:v>
                </c:pt>
                <c:pt idx="6121">
                  <c:v>0.83507329630000005</c:v>
                </c:pt>
                <c:pt idx="6122">
                  <c:v>0.76886072979999998</c:v>
                </c:pt>
                <c:pt idx="6123">
                  <c:v>0.73027434440000005</c:v>
                </c:pt>
                <c:pt idx="6124">
                  <c:v>0.71376447759999995</c:v>
                </c:pt>
                <c:pt idx="6125">
                  <c:v>0.6182358134999999</c:v>
                </c:pt>
                <c:pt idx="6126">
                  <c:v>0.47698382759999997</c:v>
                </c:pt>
                <c:pt idx="6127">
                  <c:v>0.3893825615</c:v>
                </c:pt>
                <c:pt idx="6128">
                  <c:v>0.21751940379999998</c:v>
                </c:pt>
                <c:pt idx="6129">
                  <c:v>0.3070066152</c:v>
                </c:pt>
                <c:pt idx="6130">
                  <c:v>0.46153840350000003</c:v>
                </c:pt>
                <c:pt idx="6131">
                  <c:v>0.80901181440000003</c:v>
                </c:pt>
                <c:pt idx="6132">
                  <c:v>0.90195717269999998</c:v>
                </c:pt>
                <c:pt idx="6133">
                  <c:v>1.2696720459999999</c:v>
                </c:pt>
                <c:pt idx="6134">
                  <c:v>1.570009419</c:v>
                </c:pt>
                <c:pt idx="6135">
                  <c:v>1.689444996</c:v>
                </c:pt>
                <c:pt idx="6136">
                  <c:v>2.182532605</c:v>
                </c:pt>
                <c:pt idx="6137">
                  <c:v>1.9536364940000002</c:v>
                </c:pt>
                <c:pt idx="6138">
                  <c:v>2.276907993</c:v>
                </c:pt>
                <c:pt idx="6139">
                  <c:v>1.7988244369999999</c:v>
                </c:pt>
                <c:pt idx="6140">
                  <c:v>1.7027805969999998</c:v>
                </c:pt>
                <c:pt idx="6141">
                  <c:v>1.6008578179999999</c:v>
                </c:pt>
                <c:pt idx="6142">
                  <c:v>1.4836576130000001</c:v>
                </c:pt>
                <c:pt idx="6143">
                  <c:v>1.5793810639999999</c:v>
                </c:pt>
                <c:pt idx="6144">
                  <c:v>1.4483676350000001</c:v>
                </c:pt>
                <c:pt idx="6145">
                  <c:v>1.3595566140000002</c:v>
                </c:pt>
                <c:pt idx="6146">
                  <c:v>1.3465721820000001</c:v>
                </c:pt>
                <c:pt idx="6147">
                  <c:v>1.218154521</c:v>
                </c:pt>
                <c:pt idx="6148">
                  <c:v>1.1166437789999999</c:v>
                </c:pt>
                <c:pt idx="6149">
                  <c:v>1.0628900960000001</c:v>
                </c:pt>
                <c:pt idx="6150">
                  <c:v>0.8968743052</c:v>
                </c:pt>
                <c:pt idx="6151">
                  <c:v>0.74871315549999995</c:v>
                </c:pt>
                <c:pt idx="6152">
                  <c:v>0.45550675740000002</c:v>
                </c:pt>
                <c:pt idx="6153">
                  <c:v>0.72434183679999997</c:v>
                </c:pt>
                <c:pt idx="6154">
                  <c:v>0.87327349310000002</c:v>
                </c:pt>
                <c:pt idx="6155">
                  <c:v>1.3060569310000001</c:v>
                </c:pt>
                <c:pt idx="6156">
                  <c:v>1.575604859</c:v>
                </c:pt>
                <c:pt idx="6157">
                  <c:v>1.7814897940000001</c:v>
                </c:pt>
                <c:pt idx="6158">
                  <c:v>1.7568512310000002</c:v>
                </c:pt>
                <c:pt idx="6159">
                  <c:v>2.0018377329999999</c:v>
                </c:pt>
                <c:pt idx="6160">
                  <c:v>2.0525060440000003</c:v>
                </c:pt>
                <c:pt idx="6161">
                  <c:v>2.244639936</c:v>
                </c:pt>
                <c:pt idx="6162">
                  <c:v>2.2744643959999999</c:v>
                </c:pt>
                <c:pt idx="6163">
                  <c:v>1.920549855</c:v>
                </c:pt>
                <c:pt idx="6164">
                  <c:v>2.2676509829999998</c:v>
                </c:pt>
                <c:pt idx="6165">
                  <c:v>2.6682779000000001</c:v>
                </c:pt>
                <c:pt idx="6166">
                  <c:v>3.045650384</c:v>
                </c:pt>
                <c:pt idx="6167">
                  <c:v>2.9920978490000003</c:v>
                </c:pt>
                <c:pt idx="6168">
                  <c:v>3.1627045710000004</c:v>
                </c:pt>
                <c:pt idx="6169">
                  <c:v>3.09271143</c:v>
                </c:pt>
                <c:pt idx="6170">
                  <c:v>2.9036066259999997</c:v>
                </c:pt>
                <c:pt idx="6171">
                  <c:v>2.9955034940000003</c:v>
                </c:pt>
                <c:pt idx="6172">
                  <c:v>2.8442430389999998</c:v>
                </c:pt>
                <c:pt idx="6173">
                  <c:v>2.8029164839999998</c:v>
                </c:pt>
                <c:pt idx="6174">
                  <c:v>2.4615737580000001</c:v>
                </c:pt>
                <c:pt idx="6175">
                  <c:v>2.0998762710000003</c:v>
                </c:pt>
                <c:pt idx="6176">
                  <c:v>1.5619254789999999</c:v>
                </c:pt>
                <c:pt idx="6177">
                  <c:v>1.661035203</c:v>
                </c:pt>
                <c:pt idx="6178">
                  <c:v>2.0684354109999998</c:v>
                </c:pt>
                <c:pt idx="6179">
                  <c:v>2.249256285</c:v>
                </c:pt>
                <c:pt idx="6180">
                  <c:v>2.4262846869999999</c:v>
                </c:pt>
                <c:pt idx="6181">
                  <c:v>2.5818160039999998</c:v>
                </c:pt>
                <c:pt idx="6182">
                  <c:v>2.6989154640000002</c:v>
                </c:pt>
                <c:pt idx="6183">
                  <c:v>2.6348478540000002</c:v>
                </c:pt>
                <c:pt idx="6184">
                  <c:v>2.7401508579999998</c:v>
                </c:pt>
                <c:pt idx="6185">
                  <c:v>3.0493405880000002</c:v>
                </c:pt>
                <c:pt idx="6186">
                  <c:v>3.2588988359999997</c:v>
                </c:pt>
                <c:pt idx="6187">
                  <c:v>2.9198315959999999</c:v>
                </c:pt>
                <c:pt idx="6188">
                  <c:v>2.5368101029999996</c:v>
                </c:pt>
                <c:pt idx="6189">
                  <c:v>2.2316689040000002</c:v>
                </c:pt>
                <c:pt idx="6190">
                  <c:v>2.4849013839999996</c:v>
                </c:pt>
                <c:pt idx="6191">
                  <c:v>2.2681447280000002</c:v>
                </c:pt>
                <c:pt idx="6192">
                  <c:v>2.3471207559999998</c:v>
                </c:pt>
                <c:pt idx="6193">
                  <c:v>2.4986628689999999</c:v>
                </c:pt>
                <c:pt idx="6194">
                  <c:v>2.0692757040000003</c:v>
                </c:pt>
                <c:pt idx="6195">
                  <c:v>1.6434228020000001</c:v>
                </c:pt>
                <c:pt idx="6196">
                  <c:v>1.3152389689999999</c:v>
                </c:pt>
                <c:pt idx="6197">
                  <c:v>1.12009618</c:v>
                </c:pt>
                <c:pt idx="6198">
                  <c:v>0.91269070009999997</c:v>
                </c:pt>
                <c:pt idx="6199">
                  <c:v>0.56795987010000004</c:v>
                </c:pt>
                <c:pt idx="6200">
                  <c:v>0.57464808230000008</c:v>
                </c:pt>
                <c:pt idx="6201">
                  <c:v>0.74347085059999996</c:v>
                </c:pt>
                <c:pt idx="6202">
                  <c:v>0.90698837609999994</c:v>
                </c:pt>
                <c:pt idx="6203">
                  <c:v>0.85436594209999994</c:v>
                </c:pt>
                <c:pt idx="6204">
                  <c:v>1.264271447</c:v>
                </c:pt>
                <c:pt idx="6205">
                  <c:v>1.4926521049999999</c:v>
                </c:pt>
                <c:pt idx="6206">
                  <c:v>1.50352207</c:v>
                </c:pt>
                <c:pt idx="6207">
                  <c:v>2.613763327</c:v>
                </c:pt>
                <c:pt idx="6208">
                  <c:v>2.575126128</c:v>
                </c:pt>
                <c:pt idx="6209">
                  <c:v>3.1083196309999996</c:v>
                </c:pt>
                <c:pt idx="6210">
                  <c:v>2.1879105970000001</c:v>
                </c:pt>
                <c:pt idx="6211">
                  <c:v>1.7023789659999999</c:v>
                </c:pt>
                <c:pt idx="6212">
                  <c:v>1.4918629969999999</c:v>
                </c:pt>
                <c:pt idx="6213">
                  <c:v>1.5302921190000001</c:v>
                </c:pt>
                <c:pt idx="6214">
                  <c:v>1.566166127</c:v>
                </c:pt>
                <c:pt idx="6215">
                  <c:v>1.4920106989999999</c:v>
                </c:pt>
                <c:pt idx="6216">
                  <c:v>1.144968239</c:v>
                </c:pt>
                <c:pt idx="6217">
                  <c:v>0.81723083289999998</c:v>
                </c:pt>
                <c:pt idx="6218">
                  <c:v>0.72341431869999995</c:v>
                </c:pt>
                <c:pt idx="6219">
                  <c:v>0.58490123259999993</c:v>
                </c:pt>
                <c:pt idx="6220">
                  <c:v>0.45289267310000003</c:v>
                </c:pt>
                <c:pt idx="6221">
                  <c:v>0.4056084136</c:v>
                </c:pt>
                <c:pt idx="6222">
                  <c:v>0.39667314169999995</c:v>
                </c:pt>
                <c:pt idx="6223">
                  <c:v>0.3586361609</c:v>
                </c:pt>
                <c:pt idx="6224">
                  <c:v>0.27768878600000002</c:v>
                </c:pt>
                <c:pt idx="6225">
                  <c:v>0.3748758197</c:v>
                </c:pt>
                <c:pt idx="6226">
                  <c:v>0.67619715799999991</c:v>
                </c:pt>
                <c:pt idx="6227">
                  <c:v>0.68603640040000002</c:v>
                </c:pt>
                <c:pt idx="6228">
                  <c:v>0.88654066120000008</c:v>
                </c:pt>
                <c:pt idx="6229">
                  <c:v>1.3410930400000001</c:v>
                </c:pt>
                <c:pt idx="6230">
                  <c:v>1.5739207919999998</c:v>
                </c:pt>
                <c:pt idx="6231">
                  <c:v>1.5029258139999999</c:v>
                </c:pt>
                <c:pt idx="6232">
                  <c:v>1.4693939989999998</c:v>
                </c:pt>
                <c:pt idx="6233">
                  <c:v>1.2313312410000001</c:v>
                </c:pt>
                <c:pt idx="6234">
                  <c:v>0.94757013079999997</c:v>
                </c:pt>
                <c:pt idx="6235">
                  <c:v>0.90850668359999998</c:v>
                </c:pt>
                <c:pt idx="6236">
                  <c:v>1.030342758</c:v>
                </c:pt>
                <c:pt idx="6237">
                  <c:v>1.526018756</c:v>
                </c:pt>
                <c:pt idx="6238">
                  <c:v>2.09405938</c:v>
                </c:pt>
                <c:pt idx="6239">
                  <c:v>2.7291803969999999</c:v>
                </c:pt>
                <c:pt idx="6240">
                  <c:v>2.4042870339999998</c:v>
                </c:pt>
                <c:pt idx="6241">
                  <c:v>2.5513925869999996</c:v>
                </c:pt>
                <c:pt idx="6242">
                  <c:v>2.0414224340000002</c:v>
                </c:pt>
                <c:pt idx="6243">
                  <c:v>1.795473571</c:v>
                </c:pt>
                <c:pt idx="6244">
                  <c:v>1.693216668</c:v>
                </c:pt>
                <c:pt idx="6245">
                  <c:v>1.4835088299999999</c:v>
                </c:pt>
                <c:pt idx="6246">
                  <c:v>1.2833027480000001</c:v>
                </c:pt>
                <c:pt idx="6247">
                  <c:v>1.1252451539999999</c:v>
                </c:pt>
                <c:pt idx="6248">
                  <c:v>1.017223794</c:v>
                </c:pt>
                <c:pt idx="6249">
                  <c:v>1.374120885</c:v>
                </c:pt>
                <c:pt idx="6250">
                  <c:v>1.9814490069999999</c:v>
                </c:pt>
                <c:pt idx="6251">
                  <c:v>2.4314039550000004</c:v>
                </c:pt>
                <c:pt idx="6252">
                  <c:v>2.831769709</c:v>
                </c:pt>
                <c:pt idx="6253">
                  <c:v>2.8066110319999997</c:v>
                </c:pt>
                <c:pt idx="6254">
                  <c:v>2.9351349710000001</c:v>
                </c:pt>
                <c:pt idx="6255">
                  <c:v>3.2027021260000001</c:v>
                </c:pt>
                <c:pt idx="6256">
                  <c:v>2.9526905489999997</c:v>
                </c:pt>
                <c:pt idx="6257">
                  <c:v>3.0382930889999997</c:v>
                </c:pt>
                <c:pt idx="6258">
                  <c:v>2.5111819150000003</c:v>
                </c:pt>
                <c:pt idx="6259">
                  <c:v>2.4536303340000001</c:v>
                </c:pt>
                <c:pt idx="6260">
                  <c:v>2.727990675</c:v>
                </c:pt>
                <c:pt idx="6261">
                  <c:v>3.0457036130000001</c:v>
                </c:pt>
                <c:pt idx="6262">
                  <c:v>3.1171083789999998</c:v>
                </c:pt>
                <c:pt idx="6263">
                  <c:v>3.3413895769999997</c:v>
                </c:pt>
                <c:pt idx="6264">
                  <c:v>3.3954089549999997</c:v>
                </c:pt>
                <c:pt idx="6265">
                  <c:v>2.9660027610000004</c:v>
                </c:pt>
                <c:pt idx="6266">
                  <c:v>2.872659155</c:v>
                </c:pt>
                <c:pt idx="6267">
                  <c:v>2.6781617080000002</c:v>
                </c:pt>
                <c:pt idx="6268">
                  <c:v>2.1215904220000001</c:v>
                </c:pt>
                <c:pt idx="6269">
                  <c:v>1.921709224</c:v>
                </c:pt>
                <c:pt idx="6270">
                  <c:v>1.418044649</c:v>
                </c:pt>
                <c:pt idx="6271">
                  <c:v>1.370079322</c:v>
                </c:pt>
                <c:pt idx="6272">
                  <c:v>1.043220429</c:v>
                </c:pt>
                <c:pt idx="6273">
                  <c:v>1.1832483229999999</c:v>
                </c:pt>
                <c:pt idx="6274">
                  <c:v>1.3654187420000001</c:v>
                </c:pt>
                <c:pt idx="6275">
                  <c:v>1.166133834</c:v>
                </c:pt>
                <c:pt idx="6276">
                  <c:v>1.0474664090000001</c:v>
                </c:pt>
                <c:pt idx="6277">
                  <c:v>0.91627186120000004</c:v>
                </c:pt>
                <c:pt idx="6278">
                  <c:v>0.94399137589999993</c:v>
                </c:pt>
                <c:pt idx="6279">
                  <c:v>0.85467549779999996</c:v>
                </c:pt>
                <c:pt idx="6280">
                  <c:v>1.0751412390000001</c:v>
                </c:pt>
                <c:pt idx="6281">
                  <c:v>1.0262885859999999</c:v>
                </c:pt>
                <c:pt idx="6282">
                  <c:v>1.039773034</c:v>
                </c:pt>
                <c:pt idx="6283">
                  <c:v>1.0819365270000001</c:v>
                </c:pt>
                <c:pt idx="6284">
                  <c:v>1.123163549</c:v>
                </c:pt>
                <c:pt idx="6285">
                  <c:v>1.0396390850000001</c:v>
                </c:pt>
                <c:pt idx="6286">
                  <c:v>1.049084124</c:v>
                </c:pt>
                <c:pt idx="6287">
                  <c:v>0.94448633979999996</c:v>
                </c:pt>
                <c:pt idx="6288">
                  <c:v>0.81441147950000004</c:v>
                </c:pt>
                <c:pt idx="6289">
                  <c:v>0.63729356100000001</c:v>
                </c:pt>
                <c:pt idx="6290">
                  <c:v>0.62111618239999999</c:v>
                </c:pt>
                <c:pt idx="6291">
                  <c:v>0.59126428990000002</c:v>
                </c:pt>
                <c:pt idx="6292">
                  <c:v>0.57697895759999995</c:v>
                </c:pt>
                <c:pt idx="6293">
                  <c:v>0.70164858500000005</c:v>
                </c:pt>
                <c:pt idx="6294">
                  <c:v>1.504394657</c:v>
                </c:pt>
                <c:pt idx="6295">
                  <c:v>1.9259123070000002</c:v>
                </c:pt>
                <c:pt idx="6296">
                  <c:v>2.0624102590000004</c:v>
                </c:pt>
                <c:pt idx="6297">
                  <c:v>3.4589670580000003</c:v>
                </c:pt>
                <c:pt idx="6298">
                  <c:v>3.2529803400000001</c:v>
                </c:pt>
                <c:pt idx="6299">
                  <c:v>2.5740863989999996</c:v>
                </c:pt>
                <c:pt idx="6300">
                  <c:v>2.7791823189999998</c:v>
                </c:pt>
                <c:pt idx="6301">
                  <c:v>2.7065926789999999</c:v>
                </c:pt>
                <c:pt idx="6302">
                  <c:v>3.1949875780000001</c:v>
                </c:pt>
                <c:pt idx="6303">
                  <c:v>3.0847333300000002</c:v>
                </c:pt>
                <c:pt idx="6304">
                  <c:v>2.6330378720000001</c:v>
                </c:pt>
                <c:pt idx="6305">
                  <c:v>2.0805926829999999</c:v>
                </c:pt>
                <c:pt idx="6306">
                  <c:v>1.8840479640000001</c:v>
                </c:pt>
                <c:pt idx="6307">
                  <c:v>1.6215904909999999</c:v>
                </c:pt>
                <c:pt idx="6308">
                  <c:v>1.4860023280000001</c:v>
                </c:pt>
                <c:pt idx="6309">
                  <c:v>1.592255167</c:v>
                </c:pt>
                <c:pt idx="6310">
                  <c:v>1.5364799579999999</c:v>
                </c:pt>
                <c:pt idx="6311">
                  <c:v>1.6566921999999999</c:v>
                </c:pt>
                <c:pt idx="6312">
                  <c:v>1.7727218119999999</c:v>
                </c:pt>
                <c:pt idx="6313">
                  <c:v>1.366799721</c:v>
                </c:pt>
                <c:pt idx="6314">
                  <c:v>1.443458484</c:v>
                </c:pt>
                <c:pt idx="6315">
                  <c:v>1.4325531200000001</c:v>
                </c:pt>
                <c:pt idx="6316">
                  <c:v>1.4076870080000001</c:v>
                </c:pt>
                <c:pt idx="6317">
                  <c:v>1.6300028469999999</c:v>
                </c:pt>
                <c:pt idx="6318">
                  <c:v>1.765103906</c:v>
                </c:pt>
                <c:pt idx="6319">
                  <c:v>1.8979005119999999</c:v>
                </c:pt>
                <c:pt idx="6320">
                  <c:v>1.665011783</c:v>
                </c:pt>
                <c:pt idx="6321">
                  <c:v>1.6935775499999999</c:v>
                </c:pt>
                <c:pt idx="6322">
                  <c:v>1.545220789</c:v>
                </c:pt>
                <c:pt idx="6323">
                  <c:v>1.54696126</c:v>
                </c:pt>
                <c:pt idx="6324">
                  <c:v>1.496083276</c:v>
                </c:pt>
                <c:pt idx="6325">
                  <c:v>1.235439242</c:v>
                </c:pt>
                <c:pt idx="6326">
                  <c:v>1.062511309</c:v>
                </c:pt>
                <c:pt idx="6327">
                  <c:v>0.97803625989999998</c:v>
                </c:pt>
                <c:pt idx="6328">
                  <c:v>0.92988612100000001</c:v>
                </c:pt>
                <c:pt idx="6329">
                  <c:v>0.77053291260000001</c:v>
                </c:pt>
                <c:pt idx="6330">
                  <c:v>0.50006242820000002</c:v>
                </c:pt>
                <c:pt idx="6331">
                  <c:v>0.50396173929999999</c:v>
                </c:pt>
                <c:pt idx="6332">
                  <c:v>0.6856881735</c:v>
                </c:pt>
                <c:pt idx="6333">
                  <c:v>0.78483333529999999</c:v>
                </c:pt>
                <c:pt idx="6334">
                  <c:v>0.97142533219999994</c:v>
                </c:pt>
                <c:pt idx="6335">
                  <c:v>1.0514507000000002</c:v>
                </c:pt>
                <c:pt idx="6336">
                  <c:v>1.085443087</c:v>
                </c:pt>
                <c:pt idx="6337">
                  <c:v>0.95767645739999996</c:v>
                </c:pt>
                <c:pt idx="6338">
                  <c:v>1.0282415329999999</c:v>
                </c:pt>
                <c:pt idx="6339">
                  <c:v>1.161922624</c:v>
                </c:pt>
                <c:pt idx="6340">
                  <c:v>1.224895136</c:v>
                </c:pt>
                <c:pt idx="6341">
                  <c:v>1.2853936590000001</c:v>
                </c:pt>
                <c:pt idx="6342">
                  <c:v>1.3988812429999999</c:v>
                </c:pt>
                <c:pt idx="6343">
                  <c:v>1.285466153</c:v>
                </c:pt>
                <c:pt idx="6344">
                  <c:v>0.97005919039999999</c:v>
                </c:pt>
                <c:pt idx="6345">
                  <c:v>0.65610690309999997</c:v>
                </c:pt>
                <c:pt idx="6346">
                  <c:v>0.61834181650000009</c:v>
                </c:pt>
                <c:pt idx="6347">
                  <c:v>0.79426043719999995</c:v>
                </c:pt>
                <c:pt idx="6348">
                  <c:v>0.83012183049999999</c:v>
                </c:pt>
                <c:pt idx="6349">
                  <c:v>0.78387166870000002</c:v>
                </c:pt>
                <c:pt idx="6350">
                  <c:v>0.71078082259999997</c:v>
                </c:pt>
                <c:pt idx="6351">
                  <c:v>0.76715351610000004</c:v>
                </c:pt>
                <c:pt idx="6352">
                  <c:v>0.85663288820000005</c:v>
                </c:pt>
                <c:pt idx="6353">
                  <c:v>1.0591200890000001</c:v>
                </c:pt>
                <c:pt idx="6354">
                  <c:v>1.1358187579999999</c:v>
                </c:pt>
                <c:pt idx="6355">
                  <c:v>1.649153659</c:v>
                </c:pt>
                <c:pt idx="6356">
                  <c:v>2.3516776150000003</c:v>
                </c:pt>
                <c:pt idx="6357">
                  <c:v>2.5518643120000002</c:v>
                </c:pt>
                <c:pt idx="6358">
                  <c:v>2.873635197</c:v>
                </c:pt>
                <c:pt idx="6359">
                  <c:v>3.0585868239999998</c:v>
                </c:pt>
                <c:pt idx="6360">
                  <c:v>3.4317602549999999</c:v>
                </c:pt>
                <c:pt idx="6361">
                  <c:v>3.7134338080000004</c:v>
                </c:pt>
                <c:pt idx="6362">
                  <c:v>3.713404476</c:v>
                </c:pt>
                <c:pt idx="6363">
                  <c:v>4.1666695049999998</c:v>
                </c:pt>
                <c:pt idx="6364">
                  <c:v>4.2484890139999996</c:v>
                </c:pt>
                <c:pt idx="6365">
                  <c:v>3.9450487400000003</c:v>
                </c:pt>
                <c:pt idx="6366">
                  <c:v>4.1940281050000001</c:v>
                </c:pt>
                <c:pt idx="6367">
                  <c:v>4.3487877699999995</c:v>
                </c:pt>
                <c:pt idx="6368">
                  <c:v>3.2915709700000004</c:v>
                </c:pt>
                <c:pt idx="6369">
                  <c:v>3.2510135679999999</c:v>
                </c:pt>
                <c:pt idx="6370">
                  <c:v>3.3330122279999999</c:v>
                </c:pt>
                <c:pt idx="6371">
                  <c:v>2.4433224</c:v>
                </c:pt>
                <c:pt idx="6372">
                  <c:v>1.6624855410000001</c:v>
                </c:pt>
                <c:pt idx="6373">
                  <c:v>1.2945495060000001</c:v>
                </c:pt>
                <c:pt idx="6374">
                  <c:v>1.2086284629999999</c:v>
                </c:pt>
                <c:pt idx="6375">
                  <c:v>1.1590242550000001</c:v>
                </c:pt>
                <c:pt idx="6376">
                  <c:v>1.0427234619999999</c:v>
                </c:pt>
                <c:pt idx="6377">
                  <c:v>0.9734473723999999</c:v>
                </c:pt>
                <c:pt idx="6378">
                  <c:v>0.89380414659999996</c:v>
                </c:pt>
                <c:pt idx="6379">
                  <c:v>1.1634513559999999</c:v>
                </c:pt>
                <c:pt idx="6380">
                  <c:v>1.613362194</c:v>
                </c:pt>
                <c:pt idx="6381">
                  <c:v>1.886814199</c:v>
                </c:pt>
                <c:pt idx="6382">
                  <c:v>1.6653424139999999</c:v>
                </c:pt>
                <c:pt idx="6383">
                  <c:v>1.5905474580000001</c:v>
                </c:pt>
                <c:pt idx="6384">
                  <c:v>1.546401497</c:v>
                </c:pt>
                <c:pt idx="6385">
                  <c:v>1.3669992449999999</c:v>
                </c:pt>
                <c:pt idx="6386">
                  <c:v>1.221543343</c:v>
                </c:pt>
                <c:pt idx="6387">
                  <c:v>1.170823832</c:v>
                </c:pt>
                <c:pt idx="6388">
                  <c:v>1.1583346130000001</c:v>
                </c:pt>
                <c:pt idx="6389">
                  <c:v>1.0196955110000001</c:v>
                </c:pt>
                <c:pt idx="6390">
                  <c:v>1.341150182</c:v>
                </c:pt>
                <c:pt idx="6391">
                  <c:v>1.9977850209999999</c:v>
                </c:pt>
                <c:pt idx="6392">
                  <c:v>1.495308656</c:v>
                </c:pt>
                <c:pt idx="6393">
                  <c:v>1.3964605220000001</c:v>
                </c:pt>
                <c:pt idx="6394">
                  <c:v>1.508261241</c:v>
                </c:pt>
                <c:pt idx="6395">
                  <c:v>1.3779112840000001</c:v>
                </c:pt>
                <c:pt idx="6396">
                  <c:v>1.1911823560000001</c:v>
                </c:pt>
                <c:pt idx="6397">
                  <c:v>0.99006674120000004</c:v>
                </c:pt>
                <c:pt idx="6398">
                  <c:v>0.69890173460000005</c:v>
                </c:pt>
                <c:pt idx="6399">
                  <c:v>0.47013350570000001</c:v>
                </c:pt>
                <c:pt idx="6400">
                  <c:v>0.33004613300000002</c:v>
                </c:pt>
                <c:pt idx="6401">
                  <c:v>0.31806358429999998</c:v>
                </c:pt>
                <c:pt idx="6402">
                  <c:v>0.2814506698</c:v>
                </c:pt>
                <c:pt idx="6403">
                  <c:v>0.44271995420000004</c:v>
                </c:pt>
                <c:pt idx="6404">
                  <c:v>0.6697820981</c:v>
                </c:pt>
                <c:pt idx="6405">
                  <c:v>0.75459392940000003</c:v>
                </c:pt>
                <c:pt idx="6406">
                  <c:v>0.85344361590000006</c:v>
                </c:pt>
                <c:pt idx="6407">
                  <c:v>0.8785301579</c:v>
                </c:pt>
                <c:pt idx="6408">
                  <c:v>1.0327849759999999</c:v>
                </c:pt>
                <c:pt idx="6409">
                  <c:v>1.1802584649999999</c:v>
                </c:pt>
                <c:pt idx="6410">
                  <c:v>1.420576412</c:v>
                </c:pt>
                <c:pt idx="6411">
                  <c:v>1.634496658</c:v>
                </c:pt>
                <c:pt idx="6412">
                  <c:v>2.0959211610000001</c:v>
                </c:pt>
                <c:pt idx="6413">
                  <c:v>2.0742064579999999</c:v>
                </c:pt>
                <c:pt idx="6414">
                  <c:v>2.0205136129999999</c:v>
                </c:pt>
                <c:pt idx="6415">
                  <c:v>2.018251512</c:v>
                </c:pt>
                <c:pt idx="6416">
                  <c:v>1.2941783499999999</c:v>
                </c:pt>
                <c:pt idx="6417">
                  <c:v>0.92057919460000004</c:v>
                </c:pt>
                <c:pt idx="6418">
                  <c:v>1.049002824</c:v>
                </c:pt>
                <c:pt idx="6419">
                  <c:v>1.2461149629999999</c:v>
                </c:pt>
                <c:pt idx="6420">
                  <c:v>1.3541486580000002</c:v>
                </c:pt>
                <c:pt idx="6421">
                  <c:v>1.386449426</c:v>
                </c:pt>
                <c:pt idx="6422">
                  <c:v>1.5575561459999998</c:v>
                </c:pt>
                <c:pt idx="6423">
                  <c:v>1.894643839</c:v>
                </c:pt>
                <c:pt idx="6424">
                  <c:v>2.099844526</c:v>
                </c:pt>
                <c:pt idx="6425">
                  <c:v>2.3207309190000003</c:v>
                </c:pt>
                <c:pt idx="6426">
                  <c:v>2.4010320230000004</c:v>
                </c:pt>
                <c:pt idx="6427">
                  <c:v>2.916571051</c:v>
                </c:pt>
                <c:pt idx="6428">
                  <c:v>4.111444251</c:v>
                </c:pt>
                <c:pt idx="6429">
                  <c:v>4.4914605830000003</c:v>
                </c:pt>
                <c:pt idx="6430">
                  <c:v>4.790222355</c:v>
                </c:pt>
                <c:pt idx="6431">
                  <c:v>4.8844550390000006</c:v>
                </c:pt>
                <c:pt idx="6432">
                  <c:v>4.7547398009999995</c:v>
                </c:pt>
                <c:pt idx="6433">
                  <c:v>4.8620580330000003</c:v>
                </c:pt>
                <c:pt idx="6434">
                  <c:v>5.0463041530000003</c:v>
                </c:pt>
                <c:pt idx="6435">
                  <c:v>4.9490246989999997</c:v>
                </c:pt>
                <c:pt idx="6436">
                  <c:v>4.9742259620000002</c:v>
                </c:pt>
                <c:pt idx="6437">
                  <c:v>4.9580626949999997</c:v>
                </c:pt>
                <c:pt idx="6438">
                  <c:v>5.0141460479999997</c:v>
                </c:pt>
                <c:pt idx="6439">
                  <c:v>4.7171874120000004</c:v>
                </c:pt>
                <c:pt idx="6440">
                  <c:v>4.0184664139999997</c:v>
                </c:pt>
                <c:pt idx="6441">
                  <c:v>4.1220494630000006</c:v>
                </c:pt>
                <c:pt idx="6442">
                  <c:v>4.2781362999999999</c:v>
                </c:pt>
                <c:pt idx="6443">
                  <c:v>3.9958198080000003</c:v>
                </c:pt>
                <c:pt idx="6444">
                  <c:v>3.5909420559999998</c:v>
                </c:pt>
                <c:pt idx="6445">
                  <c:v>3.2574078319999997</c:v>
                </c:pt>
                <c:pt idx="6446">
                  <c:v>3.0904406520000003</c:v>
                </c:pt>
                <c:pt idx="6447">
                  <c:v>3.3159063120000001</c:v>
                </c:pt>
                <c:pt idx="6448">
                  <c:v>3.7747632629999996</c:v>
                </c:pt>
                <c:pt idx="6449">
                  <c:v>4.1728632470000004</c:v>
                </c:pt>
                <c:pt idx="6450">
                  <c:v>4.1412606320000007</c:v>
                </c:pt>
                <c:pt idx="6451">
                  <c:v>3.9011068329999996</c:v>
                </c:pt>
                <c:pt idx="6452">
                  <c:v>4.538617296</c:v>
                </c:pt>
                <c:pt idx="6453">
                  <c:v>4.9086011860000003</c:v>
                </c:pt>
                <c:pt idx="6454">
                  <c:v>5.2630913719999999</c:v>
                </c:pt>
                <c:pt idx="6455">
                  <c:v>5.4428830019999994</c:v>
                </c:pt>
                <c:pt idx="6456">
                  <c:v>5.4104883130000001</c:v>
                </c:pt>
                <c:pt idx="6457">
                  <c:v>5.1846134499999996</c:v>
                </c:pt>
                <c:pt idx="6458">
                  <c:v>5.1285663539999993</c:v>
                </c:pt>
                <c:pt idx="6459">
                  <c:v>5.0697354299999997</c:v>
                </c:pt>
                <c:pt idx="6460">
                  <c:v>4.8887125899999999</c:v>
                </c:pt>
                <c:pt idx="6461">
                  <c:v>4.8526869230000003</c:v>
                </c:pt>
                <c:pt idx="6462">
                  <c:v>4.8351769619999994</c:v>
                </c:pt>
                <c:pt idx="6463">
                  <c:v>4.4099788709999999</c:v>
                </c:pt>
                <c:pt idx="6464">
                  <c:v>4.2392795950000002</c:v>
                </c:pt>
                <c:pt idx="6465">
                  <c:v>5.4087045390000004</c:v>
                </c:pt>
                <c:pt idx="6466">
                  <c:v>5.9856137399999998</c:v>
                </c:pt>
                <c:pt idx="6467">
                  <c:v>6.0667931609999997</c:v>
                </c:pt>
                <c:pt idx="6468">
                  <c:v>6.0840173560000004</c:v>
                </c:pt>
                <c:pt idx="6469">
                  <c:v>6.1624860589999999</c:v>
                </c:pt>
                <c:pt idx="6470">
                  <c:v>6.1918099480000004</c:v>
                </c:pt>
                <c:pt idx="6471">
                  <c:v>6.3614774239999994</c:v>
                </c:pt>
                <c:pt idx="6472">
                  <c:v>6.5694312540000004</c:v>
                </c:pt>
                <c:pt idx="6473">
                  <c:v>6.6556771220000002</c:v>
                </c:pt>
                <c:pt idx="6474">
                  <c:v>6.4227162839999998</c:v>
                </c:pt>
                <c:pt idx="6475">
                  <c:v>5.5459291369999999</c:v>
                </c:pt>
                <c:pt idx="6476">
                  <c:v>5.8754011870000005</c:v>
                </c:pt>
                <c:pt idx="6477">
                  <c:v>6.1136312999999998</c:v>
                </c:pt>
                <c:pt idx="6478">
                  <c:v>5.7881095610000006</c:v>
                </c:pt>
                <c:pt idx="6479">
                  <c:v>6.103151134</c:v>
                </c:pt>
                <c:pt idx="6480">
                  <c:v>6.0019131120000004</c:v>
                </c:pt>
                <c:pt idx="6481">
                  <c:v>5.8171885989999996</c:v>
                </c:pt>
                <c:pt idx="6482">
                  <c:v>5.6568431229999998</c:v>
                </c:pt>
                <c:pt idx="6483">
                  <c:v>5.0393427319999997</c:v>
                </c:pt>
                <c:pt idx="6484">
                  <c:v>4.4589783239999994</c:v>
                </c:pt>
                <c:pt idx="6485">
                  <c:v>3.5633002449999998</c:v>
                </c:pt>
                <c:pt idx="6486">
                  <c:v>3.0562836440000001</c:v>
                </c:pt>
                <c:pt idx="6487">
                  <c:v>4.4662994959999995</c:v>
                </c:pt>
                <c:pt idx="6488">
                  <c:v>4.3762569629999994</c:v>
                </c:pt>
                <c:pt idx="6489">
                  <c:v>4.8501612839999995</c:v>
                </c:pt>
                <c:pt idx="6490">
                  <c:v>4.4763528680000002</c:v>
                </c:pt>
                <c:pt idx="6491">
                  <c:v>3.9436131479999998</c:v>
                </c:pt>
                <c:pt idx="6492">
                  <c:v>3.8884401</c:v>
                </c:pt>
                <c:pt idx="6493">
                  <c:v>3.931512691</c:v>
                </c:pt>
                <c:pt idx="6494">
                  <c:v>3.8194669549999998</c:v>
                </c:pt>
                <c:pt idx="6495">
                  <c:v>3.8103943869999997</c:v>
                </c:pt>
                <c:pt idx="6496">
                  <c:v>3.137612571</c:v>
                </c:pt>
                <c:pt idx="6497">
                  <c:v>2.8859707170000002</c:v>
                </c:pt>
                <c:pt idx="6498">
                  <c:v>2.0981990500000003</c:v>
                </c:pt>
                <c:pt idx="6499">
                  <c:v>1.759249386</c:v>
                </c:pt>
                <c:pt idx="6500">
                  <c:v>1.7488674329999998</c:v>
                </c:pt>
                <c:pt idx="6501">
                  <c:v>1.538300169</c:v>
                </c:pt>
                <c:pt idx="6502">
                  <c:v>1.5155485329999998</c:v>
                </c:pt>
                <c:pt idx="6503">
                  <c:v>1.537424941</c:v>
                </c:pt>
                <c:pt idx="6504">
                  <c:v>1.5664179690000002</c:v>
                </c:pt>
                <c:pt idx="6505">
                  <c:v>1.5065129779999999</c:v>
                </c:pt>
                <c:pt idx="6506">
                  <c:v>1.2308667980000001</c:v>
                </c:pt>
                <c:pt idx="6507">
                  <c:v>0.99191381379999999</c:v>
                </c:pt>
                <c:pt idx="6508">
                  <c:v>0.76169904099999997</c:v>
                </c:pt>
                <c:pt idx="6509">
                  <c:v>0.67255141219999992</c:v>
                </c:pt>
                <c:pt idx="6510">
                  <c:v>0.63726523710000005</c:v>
                </c:pt>
                <c:pt idx="6511">
                  <c:v>0.5759410331</c:v>
                </c:pt>
                <c:pt idx="6512">
                  <c:v>0.41808451209999997</c:v>
                </c:pt>
                <c:pt idx="6513">
                  <c:v>0.44571873959999997</c:v>
                </c:pt>
                <c:pt idx="6514">
                  <c:v>0.48312724220000003</c:v>
                </c:pt>
                <c:pt idx="6515">
                  <c:v>0.3824914606</c:v>
                </c:pt>
                <c:pt idx="6516">
                  <c:v>0.37430634629999998</c:v>
                </c:pt>
                <c:pt idx="6517">
                  <c:v>0.3919852747</c:v>
                </c:pt>
                <c:pt idx="6518">
                  <c:v>0.52614273760000008</c:v>
                </c:pt>
                <c:pt idx="6519">
                  <c:v>0.57852996800000001</c:v>
                </c:pt>
                <c:pt idx="6520">
                  <c:v>0.49450023949999999</c:v>
                </c:pt>
                <c:pt idx="6521">
                  <c:v>0.38374536609999998</c:v>
                </c:pt>
                <c:pt idx="6522">
                  <c:v>0.30608106229999998</c:v>
                </c:pt>
                <c:pt idx="6523">
                  <c:v>0.42834854109999998</c:v>
                </c:pt>
                <c:pt idx="6524">
                  <c:v>0.67918401569999998</c:v>
                </c:pt>
                <c:pt idx="6525">
                  <c:v>1.1066724130000001</c:v>
                </c:pt>
                <c:pt idx="6526">
                  <c:v>1.9340300540000002</c:v>
                </c:pt>
                <c:pt idx="6527">
                  <c:v>2.7435147889999998</c:v>
                </c:pt>
                <c:pt idx="6528">
                  <c:v>3.0152045469999997</c:v>
                </c:pt>
                <c:pt idx="6529">
                  <c:v>3.5498658980000002</c:v>
                </c:pt>
                <c:pt idx="6530">
                  <c:v>3.7046338489999999</c:v>
                </c:pt>
                <c:pt idx="6531">
                  <c:v>3.7495965980000001</c:v>
                </c:pt>
                <c:pt idx="6532">
                  <c:v>3.5065816829999998</c:v>
                </c:pt>
                <c:pt idx="6533">
                  <c:v>3.5495449010000004</c:v>
                </c:pt>
                <c:pt idx="6534">
                  <c:v>3.7238355080000001</c:v>
                </c:pt>
                <c:pt idx="6535">
                  <c:v>3.329847692</c:v>
                </c:pt>
                <c:pt idx="6536">
                  <c:v>2.518549546</c:v>
                </c:pt>
                <c:pt idx="6537">
                  <c:v>1.5303029750000001</c:v>
                </c:pt>
                <c:pt idx="6538">
                  <c:v>1.2646014990000001</c:v>
                </c:pt>
                <c:pt idx="6539">
                  <c:v>1.0663756360000001</c:v>
                </c:pt>
                <c:pt idx="6540">
                  <c:v>0.91337071309999995</c:v>
                </c:pt>
                <c:pt idx="6541">
                  <c:v>0.86968268390000003</c:v>
                </c:pt>
                <c:pt idx="6542">
                  <c:v>1.043186892</c:v>
                </c:pt>
                <c:pt idx="6543">
                  <c:v>1.384064897</c:v>
                </c:pt>
                <c:pt idx="6544">
                  <c:v>1.7110516459999998</c:v>
                </c:pt>
                <c:pt idx="6545">
                  <c:v>2.1969996759999999</c:v>
                </c:pt>
                <c:pt idx="6546">
                  <c:v>2.257462501</c:v>
                </c:pt>
                <c:pt idx="6547">
                  <c:v>3.4417101379999999</c:v>
                </c:pt>
                <c:pt idx="6548">
                  <c:v>4.4284098599999995</c:v>
                </c:pt>
                <c:pt idx="6549">
                  <c:v>5.3834512379999993</c:v>
                </c:pt>
                <c:pt idx="6550">
                  <c:v>5.5429249630000008</c:v>
                </c:pt>
                <c:pt idx="6551">
                  <c:v>5.3848883020000002</c:v>
                </c:pt>
                <c:pt idx="6552">
                  <c:v>5.2768588909999998</c:v>
                </c:pt>
                <c:pt idx="6553">
                  <c:v>5.0019731080000005</c:v>
                </c:pt>
                <c:pt idx="6554">
                  <c:v>4.8866774619999997</c:v>
                </c:pt>
                <c:pt idx="6555">
                  <c:v>4.7728484399999997</c:v>
                </c:pt>
                <c:pt idx="6556">
                  <c:v>4.3728942079999999</c:v>
                </c:pt>
                <c:pt idx="6557">
                  <c:v>4.0662606200000004</c:v>
                </c:pt>
                <c:pt idx="6558">
                  <c:v>3.9479928060000002</c:v>
                </c:pt>
                <c:pt idx="6559">
                  <c:v>3.6535515690000002</c:v>
                </c:pt>
                <c:pt idx="6560">
                  <c:v>2.6938000849999999</c:v>
                </c:pt>
                <c:pt idx="6561">
                  <c:v>2.1865454570000002</c:v>
                </c:pt>
                <c:pt idx="6562">
                  <c:v>2.2730499719999999</c:v>
                </c:pt>
                <c:pt idx="6563">
                  <c:v>2.1546845999999999</c:v>
                </c:pt>
                <c:pt idx="6564">
                  <c:v>2.1167967090000004</c:v>
                </c:pt>
                <c:pt idx="6565">
                  <c:v>2.1792960680000002</c:v>
                </c:pt>
                <c:pt idx="6566">
                  <c:v>2.2847147300000001</c:v>
                </c:pt>
                <c:pt idx="6567">
                  <c:v>2.2273577200000001</c:v>
                </c:pt>
                <c:pt idx="6568">
                  <c:v>2.1734309239999998</c:v>
                </c:pt>
                <c:pt idx="6569">
                  <c:v>2.4370030360000001</c:v>
                </c:pt>
                <c:pt idx="6570">
                  <c:v>2.5687573769999998</c:v>
                </c:pt>
                <c:pt idx="6571">
                  <c:v>3.1974724729999999</c:v>
                </c:pt>
                <c:pt idx="6572">
                  <c:v>4.3130700439999998</c:v>
                </c:pt>
                <c:pt idx="6573">
                  <c:v>4.9230487099999998</c:v>
                </c:pt>
                <c:pt idx="6574">
                  <c:v>5.1589263839999999</c:v>
                </c:pt>
                <c:pt idx="6575">
                  <c:v>5.0566847129999992</c:v>
                </c:pt>
                <c:pt idx="6576">
                  <c:v>4.9485511429999995</c:v>
                </c:pt>
                <c:pt idx="6577">
                  <c:v>4.9572617120000002</c:v>
                </c:pt>
                <c:pt idx="6578">
                  <c:v>4.6744308440000006</c:v>
                </c:pt>
                <c:pt idx="6579">
                  <c:v>4.5808026570000004</c:v>
                </c:pt>
                <c:pt idx="6580">
                  <c:v>4.2813446070000003</c:v>
                </c:pt>
                <c:pt idx="6581">
                  <c:v>4.1574213120000003</c:v>
                </c:pt>
                <c:pt idx="6582">
                  <c:v>4.1640338940000001</c:v>
                </c:pt>
                <c:pt idx="6583">
                  <c:v>4.1269779820000005</c:v>
                </c:pt>
                <c:pt idx="6584">
                  <c:v>3.6574486860000004</c:v>
                </c:pt>
                <c:pt idx="6585">
                  <c:v>4.1813721519999998</c:v>
                </c:pt>
                <c:pt idx="6586">
                  <c:v>4.3348861580000007</c:v>
                </c:pt>
                <c:pt idx="6587">
                  <c:v>3.7876635219999999</c:v>
                </c:pt>
                <c:pt idx="6588">
                  <c:v>3.2495383320000002</c:v>
                </c:pt>
                <c:pt idx="6589">
                  <c:v>2.7749423149999997</c:v>
                </c:pt>
                <c:pt idx="6590">
                  <c:v>2.5053939009999997</c:v>
                </c:pt>
                <c:pt idx="6591">
                  <c:v>2.6418279249999999</c:v>
                </c:pt>
                <c:pt idx="6592">
                  <c:v>2.8571946910000001</c:v>
                </c:pt>
                <c:pt idx="6593">
                  <c:v>3.2338580019999998</c:v>
                </c:pt>
                <c:pt idx="6594">
                  <c:v>3.6077065410000002</c:v>
                </c:pt>
                <c:pt idx="6595">
                  <c:v>4.179129401</c:v>
                </c:pt>
                <c:pt idx="6596">
                  <c:v>4.8481872749999999</c:v>
                </c:pt>
                <c:pt idx="6597">
                  <c:v>5.1660844360000002</c:v>
                </c:pt>
                <c:pt idx="6598">
                  <c:v>5.3919204220000001</c:v>
                </c:pt>
                <c:pt idx="6599">
                  <c:v>5.357153007</c:v>
                </c:pt>
                <c:pt idx="6600">
                  <c:v>5.1321180310000001</c:v>
                </c:pt>
                <c:pt idx="6601">
                  <c:v>5.1968922199999996</c:v>
                </c:pt>
                <c:pt idx="6602">
                  <c:v>5.0056253459999995</c:v>
                </c:pt>
                <c:pt idx="6603">
                  <c:v>4.9675045950000003</c:v>
                </c:pt>
                <c:pt idx="6604">
                  <c:v>4.9489896780000002</c:v>
                </c:pt>
                <c:pt idx="6605">
                  <c:v>4.5804735619999999</c:v>
                </c:pt>
                <c:pt idx="6606">
                  <c:v>4.5320621179999998</c:v>
                </c:pt>
                <c:pt idx="6607">
                  <c:v>4.4574139989999999</c:v>
                </c:pt>
                <c:pt idx="6608">
                  <c:v>3.703799708</c:v>
                </c:pt>
                <c:pt idx="6609">
                  <c:v>4.1918208850000003</c:v>
                </c:pt>
                <c:pt idx="6610">
                  <c:v>4.2635742270000003</c:v>
                </c:pt>
                <c:pt idx="6611">
                  <c:v>3.9868242759999997</c:v>
                </c:pt>
                <c:pt idx="6612">
                  <c:v>4.0134657169999999</c:v>
                </c:pt>
                <c:pt idx="6613">
                  <c:v>3.9272021979999998</c:v>
                </c:pt>
                <c:pt idx="6614">
                  <c:v>4.3339131650000002</c:v>
                </c:pt>
                <c:pt idx="6615">
                  <c:v>4.5187370410000005</c:v>
                </c:pt>
                <c:pt idx="6616">
                  <c:v>4.9590978590000008</c:v>
                </c:pt>
                <c:pt idx="6617">
                  <c:v>5.061529438</c:v>
                </c:pt>
                <c:pt idx="6618">
                  <c:v>5.1392466430000008</c:v>
                </c:pt>
                <c:pt idx="6619">
                  <c:v>5.3761176390000003</c:v>
                </c:pt>
                <c:pt idx="6620">
                  <c:v>5.7359871020000002</c:v>
                </c:pt>
                <c:pt idx="6621">
                  <c:v>5.9476436079999999</c:v>
                </c:pt>
                <c:pt idx="6622">
                  <c:v>5.9340320060000007</c:v>
                </c:pt>
                <c:pt idx="6623">
                  <c:v>5.8140653799999997</c:v>
                </c:pt>
                <c:pt idx="6624">
                  <c:v>5.8245195770000002</c:v>
                </c:pt>
                <c:pt idx="6625">
                  <c:v>5.5461360439999998</c:v>
                </c:pt>
                <c:pt idx="6626">
                  <c:v>5.2710314739999999</c:v>
                </c:pt>
                <c:pt idx="6627">
                  <c:v>5.0706765840000001</c:v>
                </c:pt>
                <c:pt idx="6628">
                  <c:v>4.651131941</c:v>
                </c:pt>
                <c:pt idx="6629">
                  <c:v>4.3198566330000006</c:v>
                </c:pt>
                <c:pt idx="6630">
                  <c:v>4.1955303750000006</c:v>
                </c:pt>
                <c:pt idx="6631">
                  <c:v>4.224994787</c:v>
                </c:pt>
                <c:pt idx="6632">
                  <c:v>4.351213907</c:v>
                </c:pt>
                <c:pt idx="6633">
                  <c:v>5.2866745689999997</c:v>
                </c:pt>
                <c:pt idx="6634">
                  <c:v>5.0972795550000001</c:v>
                </c:pt>
                <c:pt idx="6635">
                  <c:v>4.6015801869999997</c:v>
                </c:pt>
                <c:pt idx="6636">
                  <c:v>4.1383671499999997</c:v>
                </c:pt>
                <c:pt idx="6637">
                  <c:v>3.4763578499999999</c:v>
                </c:pt>
                <c:pt idx="6638">
                  <c:v>3.2244297880000001</c:v>
                </c:pt>
                <c:pt idx="6639">
                  <c:v>3.0868628</c:v>
                </c:pt>
                <c:pt idx="6640">
                  <c:v>3.2182027469999999</c:v>
                </c:pt>
                <c:pt idx="6641">
                  <c:v>3.4230556539999997</c:v>
                </c:pt>
                <c:pt idx="6642">
                  <c:v>3.2283977629999998</c:v>
                </c:pt>
                <c:pt idx="6643">
                  <c:v>3.549687236</c:v>
                </c:pt>
                <c:pt idx="6644">
                  <c:v>4.1766930060000007</c:v>
                </c:pt>
                <c:pt idx="6645">
                  <c:v>4.5060770530000003</c:v>
                </c:pt>
                <c:pt idx="6646">
                  <c:v>4.3563507000000001</c:v>
                </c:pt>
                <c:pt idx="6647">
                  <c:v>3.9680120649999999</c:v>
                </c:pt>
                <c:pt idx="6648">
                  <c:v>3.6407591109999999</c:v>
                </c:pt>
                <c:pt idx="6649">
                  <c:v>3.4515930790000002</c:v>
                </c:pt>
                <c:pt idx="6650">
                  <c:v>3.0508524379999997</c:v>
                </c:pt>
                <c:pt idx="6651">
                  <c:v>3.8477396819999998</c:v>
                </c:pt>
                <c:pt idx="6652">
                  <c:v>4.8034154300000003</c:v>
                </c:pt>
                <c:pt idx="6653">
                  <c:v>5.1080104849999994</c:v>
                </c:pt>
                <c:pt idx="6654">
                  <c:v>5.2239275459999996</c:v>
                </c:pt>
                <c:pt idx="6655">
                  <c:v>5.2849689949999998</c:v>
                </c:pt>
                <c:pt idx="6656">
                  <c:v>5.3774702440000004</c:v>
                </c:pt>
                <c:pt idx="6657">
                  <c:v>5.3270484829999996</c:v>
                </c:pt>
                <c:pt idx="6658">
                  <c:v>4.8930358780000001</c:v>
                </c:pt>
                <c:pt idx="6659">
                  <c:v>4.187342857</c:v>
                </c:pt>
                <c:pt idx="6660">
                  <c:v>3.3699468550000002</c:v>
                </c:pt>
                <c:pt idx="6661">
                  <c:v>2.756754157</c:v>
                </c:pt>
                <c:pt idx="6662">
                  <c:v>1.7925306109999999</c:v>
                </c:pt>
                <c:pt idx="6663">
                  <c:v>1.5698353229999999</c:v>
                </c:pt>
                <c:pt idx="6664">
                  <c:v>1.5064278739999999</c:v>
                </c:pt>
                <c:pt idx="6665">
                  <c:v>1.535242593</c:v>
                </c:pt>
                <c:pt idx="6666">
                  <c:v>1.1291690779999999</c:v>
                </c:pt>
                <c:pt idx="6667">
                  <c:v>0.90062375090000002</c:v>
                </c:pt>
                <c:pt idx="6668">
                  <c:v>0.79666878350000003</c:v>
                </c:pt>
                <c:pt idx="6669">
                  <c:v>0.62274114180000006</c:v>
                </c:pt>
                <c:pt idx="6670">
                  <c:v>0.41867333209999996</c:v>
                </c:pt>
                <c:pt idx="6671">
                  <c:v>0.31701803989999999</c:v>
                </c:pt>
                <c:pt idx="6672">
                  <c:v>0.42296183230000001</c:v>
                </c:pt>
                <c:pt idx="6673">
                  <c:v>0.41129578900000002</c:v>
                </c:pt>
                <c:pt idx="6674">
                  <c:v>0.38933602830000003</c:v>
                </c:pt>
                <c:pt idx="6675">
                  <c:v>0.77857122410000001</c:v>
                </c:pt>
                <c:pt idx="6676">
                  <c:v>0.95198056410000009</c:v>
                </c:pt>
                <c:pt idx="6677">
                  <c:v>1.35362041</c:v>
                </c:pt>
                <c:pt idx="6678">
                  <c:v>1.889163513</c:v>
                </c:pt>
                <c:pt idx="6679">
                  <c:v>2.092214281</c:v>
                </c:pt>
                <c:pt idx="6680">
                  <c:v>2.013946974</c:v>
                </c:pt>
                <c:pt idx="6681">
                  <c:v>1.740550397</c:v>
                </c:pt>
                <c:pt idx="6682">
                  <c:v>1.7137303770000001</c:v>
                </c:pt>
                <c:pt idx="6683">
                  <c:v>1.3443998039999998</c:v>
                </c:pt>
                <c:pt idx="6684">
                  <c:v>1.124889088</c:v>
                </c:pt>
                <c:pt idx="6685">
                  <c:v>0.99929964240000002</c:v>
                </c:pt>
                <c:pt idx="6686">
                  <c:v>0.9885869181000001</c:v>
                </c:pt>
                <c:pt idx="6687">
                  <c:v>1.1025089350000001</c:v>
                </c:pt>
                <c:pt idx="6688">
                  <c:v>0.81285719500000009</c:v>
                </c:pt>
                <c:pt idx="6689">
                  <c:v>0.5096840748</c:v>
                </c:pt>
                <c:pt idx="6690">
                  <c:v>0.16406380449999999</c:v>
                </c:pt>
                <c:pt idx="6691">
                  <c:v>0.18546997630000001</c:v>
                </c:pt>
                <c:pt idx="6692">
                  <c:v>0.18240716900000001</c:v>
                </c:pt>
                <c:pt idx="6693">
                  <c:v>0.26045606059999998</c:v>
                </c:pt>
                <c:pt idx="6694">
                  <c:v>0.47772405830000003</c:v>
                </c:pt>
                <c:pt idx="6695">
                  <c:v>0.75671920939999993</c:v>
                </c:pt>
                <c:pt idx="6696">
                  <c:v>1.075035352</c:v>
                </c:pt>
                <c:pt idx="6697">
                  <c:v>1.1983004659999998</c:v>
                </c:pt>
                <c:pt idx="6698">
                  <c:v>1.3044740019999999</c:v>
                </c:pt>
                <c:pt idx="6699">
                  <c:v>1.4879544</c:v>
                </c:pt>
                <c:pt idx="6700">
                  <c:v>1.6318551880000001</c:v>
                </c:pt>
                <c:pt idx="6701">
                  <c:v>1.6536443220000001</c:v>
                </c:pt>
                <c:pt idx="6702">
                  <c:v>1.6558644420000002</c:v>
                </c:pt>
                <c:pt idx="6703">
                  <c:v>1.4032868699999999</c:v>
                </c:pt>
                <c:pt idx="6704">
                  <c:v>1.0105323369999999</c:v>
                </c:pt>
                <c:pt idx="6705">
                  <c:v>0.2957866227</c:v>
                </c:pt>
                <c:pt idx="6706">
                  <c:v>0.25916994729999998</c:v>
                </c:pt>
                <c:pt idx="6707">
                  <c:v>0.22161172669999998</c:v>
                </c:pt>
                <c:pt idx="6708">
                  <c:v>0.1945671444</c:v>
                </c:pt>
                <c:pt idx="6709">
                  <c:v>0.18018482399999999</c:v>
                </c:pt>
                <c:pt idx="6710">
                  <c:v>0.19399332430000002</c:v>
                </c:pt>
                <c:pt idx="6711">
                  <c:v>0.19556042059999998</c:v>
                </c:pt>
                <c:pt idx="6712">
                  <c:v>0.20423412890000001</c:v>
                </c:pt>
                <c:pt idx="6713">
                  <c:v>0.18449436969999999</c:v>
                </c:pt>
                <c:pt idx="6714">
                  <c:v>0.2730679875</c:v>
                </c:pt>
                <c:pt idx="6715">
                  <c:v>0.66592055279999995</c:v>
                </c:pt>
                <c:pt idx="6716">
                  <c:v>1.1651948350000001</c:v>
                </c:pt>
                <c:pt idx="6717">
                  <c:v>1.5645297330000001</c:v>
                </c:pt>
                <c:pt idx="6718">
                  <c:v>2.0299603400000001</c:v>
                </c:pt>
                <c:pt idx="6719">
                  <c:v>2.2944583110000001</c:v>
                </c:pt>
                <c:pt idx="6720">
                  <c:v>2.510768278</c:v>
                </c:pt>
                <c:pt idx="6721">
                  <c:v>2.8900405609999997</c:v>
                </c:pt>
                <c:pt idx="6722">
                  <c:v>3.0349904419999998</c:v>
                </c:pt>
                <c:pt idx="6723">
                  <c:v>2.9203817119999997</c:v>
                </c:pt>
                <c:pt idx="6724">
                  <c:v>2.7296714550000001</c:v>
                </c:pt>
                <c:pt idx="6725">
                  <c:v>2.2786554350000001</c:v>
                </c:pt>
                <c:pt idx="6726">
                  <c:v>2.2058338440000003</c:v>
                </c:pt>
                <c:pt idx="6727">
                  <c:v>2.1902023380000002</c:v>
                </c:pt>
                <c:pt idx="6728">
                  <c:v>1.859743776</c:v>
                </c:pt>
                <c:pt idx="6729">
                  <c:v>1.1275652299999999</c:v>
                </c:pt>
                <c:pt idx="6730">
                  <c:v>1.794646207</c:v>
                </c:pt>
                <c:pt idx="6731">
                  <c:v>2.1289579509999998</c:v>
                </c:pt>
                <c:pt idx="6732">
                  <c:v>1.9938094229999999</c:v>
                </c:pt>
                <c:pt idx="6733">
                  <c:v>2.256432867</c:v>
                </c:pt>
                <c:pt idx="6734">
                  <c:v>2.3712011090000003</c:v>
                </c:pt>
                <c:pt idx="6735">
                  <c:v>2.6219495159999999</c:v>
                </c:pt>
                <c:pt idx="6736">
                  <c:v>2.8104254430000002</c:v>
                </c:pt>
                <c:pt idx="6737">
                  <c:v>2.7997679149999999</c:v>
                </c:pt>
                <c:pt idx="6738">
                  <c:v>2.79482001</c:v>
                </c:pt>
                <c:pt idx="6739">
                  <c:v>3.7525420349999998</c:v>
                </c:pt>
                <c:pt idx="6740">
                  <c:v>4.7512456270000003</c:v>
                </c:pt>
                <c:pt idx="6741">
                  <c:v>5.3355369499999998</c:v>
                </c:pt>
                <c:pt idx="6742">
                  <c:v>5.4449504490000002</c:v>
                </c:pt>
                <c:pt idx="6743">
                  <c:v>5.5475354509999999</c:v>
                </c:pt>
                <c:pt idx="6744">
                  <c:v>5.6734207649999995</c:v>
                </c:pt>
                <c:pt idx="6745">
                  <c:v>5.4637660969999997</c:v>
                </c:pt>
                <c:pt idx="6746">
                  <c:v>5.3193578390000003</c:v>
                </c:pt>
                <c:pt idx="6747">
                  <c:v>5.3856715450000001</c:v>
                </c:pt>
                <c:pt idx="6748">
                  <c:v>5.5761484159999997</c:v>
                </c:pt>
                <c:pt idx="6749">
                  <c:v>5.4460422769999992</c:v>
                </c:pt>
                <c:pt idx="6750">
                  <c:v>5.2954419540000002</c:v>
                </c:pt>
                <c:pt idx="6751">
                  <c:v>5.1745764919999999</c:v>
                </c:pt>
                <c:pt idx="6752">
                  <c:v>4.5045471589999995</c:v>
                </c:pt>
                <c:pt idx="6753">
                  <c:v>4.2312804919999998</c:v>
                </c:pt>
                <c:pt idx="6754">
                  <c:v>4.5408673580000007</c:v>
                </c:pt>
                <c:pt idx="6755">
                  <c:v>4.2849148069999998</c:v>
                </c:pt>
                <c:pt idx="6756">
                  <c:v>3.5218578689999998</c:v>
                </c:pt>
                <c:pt idx="6757">
                  <c:v>3.2855578460000001</c:v>
                </c:pt>
                <c:pt idx="6758">
                  <c:v>3.2363136300000002</c:v>
                </c:pt>
                <c:pt idx="6759">
                  <c:v>3.302579642</c:v>
                </c:pt>
                <c:pt idx="6760">
                  <c:v>3.6824420629999999</c:v>
                </c:pt>
                <c:pt idx="6761">
                  <c:v>3.8784698560000002</c:v>
                </c:pt>
                <c:pt idx="6762">
                  <c:v>3.4330027740000002</c:v>
                </c:pt>
                <c:pt idx="6763">
                  <c:v>3.977207317</c:v>
                </c:pt>
                <c:pt idx="6764">
                  <c:v>4.6747485749999997</c:v>
                </c:pt>
                <c:pt idx="6765">
                  <c:v>5.2249164260000001</c:v>
                </c:pt>
                <c:pt idx="6766">
                  <c:v>5.5299593640000007</c:v>
                </c:pt>
                <c:pt idx="6767">
                  <c:v>5.6677993939999993</c:v>
                </c:pt>
                <c:pt idx="6768">
                  <c:v>5.6993268810000002</c:v>
                </c:pt>
                <c:pt idx="6769">
                  <c:v>5.7097505420000001</c:v>
                </c:pt>
                <c:pt idx="6770">
                  <c:v>5.7467926040000004</c:v>
                </c:pt>
                <c:pt idx="6771">
                  <c:v>5.5887273689999999</c:v>
                </c:pt>
                <c:pt idx="6772">
                  <c:v>5.3910147100000003</c:v>
                </c:pt>
                <c:pt idx="6773">
                  <c:v>5.2405266319999999</c:v>
                </c:pt>
                <c:pt idx="6774">
                  <c:v>5.4105909240000001</c:v>
                </c:pt>
                <c:pt idx="6775">
                  <c:v>5.4211202110000007</c:v>
                </c:pt>
                <c:pt idx="6776">
                  <c:v>4.9103865600000001</c:v>
                </c:pt>
                <c:pt idx="6777">
                  <c:v>5.497316197</c:v>
                </c:pt>
                <c:pt idx="6778">
                  <c:v>5.5910357609999997</c:v>
                </c:pt>
                <c:pt idx="6779">
                  <c:v>5.3313954849999998</c:v>
                </c:pt>
                <c:pt idx="6780">
                  <c:v>5.1320302050000004</c:v>
                </c:pt>
                <c:pt idx="6781">
                  <c:v>5.4526880920000007</c:v>
                </c:pt>
                <c:pt idx="6782">
                  <c:v>5.6301467399999998</c:v>
                </c:pt>
                <c:pt idx="6783">
                  <c:v>6.1232821359999994</c:v>
                </c:pt>
                <c:pt idx="6784">
                  <c:v>6.4693083610000004</c:v>
                </c:pt>
                <c:pt idx="6785">
                  <c:v>6.6169337290000003</c:v>
                </c:pt>
                <c:pt idx="6786">
                  <c:v>6.1703099089999993</c:v>
                </c:pt>
                <c:pt idx="6787">
                  <c:v>6.1393883999999996</c:v>
                </c:pt>
                <c:pt idx="6788">
                  <c:v>6.7507751639999993</c:v>
                </c:pt>
                <c:pt idx="6789">
                  <c:v>6.8747077680000004</c:v>
                </c:pt>
                <c:pt idx="6790">
                  <c:v>7.0001538760000006</c:v>
                </c:pt>
                <c:pt idx="6791">
                  <c:v>6.8892384620000007</c:v>
                </c:pt>
                <c:pt idx="6792">
                  <c:v>6.5319852760000003</c:v>
                </c:pt>
                <c:pt idx="6793">
                  <c:v>6.3451848860000002</c:v>
                </c:pt>
                <c:pt idx="6794">
                  <c:v>5.3691491400000002</c:v>
                </c:pt>
                <c:pt idx="6795">
                  <c:v>4.0681799280000002</c:v>
                </c:pt>
                <c:pt idx="6796">
                  <c:v>3.4035069119999997</c:v>
                </c:pt>
                <c:pt idx="6797">
                  <c:v>3.4451390179999999</c:v>
                </c:pt>
                <c:pt idx="6798">
                  <c:v>3.3754862870000002</c:v>
                </c:pt>
                <c:pt idx="6799">
                  <c:v>2.5232707810000004</c:v>
                </c:pt>
                <c:pt idx="6800">
                  <c:v>1.7528825460000002</c:v>
                </c:pt>
                <c:pt idx="6801">
                  <c:v>1.98834153</c:v>
                </c:pt>
                <c:pt idx="6802">
                  <c:v>1.899607029</c:v>
                </c:pt>
                <c:pt idx="6803">
                  <c:v>1.5688473890000001</c:v>
                </c:pt>
                <c:pt idx="6804">
                  <c:v>1.317957888</c:v>
                </c:pt>
                <c:pt idx="6805">
                  <c:v>1.593069125</c:v>
                </c:pt>
                <c:pt idx="6806">
                  <c:v>1.782796177</c:v>
                </c:pt>
                <c:pt idx="6807">
                  <c:v>1.8104511720000001</c:v>
                </c:pt>
                <c:pt idx="6808">
                  <c:v>1.9105237830000001</c:v>
                </c:pt>
                <c:pt idx="6809">
                  <c:v>1.9089537330000002</c:v>
                </c:pt>
                <c:pt idx="6810">
                  <c:v>1.4060677659999998</c:v>
                </c:pt>
                <c:pt idx="6811">
                  <c:v>1.43371315</c:v>
                </c:pt>
                <c:pt idx="6812">
                  <c:v>1.436324956</c:v>
                </c:pt>
                <c:pt idx="6813">
                  <c:v>1.608462649</c:v>
                </c:pt>
                <c:pt idx="6814">
                  <c:v>1.789057839</c:v>
                </c:pt>
                <c:pt idx="6815">
                  <c:v>1.8588867920000001</c:v>
                </c:pt>
                <c:pt idx="6816">
                  <c:v>1.8139902859999999</c:v>
                </c:pt>
                <c:pt idx="6817">
                  <c:v>1.798700644</c:v>
                </c:pt>
                <c:pt idx="6818">
                  <c:v>1.496210772</c:v>
                </c:pt>
                <c:pt idx="6819">
                  <c:v>1.53439148</c:v>
                </c:pt>
                <c:pt idx="6820">
                  <c:v>1.2946972569999999</c:v>
                </c:pt>
                <c:pt idx="6821">
                  <c:v>1.1523458740000001</c:v>
                </c:pt>
                <c:pt idx="6822">
                  <c:v>1.386703193</c:v>
                </c:pt>
                <c:pt idx="6823">
                  <c:v>1.1686190759999999</c:v>
                </c:pt>
                <c:pt idx="6824">
                  <c:v>1.0297288679999999</c:v>
                </c:pt>
                <c:pt idx="6825">
                  <c:v>1.0715946030000001</c:v>
                </c:pt>
                <c:pt idx="6826">
                  <c:v>0.96229500619999997</c:v>
                </c:pt>
                <c:pt idx="6827">
                  <c:v>0.83893412359999997</c:v>
                </c:pt>
                <c:pt idx="6828">
                  <c:v>0.87203092289999995</c:v>
                </c:pt>
                <c:pt idx="6829">
                  <c:v>0.94959253739999994</c:v>
                </c:pt>
                <c:pt idx="6830">
                  <c:v>1.0875024419999999</c:v>
                </c:pt>
                <c:pt idx="6831">
                  <c:v>1.154249423</c:v>
                </c:pt>
                <c:pt idx="6832">
                  <c:v>1.2810231670000001</c:v>
                </c:pt>
                <c:pt idx="6833">
                  <c:v>1.5021199200000002</c:v>
                </c:pt>
                <c:pt idx="6834">
                  <c:v>1.8085942669999999</c:v>
                </c:pt>
                <c:pt idx="6835">
                  <c:v>2.5997775019999998</c:v>
                </c:pt>
                <c:pt idx="6836">
                  <c:v>3.0433042820000002</c:v>
                </c:pt>
                <c:pt idx="6837">
                  <c:v>3.2775074819999999</c:v>
                </c:pt>
                <c:pt idx="6838">
                  <c:v>3.3747761559999998</c:v>
                </c:pt>
                <c:pt idx="6839">
                  <c:v>2.939662695</c:v>
                </c:pt>
                <c:pt idx="6840">
                  <c:v>2.427426777</c:v>
                </c:pt>
                <c:pt idx="6841">
                  <c:v>1.7223414690000001</c:v>
                </c:pt>
                <c:pt idx="6842">
                  <c:v>1.3694837310000001</c:v>
                </c:pt>
                <c:pt idx="6843">
                  <c:v>1.2362083580000001</c:v>
                </c:pt>
                <c:pt idx="6844">
                  <c:v>1.070884503</c:v>
                </c:pt>
                <c:pt idx="6845">
                  <c:v>1.0222614640000001</c:v>
                </c:pt>
                <c:pt idx="6846">
                  <c:v>0.87761630349999997</c:v>
                </c:pt>
                <c:pt idx="6847">
                  <c:v>0.91567008810000006</c:v>
                </c:pt>
                <c:pt idx="6848">
                  <c:v>1.3198423539999999</c:v>
                </c:pt>
                <c:pt idx="6849">
                  <c:v>1.56249313</c:v>
                </c:pt>
                <c:pt idx="6850">
                  <c:v>2.1726021639999997</c:v>
                </c:pt>
                <c:pt idx="6851">
                  <c:v>2.6656279070000002</c:v>
                </c:pt>
                <c:pt idx="6852">
                  <c:v>2.4206375440000003</c:v>
                </c:pt>
                <c:pt idx="6853">
                  <c:v>2.316138466</c:v>
                </c:pt>
                <c:pt idx="6854">
                  <c:v>2.3052132750000003</c:v>
                </c:pt>
                <c:pt idx="6855">
                  <c:v>2.7113542129999999</c:v>
                </c:pt>
                <c:pt idx="6856">
                  <c:v>2.7688841659999999</c:v>
                </c:pt>
                <c:pt idx="6857">
                  <c:v>2.5375847669999998</c:v>
                </c:pt>
                <c:pt idx="6858">
                  <c:v>2.801481018</c:v>
                </c:pt>
                <c:pt idx="6859">
                  <c:v>3.028634753</c:v>
                </c:pt>
                <c:pt idx="6860">
                  <c:v>3.277694173</c:v>
                </c:pt>
                <c:pt idx="6861">
                  <c:v>3.0996617400000002</c:v>
                </c:pt>
                <c:pt idx="6862">
                  <c:v>3.0551783369999996</c:v>
                </c:pt>
                <c:pt idx="6863">
                  <c:v>2.5995544900000001</c:v>
                </c:pt>
                <c:pt idx="6864">
                  <c:v>2.5969582719999997</c:v>
                </c:pt>
                <c:pt idx="6865">
                  <c:v>3.0372355830000002</c:v>
                </c:pt>
                <c:pt idx="6866">
                  <c:v>3.319687933</c:v>
                </c:pt>
                <c:pt idx="6867">
                  <c:v>3.327763333</c:v>
                </c:pt>
                <c:pt idx="6868">
                  <c:v>3.4027732670000002</c:v>
                </c:pt>
                <c:pt idx="6869">
                  <c:v>2.98354169</c:v>
                </c:pt>
                <c:pt idx="6870">
                  <c:v>2.704225584</c:v>
                </c:pt>
                <c:pt idx="6871">
                  <c:v>2.5846103920000001</c:v>
                </c:pt>
                <c:pt idx="6872">
                  <c:v>2.4626743750000002</c:v>
                </c:pt>
                <c:pt idx="6873">
                  <c:v>2.774361522</c:v>
                </c:pt>
                <c:pt idx="6874">
                  <c:v>3.2974727320000001</c:v>
                </c:pt>
                <c:pt idx="6875">
                  <c:v>3.5967735300000001</c:v>
                </c:pt>
                <c:pt idx="6876">
                  <c:v>3.5974321900000001</c:v>
                </c:pt>
                <c:pt idx="6877">
                  <c:v>3.4987156389999998</c:v>
                </c:pt>
                <c:pt idx="6878">
                  <c:v>2.9116313420000002</c:v>
                </c:pt>
                <c:pt idx="6879">
                  <c:v>2.4717101280000002</c:v>
                </c:pt>
                <c:pt idx="6880">
                  <c:v>2.1998543490000002</c:v>
                </c:pt>
                <c:pt idx="6881">
                  <c:v>2.027617352</c:v>
                </c:pt>
                <c:pt idx="6882">
                  <c:v>2.173780651</c:v>
                </c:pt>
                <c:pt idx="6883">
                  <c:v>2.9719405029999999</c:v>
                </c:pt>
                <c:pt idx="6884">
                  <c:v>3.3246306049999998</c:v>
                </c:pt>
                <c:pt idx="6885">
                  <c:v>3.697359117</c:v>
                </c:pt>
                <c:pt idx="6886">
                  <c:v>3.817012096</c:v>
                </c:pt>
                <c:pt idx="6887">
                  <c:v>3.8214886780000001</c:v>
                </c:pt>
                <c:pt idx="6888">
                  <c:v>3.5864667749999999</c:v>
                </c:pt>
                <c:pt idx="6889">
                  <c:v>3.2351759050000002</c:v>
                </c:pt>
                <c:pt idx="6890">
                  <c:v>2.8727256459999997</c:v>
                </c:pt>
                <c:pt idx="6891">
                  <c:v>2.5568555280000003</c:v>
                </c:pt>
                <c:pt idx="6892">
                  <c:v>2.4151941379999999</c:v>
                </c:pt>
                <c:pt idx="6893">
                  <c:v>2.1426230749999999</c:v>
                </c:pt>
                <c:pt idx="6894">
                  <c:v>1.8677139790000001</c:v>
                </c:pt>
                <c:pt idx="6895">
                  <c:v>2.794668138</c:v>
                </c:pt>
                <c:pt idx="6896">
                  <c:v>2.9961143579999998</c:v>
                </c:pt>
                <c:pt idx="6897">
                  <c:v>4.195435195</c:v>
                </c:pt>
                <c:pt idx="6898">
                  <c:v>4.4795611710000003</c:v>
                </c:pt>
                <c:pt idx="6899">
                  <c:v>4.300060856</c:v>
                </c:pt>
                <c:pt idx="6900">
                  <c:v>4.4439726820000001</c:v>
                </c:pt>
                <c:pt idx="6901">
                  <c:v>4.3802868090000002</c:v>
                </c:pt>
                <c:pt idx="6902">
                  <c:v>3.7979348439999998</c:v>
                </c:pt>
                <c:pt idx="6903">
                  <c:v>4.0213802249999997</c:v>
                </c:pt>
                <c:pt idx="6904">
                  <c:v>3.6992703649999998</c:v>
                </c:pt>
                <c:pt idx="6905">
                  <c:v>3.2963195519999999</c:v>
                </c:pt>
                <c:pt idx="6906">
                  <c:v>3.2954028109999998</c:v>
                </c:pt>
                <c:pt idx="6907">
                  <c:v>3.144605791</c:v>
                </c:pt>
                <c:pt idx="6908">
                  <c:v>3.0517848220000001</c:v>
                </c:pt>
                <c:pt idx="6909">
                  <c:v>2.9209382430000002</c:v>
                </c:pt>
                <c:pt idx="6910">
                  <c:v>2.6829586920000001</c:v>
                </c:pt>
                <c:pt idx="6911">
                  <c:v>2.3336566919999999</c:v>
                </c:pt>
                <c:pt idx="6912">
                  <c:v>1.752675567</c:v>
                </c:pt>
                <c:pt idx="6913">
                  <c:v>1.4769864009999998</c:v>
                </c:pt>
                <c:pt idx="6914">
                  <c:v>1.093629478</c:v>
                </c:pt>
                <c:pt idx="6915">
                  <c:v>0.92726647290000008</c:v>
                </c:pt>
                <c:pt idx="6916">
                  <c:v>1.397689977</c:v>
                </c:pt>
                <c:pt idx="6917">
                  <c:v>2.2368934290000002</c:v>
                </c:pt>
                <c:pt idx="6918">
                  <c:v>2.4100079730000004</c:v>
                </c:pt>
                <c:pt idx="6919">
                  <c:v>2.5119830109999999</c:v>
                </c:pt>
                <c:pt idx="6920">
                  <c:v>2.40162633</c:v>
                </c:pt>
                <c:pt idx="6921">
                  <c:v>2.306680134</c:v>
                </c:pt>
                <c:pt idx="6922">
                  <c:v>1.5748746249999999</c:v>
                </c:pt>
                <c:pt idx="6923">
                  <c:v>0.78416190720000001</c:v>
                </c:pt>
                <c:pt idx="6924">
                  <c:v>0.38848903819999997</c:v>
                </c:pt>
                <c:pt idx="6925">
                  <c:v>0.37938684430000003</c:v>
                </c:pt>
                <c:pt idx="6926">
                  <c:v>0.43237220120000003</c:v>
                </c:pt>
                <c:pt idx="6927">
                  <c:v>0.50006600540000001</c:v>
                </c:pt>
                <c:pt idx="6928">
                  <c:v>0.70458327450000002</c:v>
                </c:pt>
                <c:pt idx="6929">
                  <c:v>0.68097062219999993</c:v>
                </c:pt>
                <c:pt idx="6930">
                  <c:v>0.68439223979999997</c:v>
                </c:pt>
                <c:pt idx="6931">
                  <c:v>0.63417017919999996</c:v>
                </c:pt>
                <c:pt idx="6932">
                  <c:v>0.56510613639999996</c:v>
                </c:pt>
                <c:pt idx="6933">
                  <c:v>0.60062726320000004</c:v>
                </c:pt>
                <c:pt idx="6934">
                  <c:v>0.63986392809999992</c:v>
                </c:pt>
                <c:pt idx="6935">
                  <c:v>0.70063075119999996</c:v>
                </c:pt>
                <c:pt idx="6936">
                  <c:v>0.71467808630000007</c:v>
                </c:pt>
                <c:pt idx="6937">
                  <c:v>0.62226897410000004</c:v>
                </c:pt>
                <c:pt idx="6938">
                  <c:v>0.61182933760000002</c:v>
                </c:pt>
                <c:pt idx="6939">
                  <c:v>0.58433577349999999</c:v>
                </c:pt>
                <c:pt idx="6940">
                  <c:v>0.72246025610000009</c:v>
                </c:pt>
                <c:pt idx="6941">
                  <c:v>0.78306833749999993</c:v>
                </c:pt>
                <c:pt idx="6942">
                  <c:v>0.87277359109999997</c:v>
                </c:pt>
                <c:pt idx="6943">
                  <c:v>0.87170277419999997</c:v>
                </c:pt>
                <c:pt idx="6944">
                  <c:v>0.75490037770000007</c:v>
                </c:pt>
                <c:pt idx="6945">
                  <c:v>0.53475966679999998</c:v>
                </c:pt>
                <c:pt idx="6946">
                  <c:v>0.40905507019999998</c:v>
                </c:pt>
                <c:pt idx="6947">
                  <c:v>0.30838296469999998</c:v>
                </c:pt>
                <c:pt idx="6948">
                  <c:v>0.3397017524</c:v>
                </c:pt>
                <c:pt idx="6949">
                  <c:v>0.52788433820000003</c:v>
                </c:pt>
                <c:pt idx="6950">
                  <c:v>0.75597314179999997</c:v>
                </c:pt>
                <c:pt idx="6951">
                  <c:v>0.9496443658</c:v>
                </c:pt>
                <c:pt idx="6952">
                  <c:v>1.215939611</c:v>
                </c:pt>
                <c:pt idx="6953">
                  <c:v>1.387260419</c:v>
                </c:pt>
                <c:pt idx="6954">
                  <c:v>1.4705000849999998</c:v>
                </c:pt>
                <c:pt idx="6955">
                  <c:v>2.2924872989999998</c:v>
                </c:pt>
                <c:pt idx="6956">
                  <c:v>3.305204947</c:v>
                </c:pt>
                <c:pt idx="6957">
                  <c:v>3.5027214029999998</c:v>
                </c:pt>
                <c:pt idx="6958">
                  <c:v>4.0441266210000002</c:v>
                </c:pt>
                <c:pt idx="6959">
                  <c:v>4.2193360679999996</c:v>
                </c:pt>
                <c:pt idx="6960">
                  <c:v>4.1665408939999997</c:v>
                </c:pt>
                <c:pt idx="6961">
                  <c:v>3.8095083060000001</c:v>
                </c:pt>
                <c:pt idx="6962">
                  <c:v>3.497223747</c:v>
                </c:pt>
                <c:pt idx="6963">
                  <c:v>3.6838262350000002</c:v>
                </c:pt>
                <c:pt idx="6964">
                  <c:v>3.3618787769999998</c:v>
                </c:pt>
                <c:pt idx="6965">
                  <c:v>3.0751217569999998</c:v>
                </c:pt>
                <c:pt idx="6966">
                  <c:v>2.7235782730000002</c:v>
                </c:pt>
                <c:pt idx="6967">
                  <c:v>2.3307823490000001</c:v>
                </c:pt>
                <c:pt idx="6968">
                  <c:v>1.8414272189999998</c:v>
                </c:pt>
                <c:pt idx="6969">
                  <c:v>1.5500604619999998</c:v>
                </c:pt>
                <c:pt idx="6970">
                  <c:v>1.4619664640000001</c:v>
                </c:pt>
                <c:pt idx="6971">
                  <c:v>1.328000286</c:v>
                </c:pt>
                <c:pt idx="6972">
                  <c:v>1.1105662970000001</c:v>
                </c:pt>
                <c:pt idx="6973">
                  <c:v>1.058330113</c:v>
                </c:pt>
                <c:pt idx="6974">
                  <c:v>0.93206257940000004</c:v>
                </c:pt>
                <c:pt idx="6975">
                  <c:v>0.91924301119999996</c:v>
                </c:pt>
                <c:pt idx="6976">
                  <c:v>1.8750559630000001</c:v>
                </c:pt>
                <c:pt idx="6977">
                  <c:v>4.9896706740000001</c:v>
                </c:pt>
                <c:pt idx="6978">
                  <c:v>5.634587872</c:v>
                </c:pt>
                <c:pt idx="6979">
                  <c:v>5.8539633219999994</c:v>
                </c:pt>
                <c:pt idx="6980">
                  <c:v>5.8534748689999994</c:v>
                </c:pt>
                <c:pt idx="6981">
                  <c:v>5.5868678349999996</c:v>
                </c:pt>
                <c:pt idx="6982">
                  <c:v>5.2427663849999995</c:v>
                </c:pt>
                <c:pt idx="6983">
                  <c:v>4.6179533700000004</c:v>
                </c:pt>
                <c:pt idx="6984">
                  <c:v>3.4853971259999996</c:v>
                </c:pt>
                <c:pt idx="6985">
                  <c:v>2.38380926</c:v>
                </c:pt>
                <c:pt idx="6986">
                  <c:v>1.741785345</c:v>
                </c:pt>
                <c:pt idx="6987">
                  <c:v>1.3575083099999998</c:v>
                </c:pt>
                <c:pt idx="6988">
                  <c:v>1.784149016</c:v>
                </c:pt>
                <c:pt idx="6989">
                  <c:v>2.0617628030000001</c:v>
                </c:pt>
                <c:pt idx="6990">
                  <c:v>1.946402822</c:v>
                </c:pt>
                <c:pt idx="6991">
                  <c:v>1.8277889549999999</c:v>
                </c:pt>
                <c:pt idx="6992">
                  <c:v>1.69750556</c:v>
                </c:pt>
                <c:pt idx="6993">
                  <c:v>1.3066737390000001</c:v>
                </c:pt>
                <c:pt idx="6994">
                  <c:v>1.083946079</c:v>
                </c:pt>
                <c:pt idx="6995">
                  <c:v>0.92909937809999998</c:v>
                </c:pt>
                <c:pt idx="6996">
                  <c:v>0.78044824600000007</c:v>
                </c:pt>
                <c:pt idx="6997">
                  <c:v>0.63783611309999999</c:v>
                </c:pt>
                <c:pt idx="6998">
                  <c:v>0.72849483530000003</c:v>
                </c:pt>
                <c:pt idx="6999">
                  <c:v>0.69764714919999993</c:v>
                </c:pt>
                <c:pt idx="7000">
                  <c:v>0.70901537489999999</c:v>
                </c:pt>
                <c:pt idx="7001">
                  <c:v>0.81422092610000008</c:v>
                </c:pt>
                <c:pt idx="7002">
                  <c:v>0.92885147870000007</c:v>
                </c:pt>
                <c:pt idx="7003">
                  <c:v>1.8842352490000001</c:v>
                </c:pt>
                <c:pt idx="7004">
                  <c:v>2.362008801</c:v>
                </c:pt>
                <c:pt idx="7005">
                  <c:v>2.998343722</c:v>
                </c:pt>
                <c:pt idx="7006">
                  <c:v>3.614755009</c:v>
                </c:pt>
                <c:pt idx="7007">
                  <c:v>4.0650158940000001</c:v>
                </c:pt>
                <c:pt idx="7008">
                  <c:v>4.4163412150000001</c:v>
                </c:pt>
                <c:pt idx="7009">
                  <c:v>4.7289011309999998</c:v>
                </c:pt>
                <c:pt idx="7010">
                  <c:v>4.9152902579999997</c:v>
                </c:pt>
                <c:pt idx="7011">
                  <c:v>4.7516623300000003</c:v>
                </c:pt>
                <c:pt idx="7012">
                  <c:v>4.6084473399999997</c:v>
                </c:pt>
                <c:pt idx="7013">
                  <c:v>4.3822330469999997</c:v>
                </c:pt>
                <c:pt idx="7014">
                  <c:v>4.1379211530000006</c:v>
                </c:pt>
                <c:pt idx="7015">
                  <c:v>4.1622286919999993</c:v>
                </c:pt>
                <c:pt idx="7016">
                  <c:v>3.5787077129999996</c:v>
                </c:pt>
                <c:pt idx="7017">
                  <c:v>2.585382391</c:v>
                </c:pt>
                <c:pt idx="7018">
                  <c:v>2.5226041220000002</c:v>
                </c:pt>
                <c:pt idx="7019">
                  <c:v>2.4482771379999999</c:v>
                </c:pt>
                <c:pt idx="7020">
                  <c:v>2.3492948510000002</c:v>
                </c:pt>
                <c:pt idx="7021">
                  <c:v>2.3379662059999999</c:v>
                </c:pt>
                <c:pt idx="7022">
                  <c:v>2.6317636429999998</c:v>
                </c:pt>
                <c:pt idx="7023">
                  <c:v>3.031035224</c:v>
                </c:pt>
                <c:pt idx="7024">
                  <c:v>3.09170122</c:v>
                </c:pt>
                <c:pt idx="7025">
                  <c:v>3.3895450600000001</c:v>
                </c:pt>
                <c:pt idx="7026">
                  <c:v>3.6781913149999999</c:v>
                </c:pt>
                <c:pt idx="7027">
                  <c:v>4.6286379889999996</c:v>
                </c:pt>
                <c:pt idx="7028">
                  <c:v>5.1031611159999999</c:v>
                </c:pt>
                <c:pt idx="7029">
                  <c:v>5.2584063910000003</c:v>
                </c:pt>
                <c:pt idx="7030">
                  <c:v>5.4520795150000003</c:v>
                </c:pt>
                <c:pt idx="7031">
                  <c:v>5.0388037889999993</c:v>
                </c:pt>
                <c:pt idx="7032">
                  <c:v>4.6863181039999997</c:v>
                </c:pt>
                <c:pt idx="7033">
                  <c:v>4.1147018920000002</c:v>
                </c:pt>
                <c:pt idx="7034">
                  <c:v>3.3565734969999999</c:v>
                </c:pt>
                <c:pt idx="7035">
                  <c:v>2.4395623949999998</c:v>
                </c:pt>
                <c:pt idx="7036">
                  <c:v>1.5785510890000001</c:v>
                </c:pt>
                <c:pt idx="7037">
                  <c:v>1.0560795199999999</c:v>
                </c:pt>
                <c:pt idx="7038">
                  <c:v>1.297806486</c:v>
                </c:pt>
                <c:pt idx="7039">
                  <c:v>1.669201763</c:v>
                </c:pt>
                <c:pt idx="7040">
                  <c:v>2.2391445440000002</c:v>
                </c:pt>
                <c:pt idx="7041">
                  <c:v>2.9698752220000002</c:v>
                </c:pt>
                <c:pt idx="7042">
                  <c:v>3.1438222950000001</c:v>
                </c:pt>
                <c:pt idx="7043">
                  <c:v>2.74466835</c:v>
                </c:pt>
                <c:pt idx="7044">
                  <c:v>2.844600748</c:v>
                </c:pt>
                <c:pt idx="7045">
                  <c:v>2.8856217609999999</c:v>
                </c:pt>
                <c:pt idx="7046">
                  <c:v>3.3737761740000001</c:v>
                </c:pt>
                <c:pt idx="7047">
                  <c:v>3.2340750320000002</c:v>
                </c:pt>
                <c:pt idx="7048">
                  <c:v>3.1163974759999999</c:v>
                </c:pt>
                <c:pt idx="7049">
                  <c:v>2.6265047800000003</c:v>
                </c:pt>
                <c:pt idx="7050">
                  <c:v>1.661780708</c:v>
                </c:pt>
                <c:pt idx="7051">
                  <c:v>1.7601583160000001</c:v>
                </c:pt>
                <c:pt idx="7052">
                  <c:v>1.6600758169999998</c:v>
                </c:pt>
                <c:pt idx="7053">
                  <c:v>1.5392379169999999</c:v>
                </c:pt>
                <c:pt idx="7054">
                  <c:v>1.54379836</c:v>
                </c:pt>
                <c:pt idx="7055">
                  <c:v>1.1114559480000001</c:v>
                </c:pt>
                <c:pt idx="7056">
                  <c:v>0.71356118769999999</c:v>
                </c:pt>
                <c:pt idx="7057">
                  <c:v>0.62848615529999996</c:v>
                </c:pt>
                <c:pt idx="7058">
                  <c:v>0.4917262751</c:v>
                </c:pt>
                <c:pt idx="7059">
                  <c:v>0.58700161319999999</c:v>
                </c:pt>
                <c:pt idx="7060">
                  <c:v>0.54939482289999997</c:v>
                </c:pt>
                <c:pt idx="7061">
                  <c:v>0.78354061269999997</c:v>
                </c:pt>
                <c:pt idx="7062">
                  <c:v>0.98068119870000003</c:v>
                </c:pt>
                <c:pt idx="7063">
                  <c:v>1.022279154</c:v>
                </c:pt>
                <c:pt idx="7064">
                  <c:v>1.247616123</c:v>
                </c:pt>
                <c:pt idx="7065">
                  <c:v>0.82914503630000003</c:v>
                </c:pt>
                <c:pt idx="7066">
                  <c:v>0.63804224499999995</c:v>
                </c:pt>
                <c:pt idx="7067">
                  <c:v>0.54038223649999995</c:v>
                </c:pt>
                <c:pt idx="7068">
                  <c:v>0.537981932</c:v>
                </c:pt>
                <c:pt idx="7069">
                  <c:v>0.4938864952</c:v>
                </c:pt>
                <c:pt idx="7070">
                  <c:v>0.45575029699999997</c:v>
                </c:pt>
                <c:pt idx="7071">
                  <c:v>0.46433542010000001</c:v>
                </c:pt>
                <c:pt idx="7072">
                  <c:v>0.5157780674000001</c:v>
                </c:pt>
                <c:pt idx="7073">
                  <c:v>0.44853887110000001</c:v>
                </c:pt>
                <c:pt idx="7074">
                  <c:v>0.31193807550000002</c:v>
                </c:pt>
                <c:pt idx="7075">
                  <c:v>0.69103043180000001</c:v>
                </c:pt>
                <c:pt idx="7076">
                  <c:v>1.0787754760000001</c:v>
                </c:pt>
                <c:pt idx="7077">
                  <c:v>1.6473031009999999</c:v>
                </c:pt>
                <c:pt idx="7078">
                  <c:v>2.2495648130000001</c:v>
                </c:pt>
                <c:pt idx="7079">
                  <c:v>2.59954492</c:v>
                </c:pt>
                <c:pt idx="7080">
                  <c:v>2.8348385389999997</c:v>
                </c:pt>
                <c:pt idx="7081">
                  <c:v>2.8529309790000004</c:v>
                </c:pt>
                <c:pt idx="7082">
                  <c:v>2.7376816580000001</c:v>
                </c:pt>
                <c:pt idx="7083">
                  <c:v>2.6574854750000001</c:v>
                </c:pt>
                <c:pt idx="7084">
                  <c:v>2.5225918840000001</c:v>
                </c:pt>
                <c:pt idx="7085">
                  <c:v>2.093494577</c:v>
                </c:pt>
                <c:pt idx="7086">
                  <c:v>1.9203204900000002</c:v>
                </c:pt>
                <c:pt idx="7087">
                  <c:v>1.6249943169999999</c:v>
                </c:pt>
                <c:pt idx="7088">
                  <c:v>1.2893823119999999</c:v>
                </c:pt>
                <c:pt idx="7089">
                  <c:v>0.64035103119999992</c:v>
                </c:pt>
                <c:pt idx="7090">
                  <c:v>0.66897461139999992</c:v>
                </c:pt>
                <c:pt idx="7091">
                  <c:v>0.79332212000000002</c:v>
                </c:pt>
                <c:pt idx="7092">
                  <c:v>1.244915773</c:v>
                </c:pt>
                <c:pt idx="7093">
                  <c:v>2.0896584120000004</c:v>
                </c:pt>
                <c:pt idx="7094">
                  <c:v>2.7374666209999998</c:v>
                </c:pt>
                <c:pt idx="7095">
                  <c:v>2.4612743519999998</c:v>
                </c:pt>
                <c:pt idx="7096">
                  <c:v>2.3402555130000002</c:v>
                </c:pt>
                <c:pt idx="7097">
                  <c:v>2.2644054470000001</c:v>
                </c:pt>
                <c:pt idx="7098">
                  <c:v>2.1654889960000001</c:v>
                </c:pt>
                <c:pt idx="7099">
                  <c:v>3.2901126650000001</c:v>
                </c:pt>
                <c:pt idx="7100">
                  <c:v>3.9968416710000003</c:v>
                </c:pt>
                <c:pt idx="7101">
                  <c:v>4.0863799629999997</c:v>
                </c:pt>
                <c:pt idx="7102">
                  <c:v>3.8944408360000002</c:v>
                </c:pt>
                <c:pt idx="7103">
                  <c:v>3.5970458889999999</c:v>
                </c:pt>
                <c:pt idx="7104">
                  <c:v>3.7304749769999996</c:v>
                </c:pt>
                <c:pt idx="7105">
                  <c:v>3.6417382849999997</c:v>
                </c:pt>
                <c:pt idx="7106">
                  <c:v>3.3330831389999998</c:v>
                </c:pt>
                <c:pt idx="7107">
                  <c:v>2.9325420490000003</c:v>
                </c:pt>
                <c:pt idx="7108">
                  <c:v>2.7547060409999999</c:v>
                </c:pt>
                <c:pt idx="7109">
                  <c:v>2.1580204460000001</c:v>
                </c:pt>
                <c:pt idx="7110">
                  <c:v>1.6408099380000001</c:v>
                </c:pt>
                <c:pt idx="7111">
                  <c:v>0.92552035129999999</c:v>
                </c:pt>
                <c:pt idx="7112">
                  <c:v>0.86353396950000005</c:v>
                </c:pt>
                <c:pt idx="7113">
                  <c:v>0.58884051079999999</c:v>
                </c:pt>
                <c:pt idx="7114">
                  <c:v>0.54887132899999991</c:v>
                </c:pt>
                <c:pt idx="7115">
                  <c:v>0.58475118599999998</c:v>
                </c:pt>
                <c:pt idx="7116">
                  <c:v>0.56970445020000005</c:v>
                </c:pt>
                <c:pt idx="7117">
                  <c:v>0.52981656519999998</c:v>
                </c:pt>
                <c:pt idx="7118">
                  <c:v>0.6851374455</c:v>
                </c:pt>
                <c:pt idx="7119">
                  <c:v>0.95810174129999992</c:v>
                </c:pt>
                <c:pt idx="7120">
                  <c:v>1.1922083960000001</c:v>
                </c:pt>
                <c:pt idx="7121">
                  <c:v>1.2978173690000001</c:v>
                </c:pt>
                <c:pt idx="7122">
                  <c:v>1.403798286</c:v>
                </c:pt>
                <c:pt idx="7123">
                  <c:v>1.85169093</c:v>
                </c:pt>
                <c:pt idx="7124">
                  <c:v>2.3292667140000001</c:v>
                </c:pt>
                <c:pt idx="7125">
                  <c:v>2.401380396</c:v>
                </c:pt>
                <c:pt idx="7126">
                  <c:v>2.4480084839999998</c:v>
                </c:pt>
                <c:pt idx="7127">
                  <c:v>2.2509499580000001</c:v>
                </c:pt>
                <c:pt idx="7128">
                  <c:v>2.1367027320000003</c:v>
                </c:pt>
                <c:pt idx="7129">
                  <c:v>2.1104186559999998</c:v>
                </c:pt>
                <c:pt idx="7130">
                  <c:v>1.8469390049999999</c:v>
                </c:pt>
                <c:pt idx="7131">
                  <c:v>1.7803792789999999</c:v>
                </c:pt>
                <c:pt idx="7132">
                  <c:v>1.8187473319999998</c:v>
                </c:pt>
                <c:pt idx="7133">
                  <c:v>1.7832425089999999</c:v>
                </c:pt>
                <c:pt idx="7134">
                  <c:v>1.7776377540000001</c:v>
                </c:pt>
                <c:pt idx="7135">
                  <c:v>1.500611374</c:v>
                </c:pt>
                <c:pt idx="7136">
                  <c:v>1.149889964</c:v>
                </c:pt>
                <c:pt idx="7137">
                  <c:v>0.94899935150000003</c:v>
                </c:pt>
                <c:pt idx="7138">
                  <c:v>1.0784981310000001</c:v>
                </c:pt>
                <c:pt idx="7139">
                  <c:v>1.4412618239999999</c:v>
                </c:pt>
                <c:pt idx="7140">
                  <c:v>1.5527776200000001</c:v>
                </c:pt>
                <c:pt idx="7141">
                  <c:v>1.371608553</c:v>
                </c:pt>
                <c:pt idx="7142">
                  <c:v>1.547770004</c:v>
                </c:pt>
                <c:pt idx="7143">
                  <c:v>2.2443520400000003</c:v>
                </c:pt>
                <c:pt idx="7144">
                  <c:v>2.845567398</c:v>
                </c:pt>
                <c:pt idx="7145">
                  <c:v>2.8736727270000002</c:v>
                </c:pt>
                <c:pt idx="7146">
                  <c:v>2.8213446580000001</c:v>
                </c:pt>
                <c:pt idx="7147">
                  <c:v>3.1638215079999998</c:v>
                </c:pt>
                <c:pt idx="7148">
                  <c:v>3.6622800670000002</c:v>
                </c:pt>
                <c:pt idx="7149">
                  <c:v>3.6219698229999997</c:v>
                </c:pt>
                <c:pt idx="7150">
                  <c:v>3.3551822840000001</c:v>
                </c:pt>
                <c:pt idx="7151">
                  <c:v>3.5141229680000001</c:v>
                </c:pt>
                <c:pt idx="7152">
                  <c:v>3.7452662759999997</c:v>
                </c:pt>
                <c:pt idx="7153">
                  <c:v>4.1182108500000005</c:v>
                </c:pt>
                <c:pt idx="7154">
                  <c:v>4.6453236110000002</c:v>
                </c:pt>
                <c:pt idx="7155">
                  <c:v>4.4354102919999994</c:v>
                </c:pt>
                <c:pt idx="7156">
                  <c:v>3.6642058799999999</c:v>
                </c:pt>
                <c:pt idx="7157">
                  <c:v>2.6609837859999996</c:v>
                </c:pt>
                <c:pt idx="7158">
                  <c:v>2.7547783460000002</c:v>
                </c:pt>
                <c:pt idx="7159">
                  <c:v>2.946377912</c:v>
                </c:pt>
                <c:pt idx="7160">
                  <c:v>2.683307986</c:v>
                </c:pt>
                <c:pt idx="7161">
                  <c:v>2.8982982609999999</c:v>
                </c:pt>
                <c:pt idx="7162">
                  <c:v>3.6128343040000002</c:v>
                </c:pt>
                <c:pt idx="7163">
                  <c:v>3.0482190409999999</c:v>
                </c:pt>
                <c:pt idx="7164">
                  <c:v>2.376299763</c:v>
                </c:pt>
                <c:pt idx="7165">
                  <c:v>2.0126112570000001</c:v>
                </c:pt>
                <c:pt idx="7166">
                  <c:v>1.8456893829999999</c:v>
                </c:pt>
                <c:pt idx="7167">
                  <c:v>1.6742455760000001</c:v>
                </c:pt>
                <c:pt idx="7168">
                  <c:v>1.463121157</c:v>
                </c:pt>
                <c:pt idx="7169">
                  <c:v>1.183996705</c:v>
                </c:pt>
                <c:pt idx="7170">
                  <c:v>1.163880292</c:v>
                </c:pt>
                <c:pt idx="7171">
                  <c:v>1.379079229</c:v>
                </c:pt>
                <c:pt idx="7172">
                  <c:v>1.68610825</c:v>
                </c:pt>
                <c:pt idx="7173">
                  <c:v>2.8704535400000002</c:v>
                </c:pt>
                <c:pt idx="7174">
                  <c:v>2.9196459589999999</c:v>
                </c:pt>
                <c:pt idx="7175">
                  <c:v>2.9047062729999999</c:v>
                </c:pt>
                <c:pt idx="7176">
                  <c:v>2.4767642949999997</c:v>
                </c:pt>
                <c:pt idx="7177">
                  <c:v>2.0352512780000001</c:v>
                </c:pt>
                <c:pt idx="7178">
                  <c:v>1.4343751219999998</c:v>
                </c:pt>
                <c:pt idx="7179">
                  <c:v>0.9938731422</c:v>
                </c:pt>
                <c:pt idx="7180">
                  <c:v>0.8380297713</c:v>
                </c:pt>
                <c:pt idx="7181">
                  <c:v>0.61873141750000005</c:v>
                </c:pt>
                <c:pt idx="7182">
                  <c:v>0.33038624879999995</c:v>
                </c:pt>
                <c:pt idx="7183">
                  <c:v>0.2694193124</c:v>
                </c:pt>
                <c:pt idx="7184">
                  <c:v>0.12316243160000001</c:v>
                </c:pt>
                <c:pt idx="7185">
                  <c:v>5.0002685519999999E-2</c:v>
                </c:pt>
                <c:pt idx="7186">
                  <c:v>2.9242541930000001E-2</c:v>
                </c:pt>
                <c:pt idx="7187">
                  <c:v>4.0795482850000002E-2</c:v>
                </c:pt>
                <c:pt idx="7188">
                  <c:v>3.7852368220000002E-2</c:v>
                </c:pt>
                <c:pt idx="7189">
                  <c:v>7.3025634310000004E-2</c:v>
                </c:pt>
                <c:pt idx="7190">
                  <c:v>0.26499155120000001</c:v>
                </c:pt>
                <c:pt idx="7191">
                  <c:v>0.36851100600000003</c:v>
                </c:pt>
                <c:pt idx="7192">
                  <c:v>0.4831517125</c:v>
                </c:pt>
                <c:pt idx="7193">
                  <c:v>0.6165727795</c:v>
                </c:pt>
                <c:pt idx="7194">
                  <c:v>1.116177967</c:v>
                </c:pt>
                <c:pt idx="7195">
                  <c:v>1.5811618359999999</c:v>
                </c:pt>
                <c:pt idx="7196">
                  <c:v>2.464662745</c:v>
                </c:pt>
                <c:pt idx="7197">
                  <c:v>3.1747016170000002</c:v>
                </c:pt>
                <c:pt idx="7198">
                  <c:v>3.582353779</c:v>
                </c:pt>
                <c:pt idx="7199">
                  <c:v>4.3510518979999997</c:v>
                </c:pt>
                <c:pt idx="7200">
                  <c:v>4.4980077199999995</c:v>
                </c:pt>
                <c:pt idx="7201">
                  <c:v>4.3369724399999994</c:v>
                </c:pt>
                <c:pt idx="7202">
                  <c:v>4.0551107929999999</c:v>
                </c:pt>
                <c:pt idx="7203">
                  <c:v>3.9178454179999997</c:v>
                </c:pt>
                <c:pt idx="7204">
                  <c:v>4.1806715800000003</c:v>
                </c:pt>
                <c:pt idx="7205">
                  <c:v>4.1250134520000001</c:v>
                </c:pt>
                <c:pt idx="7206">
                  <c:v>4.2580457379999999</c:v>
                </c:pt>
                <c:pt idx="7207">
                  <c:v>4.3759487010000004</c:v>
                </c:pt>
                <c:pt idx="7208">
                  <c:v>4.3689142830000005</c:v>
                </c:pt>
                <c:pt idx="7209">
                  <c:v>4.648305584</c:v>
                </c:pt>
                <c:pt idx="7210">
                  <c:v>5.0081557590000001</c:v>
                </c:pt>
                <c:pt idx="7211">
                  <c:v>5.8386055859999999</c:v>
                </c:pt>
                <c:pt idx="7212">
                  <c:v>6.085170798</c:v>
                </c:pt>
                <c:pt idx="7213">
                  <c:v>5.8500180410000002</c:v>
                </c:pt>
                <c:pt idx="7214">
                  <c:v>5.9632420079999999</c:v>
                </c:pt>
                <c:pt idx="7215">
                  <c:v>6.0444086889999999</c:v>
                </c:pt>
                <c:pt idx="7216">
                  <c:v>6.2864458780000003</c:v>
                </c:pt>
                <c:pt idx="7217">
                  <c:v>5.9138773740000001</c:v>
                </c:pt>
                <c:pt idx="7218">
                  <c:v>5.3567455810000002</c:v>
                </c:pt>
                <c:pt idx="7219">
                  <c:v>5.2408095800000005</c:v>
                </c:pt>
                <c:pt idx="7220">
                  <c:v>5.5633712720000004</c:v>
                </c:pt>
                <c:pt idx="7221">
                  <c:v>5.1714682070000002</c:v>
                </c:pt>
                <c:pt idx="7222">
                  <c:v>5.2627100899999997</c:v>
                </c:pt>
                <c:pt idx="7223">
                  <c:v>5.5515145659999998</c:v>
                </c:pt>
                <c:pt idx="7224">
                  <c:v>5.4668267079999993</c:v>
                </c:pt>
                <c:pt idx="7225">
                  <c:v>5.6570313610000005</c:v>
                </c:pt>
                <c:pt idx="7226">
                  <c:v>5.5565283449999994</c:v>
                </c:pt>
                <c:pt idx="7227">
                  <c:v>5.1578278080000004</c:v>
                </c:pt>
                <c:pt idx="7228">
                  <c:v>5.0816522729999996</c:v>
                </c:pt>
                <c:pt idx="7229">
                  <c:v>5.0408737870000007</c:v>
                </c:pt>
                <c:pt idx="7230">
                  <c:v>4.9297119899999995</c:v>
                </c:pt>
                <c:pt idx="7231">
                  <c:v>4.9214670059999994</c:v>
                </c:pt>
                <c:pt idx="7232">
                  <c:v>4.6718396140000005</c:v>
                </c:pt>
                <c:pt idx="7233">
                  <c:v>4.8341538689999997</c:v>
                </c:pt>
                <c:pt idx="7234">
                  <c:v>5.0572874739999998</c:v>
                </c:pt>
                <c:pt idx="7235">
                  <c:v>5.4734259650000006</c:v>
                </c:pt>
                <c:pt idx="7236">
                  <c:v>5.1655879200000001</c:v>
                </c:pt>
                <c:pt idx="7237">
                  <c:v>4.5318428959999997</c:v>
                </c:pt>
                <c:pt idx="7238">
                  <c:v>3.8907313860000001</c:v>
                </c:pt>
                <c:pt idx="7239">
                  <c:v>3.471278039</c:v>
                </c:pt>
                <c:pt idx="7240">
                  <c:v>3.2249831100000002</c:v>
                </c:pt>
                <c:pt idx="7241">
                  <c:v>3.495061771</c:v>
                </c:pt>
                <c:pt idx="7242">
                  <c:v>3.4287105599999999</c:v>
                </c:pt>
                <c:pt idx="7243">
                  <c:v>3.371058664</c:v>
                </c:pt>
                <c:pt idx="7244">
                  <c:v>4.4011678199999995</c:v>
                </c:pt>
                <c:pt idx="7245">
                  <c:v>5.6628916010000001</c:v>
                </c:pt>
                <c:pt idx="7246">
                  <c:v>5.9091575570000003</c:v>
                </c:pt>
                <c:pt idx="7247">
                  <c:v>5.8070595689999998</c:v>
                </c:pt>
                <c:pt idx="7248">
                  <c:v>5.9846037260000005</c:v>
                </c:pt>
                <c:pt idx="7249">
                  <c:v>6.1277708839999994</c:v>
                </c:pt>
                <c:pt idx="7250">
                  <c:v>6.061701824</c:v>
                </c:pt>
                <c:pt idx="7251">
                  <c:v>6.0056766669999995</c:v>
                </c:pt>
                <c:pt idx="7252">
                  <c:v>6.0564080660000004</c:v>
                </c:pt>
                <c:pt idx="7253">
                  <c:v>5.835798864</c:v>
                </c:pt>
                <c:pt idx="7254">
                  <c:v>5.3663874549999999</c:v>
                </c:pt>
                <c:pt idx="7255">
                  <c:v>5.0274471649999999</c:v>
                </c:pt>
                <c:pt idx="7256">
                  <c:v>4.5014315470000001</c:v>
                </c:pt>
                <c:pt idx="7257">
                  <c:v>4.2862611639999999</c:v>
                </c:pt>
                <c:pt idx="7258">
                  <c:v>4.5594048640000002</c:v>
                </c:pt>
                <c:pt idx="7259">
                  <c:v>4.4135571900000006</c:v>
                </c:pt>
                <c:pt idx="7260">
                  <c:v>4.0552517459999997</c:v>
                </c:pt>
                <c:pt idx="7261">
                  <c:v>3.4518890350000002</c:v>
                </c:pt>
                <c:pt idx="7262">
                  <c:v>2.879474198</c:v>
                </c:pt>
                <c:pt idx="7263">
                  <c:v>2.9714141189999999</c:v>
                </c:pt>
                <c:pt idx="7264">
                  <c:v>3.6938227399999999</c:v>
                </c:pt>
                <c:pt idx="7265">
                  <c:v>3.2020440100000003</c:v>
                </c:pt>
                <c:pt idx="7266">
                  <c:v>4.2126105209999993</c:v>
                </c:pt>
                <c:pt idx="7267">
                  <c:v>4.6749324440000004</c:v>
                </c:pt>
                <c:pt idx="7268">
                  <c:v>5.1408311659999999</c:v>
                </c:pt>
                <c:pt idx="7269">
                  <c:v>5.3325832229999994</c:v>
                </c:pt>
                <c:pt idx="7270">
                  <c:v>5.3626738469999999</c:v>
                </c:pt>
                <c:pt idx="7271">
                  <c:v>4.6992079249999996</c:v>
                </c:pt>
                <c:pt idx="7272">
                  <c:v>4.3546111650000006</c:v>
                </c:pt>
                <c:pt idx="7273">
                  <c:v>4.1627093090000002</c:v>
                </c:pt>
                <c:pt idx="7274">
                  <c:v>3.8908832499999999</c:v>
                </c:pt>
                <c:pt idx="7275">
                  <c:v>4.3781676200000001</c:v>
                </c:pt>
                <c:pt idx="7276">
                  <c:v>4.8857488529999999</c:v>
                </c:pt>
                <c:pt idx="7277">
                  <c:v>4.8005937960000002</c:v>
                </c:pt>
                <c:pt idx="7278">
                  <c:v>4.5514854370000002</c:v>
                </c:pt>
                <c:pt idx="7279">
                  <c:v>4.6370944849999995</c:v>
                </c:pt>
                <c:pt idx="7280">
                  <c:v>4.9634445290000002</c:v>
                </c:pt>
                <c:pt idx="7281">
                  <c:v>5.2192695379999998</c:v>
                </c:pt>
                <c:pt idx="7282">
                  <c:v>5.2191966650000001</c:v>
                </c:pt>
                <c:pt idx="7283">
                  <c:v>4.2877088190000006</c:v>
                </c:pt>
                <c:pt idx="7284">
                  <c:v>3.870555918</c:v>
                </c:pt>
                <c:pt idx="7285">
                  <c:v>2.8329519220000003</c:v>
                </c:pt>
                <c:pt idx="7286">
                  <c:v>1.965992395</c:v>
                </c:pt>
                <c:pt idx="7287">
                  <c:v>1.451913392</c:v>
                </c:pt>
                <c:pt idx="7288">
                  <c:v>1.239225609</c:v>
                </c:pt>
                <c:pt idx="7289">
                  <c:v>0.8751444531</c:v>
                </c:pt>
                <c:pt idx="7290">
                  <c:v>0.48201082249999999</c:v>
                </c:pt>
                <c:pt idx="7291">
                  <c:v>0.62121120320000001</c:v>
                </c:pt>
                <c:pt idx="7292">
                  <c:v>0.7611753188</c:v>
                </c:pt>
                <c:pt idx="7293">
                  <c:v>0.90755323789999998</c:v>
                </c:pt>
                <c:pt idx="7294">
                  <c:v>0.99740437940000004</c:v>
                </c:pt>
                <c:pt idx="7295">
                  <c:v>1.5297230230000001</c:v>
                </c:pt>
                <c:pt idx="7296">
                  <c:v>2.460662637</c:v>
                </c:pt>
                <c:pt idx="7297">
                  <c:v>3.5970287060000001</c:v>
                </c:pt>
                <c:pt idx="7298">
                  <c:v>4.0668916319999999</c:v>
                </c:pt>
                <c:pt idx="7299">
                  <c:v>4.0513904720000005</c:v>
                </c:pt>
                <c:pt idx="7300">
                  <c:v>3.6327990749999999</c:v>
                </c:pt>
                <c:pt idx="7301">
                  <c:v>3.580794585</c:v>
                </c:pt>
                <c:pt idx="7302">
                  <c:v>4.0503130709999997</c:v>
                </c:pt>
                <c:pt idx="7303">
                  <c:v>3.7097896210000001</c:v>
                </c:pt>
                <c:pt idx="7304">
                  <c:v>3.3359838420000001</c:v>
                </c:pt>
                <c:pt idx="7305">
                  <c:v>3.0200978049999998</c:v>
                </c:pt>
                <c:pt idx="7306">
                  <c:v>3.0357119080000001</c:v>
                </c:pt>
                <c:pt idx="7307">
                  <c:v>2.827693279</c:v>
                </c:pt>
                <c:pt idx="7308">
                  <c:v>2.9212807650000001</c:v>
                </c:pt>
                <c:pt idx="7309">
                  <c:v>3.743690215</c:v>
                </c:pt>
                <c:pt idx="7310">
                  <c:v>4.0671449840000005</c:v>
                </c:pt>
                <c:pt idx="7311">
                  <c:v>3.967912428</c:v>
                </c:pt>
                <c:pt idx="7312">
                  <c:v>3.920704921</c:v>
                </c:pt>
                <c:pt idx="7313">
                  <c:v>3.2795746659999998</c:v>
                </c:pt>
                <c:pt idx="7314">
                  <c:v>2.0955811450000001</c:v>
                </c:pt>
                <c:pt idx="7315">
                  <c:v>1.8621775399999998</c:v>
                </c:pt>
                <c:pt idx="7316">
                  <c:v>2.2473436250000001</c:v>
                </c:pt>
                <c:pt idx="7317">
                  <c:v>2.6782182730000001</c:v>
                </c:pt>
                <c:pt idx="7318">
                  <c:v>2.4066114389999997</c:v>
                </c:pt>
                <c:pt idx="7319">
                  <c:v>2.6099633789999999</c:v>
                </c:pt>
                <c:pt idx="7320">
                  <c:v>2.5519457769999998</c:v>
                </c:pt>
                <c:pt idx="7321">
                  <c:v>2.6788986270000001</c:v>
                </c:pt>
                <c:pt idx="7322">
                  <c:v>2.7036784190000001</c:v>
                </c:pt>
                <c:pt idx="7323">
                  <c:v>2.3183015409999999</c:v>
                </c:pt>
                <c:pt idx="7324">
                  <c:v>2.2070261110000002</c:v>
                </c:pt>
                <c:pt idx="7325">
                  <c:v>2.1292137339999999</c:v>
                </c:pt>
                <c:pt idx="7326">
                  <c:v>2.039894162</c:v>
                </c:pt>
                <c:pt idx="7327">
                  <c:v>1.7228151660000002</c:v>
                </c:pt>
                <c:pt idx="7328">
                  <c:v>1.4783322129999998</c:v>
                </c:pt>
                <c:pt idx="7329">
                  <c:v>1.2484447780000001</c:v>
                </c:pt>
                <c:pt idx="7330">
                  <c:v>1.3467371260000001</c:v>
                </c:pt>
                <c:pt idx="7331">
                  <c:v>1.3003767509999999</c:v>
                </c:pt>
                <c:pt idx="7332">
                  <c:v>1.1208895319999999</c:v>
                </c:pt>
                <c:pt idx="7333">
                  <c:v>0.95455860979999996</c:v>
                </c:pt>
                <c:pt idx="7334">
                  <c:v>0.90376143260000008</c:v>
                </c:pt>
                <c:pt idx="7335">
                  <c:v>0.84208403750000005</c:v>
                </c:pt>
                <c:pt idx="7336">
                  <c:v>0.85071565999999998</c:v>
                </c:pt>
                <c:pt idx="7337">
                  <c:v>0.72566872160000007</c:v>
                </c:pt>
                <c:pt idx="7338">
                  <c:v>0.71176536369999999</c:v>
                </c:pt>
                <c:pt idx="7339">
                  <c:v>1.2115517609999999</c:v>
                </c:pt>
                <c:pt idx="7340">
                  <c:v>2.115728056</c:v>
                </c:pt>
                <c:pt idx="7341">
                  <c:v>2.9342923259999996</c:v>
                </c:pt>
                <c:pt idx="7342">
                  <c:v>4.1621594389999998</c:v>
                </c:pt>
                <c:pt idx="7343">
                  <c:v>4.9298015809999995</c:v>
                </c:pt>
                <c:pt idx="7344">
                  <c:v>5.4875445809999999</c:v>
                </c:pt>
                <c:pt idx="7345">
                  <c:v>5.8002189170000005</c:v>
                </c:pt>
                <c:pt idx="7346">
                  <c:v>6.1845974800000008</c:v>
                </c:pt>
                <c:pt idx="7347">
                  <c:v>6.2548997900000005</c:v>
                </c:pt>
                <c:pt idx="7348">
                  <c:v>5.9348558839999992</c:v>
                </c:pt>
                <c:pt idx="7349">
                  <c:v>5.9926785970000003</c:v>
                </c:pt>
                <c:pt idx="7350">
                  <c:v>5.9447241770000003</c:v>
                </c:pt>
                <c:pt idx="7351">
                  <c:v>6.0146022690000001</c:v>
                </c:pt>
                <c:pt idx="7352">
                  <c:v>5.7950675810000005</c:v>
                </c:pt>
                <c:pt idx="7353">
                  <c:v>5.4677329969999997</c:v>
                </c:pt>
                <c:pt idx="7354">
                  <c:v>5.8573932390000003</c:v>
                </c:pt>
                <c:pt idx="7355">
                  <c:v>6.0262509389999996</c:v>
                </c:pt>
                <c:pt idx="7356">
                  <c:v>5.8632729210000001</c:v>
                </c:pt>
                <c:pt idx="7357">
                  <c:v>5.8198383160000002</c:v>
                </c:pt>
                <c:pt idx="7358">
                  <c:v>5.4995583759999995</c:v>
                </c:pt>
                <c:pt idx="7359">
                  <c:v>5.6144672760000001</c:v>
                </c:pt>
                <c:pt idx="7360">
                  <c:v>5.5346073370000006</c:v>
                </c:pt>
                <c:pt idx="7361">
                  <c:v>5.7674251700000001</c:v>
                </c:pt>
                <c:pt idx="7362">
                  <c:v>6.3315534710000003</c:v>
                </c:pt>
                <c:pt idx="7363">
                  <c:v>6.1615999009999998</c:v>
                </c:pt>
                <c:pt idx="7364">
                  <c:v>5.9873824940000002</c:v>
                </c:pt>
                <c:pt idx="7365">
                  <c:v>5.4025124320000009</c:v>
                </c:pt>
                <c:pt idx="7366">
                  <c:v>5.6010554099999998</c:v>
                </c:pt>
                <c:pt idx="7367">
                  <c:v>5.604537112</c:v>
                </c:pt>
                <c:pt idx="7368">
                  <c:v>5.6583445979999993</c:v>
                </c:pt>
                <c:pt idx="7369">
                  <c:v>5.6407033929999999</c:v>
                </c:pt>
                <c:pt idx="7370">
                  <c:v>5.5948315430000006</c:v>
                </c:pt>
                <c:pt idx="7371">
                  <c:v>5.4563193419999996</c:v>
                </c:pt>
                <c:pt idx="7372">
                  <c:v>5.3525823920000004</c:v>
                </c:pt>
                <c:pt idx="7373">
                  <c:v>5.0272466070000004</c:v>
                </c:pt>
                <c:pt idx="7374">
                  <c:v>4.9057232900000001</c:v>
                </c:pt>
                <c:pt idx="7375">
                  <c:v>4.9212637779999993</c:v>
                </c:pt>
                <c:pt idx="7376">
                  <c:v>4.7598208419999999</c:v>
                </c:pt>
                <c:pt idx="7377">
                  <c:v>4.1622479800000001</c:v>
                </c:pt>
                <c:pt idx="7378">
                  <c:v>4.100570126</c:v>
                </c:pt>
                <c:pt idx="7379">
                  <c:v>4.0341139190000002</c:v>
                </c:pt>
                <c:pt idx="7380">
                  <c:v>3.236491118</c:v>
                </c:pt>
                <c:pt idx="7381">
                  <c:v>3.0729213829999997</c:v>
                </c:pt>
                <c:pt idx="7382">
                  <c:v>3.1327281189999998</c:v>
                </c:pt>
                <c:pt idx="7383">
                  <c:v>3.4034128990000001</c:v>
                </c:pt>
                <c:pt idx="7384">
                  <c:v>3.7351360929999999</c:v>
                </c:pt>
                <c:pt idx="7385">
                  <c:v>3.5374589529999998</c:v>
                </c:pt>
                <c:pt idx="7386">
                  <c:v>3.480010761</c:v>
                </c:pt>
                <c:pt idx="7387">
                  <c:v>3.8404443230000003</c:v>
                </c:pt>
                <c:pt idx="7388">
                  <c:v>4.420416114</c:v>
                </c:pt>
                <c:pt idx="7389">
                  <c:v>4.9133646200000003</c:v>
                </c:pt>
                <c:pt idx="7390">
                  <c:v>5.1527332370000005</c:v>
                </c:pt>
                <c:pt idx="7391">
                  <c:v>5.1761209689999994</c:v>
                </c:pt>
                <c:pt idx="7392">
                  <c:v>4.926891328</c:v>
                </c:pt>
                <c:pt idx="7393">
                  <c:v>4.9152709310000002</c:v>
                </c:pt>
                <c:pt idx="7394">
                  <c:v>4.8598716700000004</c:v>
                </c:pt>
                <c:pt idx="7395">
                  <c:v>4.6662905190000004</c:v>
                </c:pt>
                <c:pt idx="7396">
                  <c:v>4.2977933650000004</c:v>
                </c:pt>
                <c:pt idx="7397">
                  <c:v>3.5927496369999998</c:v>
                </c:pt>
                <c:pt idx="7398">
                  <c:v>3.6048074780000001</c:v>
                </c:pt>
                <c:pt idx="7399">
                  <c:v>3.518929172</c:v>
                </c:pt>
                <c:pt idx="7400">
                  <c:v>3.6090491789999999</c:v>
                </c:pt>
                <c:pt idx="7401">
                  <c:v>3.562443826</c:v>
                </c:pt>
                <c:pt idx="7402">
                  <c:v>4.0596693840000002</c:v>
                </c:pt>
                <c:pt idx="7403">
                  <c:v>4.2407634700000001</c:v>
                </c:pt>
                <c:pt idx="7404">
                  <c:v>4.2938205869999999</c:v>
                </c:pt>
                <c:pt idx="7405">
                  <c:v>3.9113135990000001</c:v>
                </c:pt>
                <c:pt idx="7406">
                  <c:v>3.4776367270000001</c:v>
                </c:pt>
                <c:pt idx="7407">
                  <c:v>3.1301614259999999</c:v>
                </c:pt>
                <c:pt idx="7408">
                  <c:v>2.813852378</c:v>
                </c:pt>
                <c:pt idx="7409">
                  <c:v>2.5257234070000001</c:v>
                </c:pt>
                <c:pt idx="7410">
                  <c:v>2.5154777180000001</c:v>
                </c:pt>
                <c:pt idx="7411">
                  <c:v>2.8423595449999999</c:v>
                </c:pt>
                <c:pt idx="7412">
                  <c:v>3.2929118709999998</c:v>
                </c:pt>
                <c:pt idx="7413">
                  <c:v>3.4634121470000001</c:v>
                </c:pt>
                <c:pt idx="7414">
                  <c:v>3.6131744319999997</c:v>
                </c:pt>
                <c:pt idx="7415">
                  <c:v>3.0603081780000001</c:v>
                </c:pt>
                <c:pt idx="7416">
                  <c:v>3.0523425839999998</c:v>
                </c:pt>
                <c:pt idx="7417">
                  <c:v>4.6493142299999999</c:v>
                </c:pt>
                <c:pt idx="7418">
                  <c:v>5.2454923390000001</c:v>
                </c:pt>
                <c:pt idx="7419">
                  <c:v>5.0859528360000006</c:v>
                </c:pt>
                <c:pt idx="7420">
                  <c:v>4.8885044239999997</c:v>
                </c:pt>
                <c:pt idx="7421">
                  <c:v>5.1043032359999998</c:v>
                </c:pt>
                <c:pt idx="7422">
                  <c:v>4.9327604330000003</c:v>
                </c:pt>
                <c:pt idx="7423">
                  <c:v>4.6007363029999997</c:v>
                </c:pt>
                <c:pt idx="7424">
                  <c:v>3.4151930689999999</c:v>
                </c:pt>
                <c:pt idx="7425">
                  <c:v>3.8663953059999998</c:v>
                </c:pt>
                <c:pt idx="7426">
                  <c:v>3.2415189930000001</c:v>
                </c:pt>
                <c:pt idx="7427">
                  <c:v>1.893111663</c:v>
                </c:pt>
                <c:pt idx="7428">
                  <c:v>1.5325899790000002</c:v>
                </c:pt>
                <c:pt idx="7429">
                  <c:v>1.3136347450000001</c:v>
                </c:pt>
                <c:pt idx="7430">
                  <c:v>1.015843074</c:v>
                </c:pt>
                <c:pt idx="7431">
                  <c:v>1.1265842769999999</c:v>
                </c:pt>
                <c:pt idx="7432">
                  <c:v>1.2291526060000002</c:v>
                </c:pt>
                <c:pt idx="7433">
                  <c:v>0.92101420580000004</c:v>
                </c:pt>
                <c:pt idx="7434">
                  <c:v>1.2507264889999998</c:v>
                </c:pt>
                <c:pt idx="7435">
                  <c:v>1.470451602</c:v>
                </c:pt>
                <c:pt idx="7436">
                  <c:v>1.7984258629999998</c:v>
                </c:pt>
                <c:pt idx="7437">
                  <c:v>1.905986046</c:v>
                </c:pt>
                <c:pt idx="7438">
                  <c:v>1.9817866829999999</c:v>
                </c:pt>
                <c:pt idx="7439">
                  <c:v>1.9200237</c:v>
                </c:pt>
                <c:pt idx="7440">
                  <c:v>1.957569256</c:v>
                </c:pt>
                <c:pt idx="7441">
                  <c:v>1.725727872</c:v>
                </c:pt>
                <c:pt idx="7442">
                  <c:v>1.687352314</c:v>
                </c:pt>
                <c:pt idx="7443">
                  <c:v>1.741133957</c:v>
                </c:pt>
                <c:pt idx="7444">
                  <c:v>1.6495072419999999</c:v>
                </c:pt>
                <c:pt idx="7445">
                  <c:v>1.5494349970000001</c:v>
                </c:pt>
                <c:pt idx="7446">
                  <c:v>1.5101057659999999</c:v>
                </c:pt>
                <c:pt idx="7447">
                  <c:v>1.458243548</c:v>
                </c:pt>
                <c:pt idx="7448">
                  <c:v>1.3636796139999998</c:v>
                </c:pt>
                <c:pt idx="7449">
                  <c:v>1.178506109</c:v>
                </c:pt>
                <c:pt idx="7450">
                  <c:v>1.0584349310000001</c:v>
                </c:pt>
                <c:pt idx="7451">
                  <c:v>0.87967933559999989</c:v>
                </c:pt>
                <c:pt idx="7452">
                  <c:v>0.81953461900000002</c:v>
                </c:pt>
                <c:pt idx="7453">
                  <c:v>0.79953161139999995</c:v>
                </c:pt>
                <c:pt idx="7454">
                  <c:v>0.71669677590000003</c:v>
                </c:pt>
                <c:pt idx="7455">
                  <c:v>0.79083182320000001</c:v>
                </c:pt>
                <c:pt idx="7456">
                  <c:v>0.80414313739999999</c:v>
                </c:pt>
                <c:pt idx="7457">
                  <c:v>0.74614344020000001</c:v>
                </c:pt>
                <c:pt idx="7458">
                  <c:v>0.89629561579999995</c:v>
                </c:pt>
                <c:pt idx="7459">
                  <c:v>1.244208271</c:v>
                </c:pt>
                <c:pt idx="7460">
                  <c:v>1.6540315240000001</c:v>
                </c:pt>
                <c:pt idx="7461">
                  <c:v>1.7957737950000001</c:v>
                </c:pt>
                <c:pt idx="7462">
                  <c:v>2.2569098680000002</c:v>
                </c:pt>
                <c:pt idx="7463">
                  <c:v>2.5447235030000002</c:v>
                </c:pt>
                <c:pt idx="7464">
                  <c:v>2.8736472439999998</c:v>
                </c:pt>
                <c:pt idx="7465">
                  <c:v>3.1237309440000001</c:v>
                </c:pt>
                <c:pt idx="7466">
                  <c:v>3.2580357819999999</c:v>
                </c:pt>
                <c:pt idx="7467">
                  <c:v>2.8718190209999999</c:v>
                </c:pt>
                <c:pt idx="7468">
                  <c:v>3.2598779020000004</c:v>
                </c:pt>
                <c:pt idx="7469">
                  <c:v>3.4156847619999997</c:v>
                </c:pt>
                <c:pt idx="7470">
                  <c:v>3.7273565480000004</c:v>
                </c:pt>
                <c:pt idx="7471">
                  <c:v>4.2823513780000004</c:v>
                </c:pt>
                <c:pt idx="7472">
                  <c:v>4.299668821</c:v>
                </c:pt>
                <c:pt idx="7473">
                  <c:v>3.8274337759999999</c:v>
                </c:pt>
                <c:pt idx="7474">
                  <c:v>3.9865767449999998</c:v>
                </c:pt>
                <c:pt idx="7475">
                  <c:v>4.5481818409999999</c:v>
                </c:pt>
                <c:pt idx="7476">
                  <c:v>5.4159494539999997</c:v>
                </c:pt>
                <c:pt idx="7477">
                  <c:v>5.5454276419999999</c:v>
                </c:pt>
                <c:pt idx="7478">
                  <c:v>5.422535935</c:v>
                </c:pt>
                <c:pt idx="7479">
                  <c:v>5.4511850339999999</c:v>
                </c:pt>
                <c:pt idx="7480">
                  <c:v>4.8831294340000007</c:v>
                </c:pt>
                <c:pt idx="7481">
                  <c:v>4.7648497870000002</c:v>
                </c:pt>
                <c:pt idx="7482">
                  <c:v>4.5729415079999995</c:v>
                </c:pt>
                <c:pt idx="7483">
                  <c:v>4.7821540950000001</c:v>
                </c:pt>
                <c:pt idx="7484">
                  <c:v>4.8006074209999996</c:v>
                </c:pt>
                <c:pt idx="7485">
                  <c:v>4.7943771770000003</c:v>
                </c:pt>
                <c:pt idx="7486">
                  <c:v>4.713464321</c:v>
                </c:pt>
                <c:pt idx="7487">
                  <c:v>4.937876771</c:v>
                </c:pt>
                <c:pt idx="7488">
                  <c:v>4.7110943110000001</c:v>
                </c:pt>
                <c:pt idx="7489">
                  <c:v>4.7087211470000003</c:v>
                </c:pt>
                <c:pt idx="7490">
                  <c:v>4.3179786350000002</c:v>
                </c:pt>
                <c:pt idx="7491">
                  <c:v>4.2722534720000001</c:v>
                </c:pt>
                <c:pt idx="7492">
                  <c:v>4.296284473</c:v>
                </c:pt>
                <c:pt idx="7493">
                  <c:v>4.1748600969999998</c:v>
                </c:pt>
                <c:pt idx="7494">
                  <c:v>4.1806970000000003</c:v>
                </c:pt>
                <c:pt idx="7495">
                  <c:v>4.0338516310000001</c:v>
                </c:pt>
                <c:pt idx="7496">
                  <c:v>3.5371403770000001</c:v>
                </c:pt>
                <c:pt idx="7497">
                  <c:v>2.5382996370000002</c:v>
                </c:pt>
                <c:pt idx="7498">
                  <c:v>1.9514772140000001</c:v>
                </c:pt>
                <c:pt idx="7499">
                  <c:v>1.305754267</c:v>
                </c:pt>
                <c:pt idx="7500">
                  <c:v>0.93487379450000008</c:v>
                </c:pt>
                <c:pt idx="7501">
                  <c:v>0.88515611709999997</c:v>
                </c:pt>
                <c:pt idx="7502">
                  <c:v>0.89584363690000002</c:v>
                </c:pt>
                <c:pt idx="7503">
                  <c:v>0.84851072650000003</c:v>
                </c:pt>
                <c:pt idx="7504">
                  <c:v>0.97723263550000006</c:v>
                </c:pt>
                <c:pt idx="7505">
                  <c:v>0.92008165580000001</c:v>
                </c:pt>
                <c:pt idx="7506">
                  <c:v>1.3841163990000001</c:v>
                </c:pt>
                <c:pt idx="7507">
                  <c:v>2.6355765679999998</c:v>
                </c:pt>
                <c:pt idx="7508">
                  <c:v>3.6239842119999999</c:v>
                </c:pt>
                <c:pt idx="7509">
                  <c:v>3.9978390250000002</c:v>
                </c:pt>
                <c:pt idx="7510">
                  <c:v>3.8590420399999998</c:v>
                </c:pt>
                <c:pt idx="7511">
                  <c:v>3.6415973849999999</c:v>
                </c:pt>
                <c:pt idx="7512">
                  <c:v>3.4519800979999999</c:v>
                </c:pt>
                <c:pt idx="7513">
                  <c:v>2.7364451160000001</c:v>
                </c:pt>
                <c:pt idx="7514">
                  <c:v>1.8234149529999999</c:v>
                </c:pt>
                <c:pt idx="7515">
                  <c:v>1.397182734</c:v>
                </c:pt>
                <c:pt idx="7516">
                  <c:v>1.1661400770000001</c:v>
                </c:pt>
                <c:pt idx="7517">
                  <c:v>1.035049841</c:v>
                </c:pt>
                <c:pt idx="7518">
                  <c:v>0.95060616189999991</c:v>
                </c:pt>
                <c:pt idx="7519">
                  <c:v>1.060172238</c:v>
                </c:pt>
                <c:pt idx="7520">
                  <c:v>1.2100575169999999</c:v>
                </c:pt>
                <c:pt idx="7521">
                  <c:v>0.59269614110000002</c:v>
                </c:pt>
                <c:pt idx="7522">
                  <c:v>0.51620621900000008</c:v>
                </c:pt>
                <c:pt idx="7523">
                  <c:v>0.7076047405</c:v>
                </c:pt>
                <c:pt idx="7524">
                  <c:v>0.89877701409999999</c:v>
                </c:pt>
                <c:pt idx="7525">
                  <c:v>0.96896694890000001</c:v>
                </c:pt>
                <c:pt idx="7526">
                  <c:v>1.0010585910000001</c:v>
                </c:pt>
                <c:pt idx="7527">
                  <c:v>1.094373112</c:v>
                </c:pt>
                <c:pt idx="7528">
                  <c:v>1.229344228</c:v>
                </c:pt>
                <c:pt idx="7529">
                  <c:v>1.317188866</c:v>
                </c:pt>
                <c:pt idx="7530">
                  <c:v>1.2596864889999999</c:v>
                </c:pt>
                <c:pt idx="7531">
                  <c:v>1.772205925</c:v>
                </c:pt>
                <c:pt idx="7532">
                  <c:v>2.0807215059999997</c:v>
                </c:pt>
                <c:pt idx="7533">
                  <c:v>2.5011030989999998</c:v>
                </c:pt>
                <c:pt idx="7534">
                  <c:v>3.1431958209999999</c:v>
                </c:pt>
                <c:pt idx="7535">
                  <c:v>3.4155744669999999</c:v>
                </c:pt>
                <c:pt idx="7536">
                  <c:v>3.40351925</c:v>
                </c:pt>
                <c:pt idx="7537">
                  <c:v>3.171274242</c:v>
                </c:pt>
                <c:pt idx="7538">
                  <c:v>2.93251704</c:v>
                </c:pt>
                <c:pt idx="7539">
                  <c:v>2.5756802059999999</c:v>
                </c:pt>
                <c:pt idx="7540">
                  <c:v>2.547787478</c:v>
                </c:pt>
                <c:pt idx="7541">
                  <c:v>2.0750303640000003</c:v>
                </c:pt>
                <c:pt idx="7542">
                  <c:v>1.960804209</c:v>
                </c:pt>
                <c:pt idx="7543">
                  <c:v>1.6394902790000001</c:v>
                </c:pt>
                <c:pt idx="7544">
                  <c:v>1.271481759</c:v>
                </c:pt>
                <c:pt idx="7545">
                  <c:v>0.82757542049999999</c:v>
                </c:pt>
                <c:pt idx="7546">
                  <c:v>0.96566288649999998</c:v>
                </c:pt>
                <c:pt idx="7547">
                  <c:v>1.04953059</c:v>
                </c:pt>
                <c:pt idx="7548">
                  <c:v>1.0151325630000001</c:v>
                </c:pt>
                <c:pt idx="7549">
                  <c:v>0.8478320815</c:v>
                </c:pt>
                <c:pt idx="7550">
                  <c:v>0.69915774159999999</c:v>
                </c:pt>
                <c:pt idx="7551">
                  <c:v>0.72797587739999992</c:v>
                </c:pt>
                <c:pt idx="7552">
                  <c:v>0.63568340229999998</c:v>
                </c:pt>
                <c:pt idx="7553">
                  <c:v>0.65750578700000006</c:v>
                </c:pt>
                <c:pt idx="7554">
                  <c:v>0.70628195490000001</c:v>
                </c:pt>
                <c:pt idx="7555">
                  <c:v>0.88510751459999992</c:v>
                </c:pt>
                <c:pt idx="7556">
                  <c:v>0.99552978429999994</c:v>
                </c:pt>
                <c:pt idx="7557">
                  <c:v>0.92672692980000004</c:v>
                </c:pt>
                <c:pt idx="7558">
                  <c:v>0.90932588530000003</c:v>
                </c:pt>
                <c:pt idx="7559">
                  <c:v>0.67437459170000003</c:v>
                </c:pt>
                <c:pt idx="7560">
                  <c:v>0.88519230439999996</c:v>
                </c:pt>
                <c:pt idx="7561">
                  <c:v>1.6941541469999999</c:v>
                </c:pt>
                <c:pt idx="7562">
                  <c:v>3.4062386019999997</c:v>
                </c:pt>
                <c:pt idx="7563">
                  <c:v>4.7556718560000002</c:v>
                </c:pt>
                <c:pt idx="7564">
                  <c:v>4.8897262149999996</c:v>
                </c:pt>
                <c:pt idx="7565">
                  <c:v>5.8300519980000001</c:v>
                </c:pt>
                <c:pt idx="7566">
                  <c:v>6.4334139750000006</c:v>
                </c:pt>
                <c:pt idx="7567">
                  <c:v>6.582935644</c:v>
                </c:pt>
                <c:pt idx="7568">
                  <c:v>6.4224535159999991</c:v>
                </c:pt>
                <c:pt idx="7569">
                  <c:v>6.487323763</c:v>
                </c:pt>
                <c:pt idx="7570">
                  <c:v>6.7642139299999995</c:v>
                </c:pt>
                <c:pt idx="7571">
                  <c:v>6.6251540840000001</c:v>
                </c:pt>
                <c:pt idx="7572">
                  <c:v>6.1436682600000001</c:v>
                </c:pt>
                <c:pt idx="7573">
                  <c:v>5.8441055630000003</c:v>
                </c:pt>
                <c:pt idx="7574">
                  <c:v>5.8370092849999997</c:v>
                </c:pt>
                <c:pt idx="7575">
                  <c:v>5.6403576639999997</c:v>
                </c:pt>
                <c:pt idx="7576">
                  <c:v>5.0530986110000002</c:v>
                </c:pt>
                <c:pt idx="7577">
                  <c:v>3.9641488680000001</c:v>
                </c:pt>
                <c:pt idx="7578">
                  <c:v>3.0254767069999997</c:v>
                </c:pt>
                <c:pt idx="7579">
                  <c:v>3.1571358389999999</c:v>
                </c:pt>
                <c:pt idx="7580">
                  <c:v>2.8613656559999998</c:v>
                </c:pt>
                <c:pt idx="7581">
                  <c:v>2.5519337750000002</c:v>
                </c:pt>
                <c:pt idx="7582">
                  <c:v>2.3343273980000001</c:v>
                </c:pt>
                <c:pt idx="7583">
                  <c:v>2.1312761469999999</c:v>
                </c:pt>
                <c:pt idx="7584">
                  <c:v>1.8149627290000001</c:v>
                </c:pt>
                <c:pt idx="7585">
                  <c:v>1.752256093</c:v>
                </c:pt>
                <c:pt idx="7586">
                  <c:v>1.4171722119999999</c:v>
                </c:pt>
                <c:pt idx="7587">
                  <c:v>1.085065086</c:v>
                </c:pt>
                <c:pt idx="7588">
                  <c:v>0.87848815990000007</c:v>
                </c:pt>
                <c:pt idx="7589">
                  <c:v>0.93600328440000002</c:v>
                </c:pt>
                <c:pt idx="7590">
                  <c:v>0.64988113930000002</c:v>
                </c:pt>
                <c:pt idx="7591">
                  <c:v>0.87151654889999997</c:v>
                </c:pt>
                <c:pt idx="7592">
                  <c:v>0.81206359929999994</c:v>
                </c:pt>
                <c:pt idx="7593">
                  <c:v>0.75796789090000005</c:v>
                </c:pt>
                <c:pt idx="7594">
                  <c:v>0.65693819350000004</c:v>
                </c:pt>
                <c:pt idx="7595">
                  <c:v>0.48306109899999999</c:v>
                </c:pt>
                <c:pt idx="7596">
                  <c:v>0.43268485370000004</c:v>
                </c:pt>
                <c:pt idx="7597">
                  <c:v>0.41898033159999998</c:v>
                </c:pt>
                <c:pt idx="7598">
                  <c:v>0.36508406409999999</c:v>
                </c:pt>
                <c:pt idx="7599">
                  <c:v>0.36905009500000002</c:v>
                </c:pt>
                <c:pt idx="7600">
                  <c:v>0.38708680249999999</c:v>
                </c:pt>
                <c:pt idx="7601">
                  <c:v>0.51647198939999994</c:v>
                </c:pt>
                <c:pt idx="7602">
                  <c:v>0.96908137009999995</c:v>
                </c:pt>
                <c:pt idx="7603">
                  <c:v>1.9063577949999999</c:v>
                </c:pt>
                <c:pt idx="7604">
                  <c:v>2.8810142949999999</c:v>
                </c:pt>
                <c:pt idx="7605">
                  <c:v>3.633280686</c:v>
                </c:pt>
                <c:pt idx="7606">
                  <c:v>4.0601890310000002</c:v>
                </c:pt>
                <c:pt idx="7607">
                  <c:v>4.4040255800000008</c:v>
                </c:pt>
                <c:pt idx="7608">
                  <c:v>4.6809450080000001</c:v>
                </c:pt>
                <c:pt idx="7609">
                  <c:v>5.0265997440000003</c:v>
                </c:pt>
                <c:pt idx="7610">
                  <c:v>5.2087766179999999</c:v>
                </c:pt>
                <c:pt idx="7611">
                  <c:v>5.1479494209999999</c:v>
                </c:pt>
                <c:pt idx="7612">
                  <c:v>5.2585627619999995</c:v>
                </c:pt>
                <c:pt idx="7613">
                  <c:v>5.0890416869999999</c:v>
                </c:pt>
                <c:pt idx="7614">
                  <c:v>4.9735215449999997</c:v>
                </c:pt>
                <c:pt idx="7615">
                  <c:v>5.1092159290000003</c:v>
                </c:pt>
                <c:pt idx="7616">
                  <c:v>4.7856284100000002</c:v>
                </c:pt>
                <c:pt idx="7617">
                  <c:v>4.2882637699999995</c:v>
                </c:pt>
                <c:pt idx="7618">
                  <c:v>3.937552465</c:v>
                </c:pt>
                <c:pt idx="7619">
                  <c:v>3.4861683859999997</c:v>
                </c:pt>
                <c:pt idx="7620">
                  <c:v>2.9742743610000004</c:v>
                </c:pt>
                <c:pt idx="7621">
                  <c:v>2.8978574039999998</c:v>
                </c:pt>
                <c:pt idx="7622">
                  <c:v>3.0078136460000002</c:v>
                </c:pt>
                <c:pt idx="7623">
                  <c:v>3.3594221100000001</c:v>
                </c:pt>
                <c:pt idx="7624">
                  <c:v>3.4438433009999998</c:v>
                </c:pt>
                <c:pt idx="7625">
                  <c:v>3.3879788549999996</c:v>
                </c:pt>
                <c:pt idx="7626">
                  <c:v>3.2079691650000002</c:v>
                </c:pt>
                <c:pt idx="7627">
                  <c:v>4.2874885780000005</c:v>
                </c:pt>
                <c:pt idx="7628">
                  <c:v>4.9065647070000002</c:v>
                </c:pt>
                <c:pt idx="7629">
                  <c:v>5.0810551189999993</c:v>
                </c:pt>
                <c:pt idx="7630">
                  <c:v>5.2686616400000004</c:v>
                </c:pt>
                <c:pt idx="7631">
                  <c:v>5.0731410310000005</c:v>
                </c:pt>
                <c:pt idx="7632">
                  <c:v>4.337408538</c:v>
                </c:pt>
                <c:pt idx="7633">
                  <c:v>3.6566860280000002</c:v>
                </c:pt>
                <c:pt idx="7634">
                  <c:v>3.4406410090000001</c:v>
                </c:pt>
                <c:pt idx="7635">
                  <c:v>3.0844044450000001</c:v>
                </c:pt>
                <c:pt idx="7636">
                  <c:v>2.737112438</c:v>
                </c:pt>
                <c:pt idx="7637">
                  <c:v>2.268500333</c:v>
                </c:pt>
                <c:pt idx="7638">
                  <c:v>1.9178807770000001</c:v>
                </c:pt>
                <c:pt idx="7639">
                  <c:v>1.4757249879999998</c:v>
                </c:pt>
                <c:pt idx="7640">
                  <c:v>1.3627141939999998</c:v>
                </c:pt>
                <c:pt idx="7641">
                  <c:v>0.68538502860000006</c:v>
                </c:pt>
                <c:pt idx="7642">
                  <c:v>0.30590579810000001</c:v>
                </c:pt>
                <c:pt idx="7643">
                  <c:v>0.27170404610000004</c:v>
                </c:pt>
                <c:pt idx="7644">
                  <c:v>0.69824249280000006</c:v>
                </c:pt>
                <c:pt idx="7645">
                  <c:v>1.087528464</c:v>
                </c:pt>
                <c:pt idx="7646">
                  <c:v>1.5552809190000001</c:v>
                </c:pt>
                <c:pt idx="7647">
                  <c:v>2.3818637440000003</c:v>
                </c:pt>
                <c:pt idx="7648">
                  <c:v>2.9131067979999998</c:v>
                </c:pt>
                <c:pt idx="7649">
                  <c:v>3.429069905</c:v>
                </c:pt>
                <c:pt idx="7650">
                  <c:v>4.0570378009999999</c:v>
                </c:pt>
                <c:pt idx="7651">
                  <c:v>4.9015592510000001</c:v>
                </c:pt>
                <c:pt idx="7652">
                  <c:v>5.3077460380000003</c:v>
                </c:pt>
                <c:pt idx="7653">
                  <c:v>5.5621723449999996</c:v>
                </c:pt>
                <c:pt idx="7654">
                  <c:v>5.8405606289999996</c:v>
                </c:pt>
                <c:pt idx="7655">
                  <c:v>6.0422508029999999</c:v>
                </c:pt>
                <c:pt idx="7656">
                  <c:v>6.478479428</c:v>
                </c:pt>
                <c:pt idx="7657">
                  <c:v>6.2031360299999996</c:v>
                </c:pt>
                <c:pt idx="7658">
                  <c:v>5.596992084</c:v>
                </c:pt>
                <c:pt idx="7659">
                  <c:v>5.3508448879999992</c:v>
                </c:pt>
                <c:pt idx="7660">
                  <c:v>4.9496401939999997</c:v>
                </c:pt>
                <c:pt idx="7661">
                  <c:v>4.6743001069999996</c:v>
                </c:pt>
                <c:pt idx="7662">
                  <c:v>4.9363635199999996</c:v>
                </c:pt>
                <c:pt idx="7663">
                  <c:v>5.488208309</c:v>
                </c:pt>
                <c:pt idx="7664">
                  <c:v>5.341629116</c:v>
                </c:pt>
                <c:pt idx="7665">
                  <c:v>4.8352065179999997</c:v>
                </c:pt>
                <c:pt idx="7666">
                  <c:v>5.0645684220000007</c:v>
                </c:pt>
                <c:pt idx="7667">
                  <c:v>4.8660351610000001</c:v>
                </c:pt>
                <c:pt idx="7668">
                  <c:v>4.8641916149999993</c:v>
                </c:pt>
                <c:pt idx="7669">
                  <c:v>5.302934059</c:v>
                </c:pt>
                <c:pt idx="7670">
                  <c:v>5.7335582929999998</c:v>
                </c:pt>
                <c:pt idx="7671">
                  <c:v>5.6371419530000004</c:v>
                </c:pt>
                <c:pt idx="7672">
                  <c:v>5.3909744060000007</c:v>
                </c:pt>
                <c:pt idx="7673">
                  <c:v>4.9745723500000008</c:v>
                </c:pt>
                <c:pt idx="7674">
                  <c:v>4.5552930269999994</c:v>
                </c:pt>
                <c:pt idx="7675">
                  <c:v>5.0524901030000002</c:v>
                </c:pt>
                <c:pt idx="7676">
                  <c:v>5.6171077839999999</c:v>
                </c:pt>
                <c:pt idx="7677">
                  <c:v>5.6647945170000007</c:v>
                </c:pt>
                <c:pt idx="7678">
                  <c:v>5.7968807729999998</c:v>
                </c:pt>
                <c:pt idx="7679">
                  <c:v>5.6684145920000004</c:v>
                </c:pt>
                <c:pt idx="7680">
                  <c:v>5.5944119109999999</c:v>
                </c:pt>
                <c:pt idx="7681">
                  <c:v>5.5640470359999998</c:v>
                </c:pt>
                <c:pt idx="7682">
                  <c:v>5.4592554920000005</c:v>
                </c:pt>
                <c:pt idx="7683">
                  <c:v>4.7226636490000002</c:v>
                </c:pt>
                <c:pt idx="7684">
                  <c:v>4.8624032909999997</c:v>
                </c:pt>
                <c:pt idx="7685">
                  <c:v>4.7168518869999998</c:v>
                </c:pt>
                <c:pt idx="7686">
                  <c:v>4.6589211480000001</c:v>
                </c:pt>
                <c:pt idx="7687">
                  <c:v>4.505727641</c:v>
                </c:pt>
                <c:pt idx="7688">
                  <c:v>4.0825283319999999</c:v>
                </c:pt>
                <c:pt idx="7689">
                  <c:v>3.5136366830000001</c:v>
                </c:pt>
                <c:pt idx="7690">
                  <c:v>4.1202295790000001</c:v>
                </c:pt>
                <c:pt idx="7691">
                  <c:v>4.4836022999999994</c:v>
                </c:pt>
                <c:pt idx="7692">
                  <c:v>3.6423913809999999</c:v>
                </c:pt>
                <c:pt idx="7693">
                  <c:v>2.4440451960000003</c:v>
                </c:pt>
                <c:pt idx="7694">
                  <c:v>1.920528842</c:v>
                </c:pt>
                <c:pt idx="7695">
                  <c:v>1.492764924</c:v>
                </c:pt>
                <c:pt idx="7696">
                  <c:v>1.024293154</c:v>
                </c:pt>
                <c:pt idx="7697">
                  <c:v>0.74305249210000002</c:v>
                </c:pt>
                <c:pt idx="7698">
                  <c:v>0.8028768168</c:v>
                </c:pt>
                <c:pt idx="7699">
                  <c:v>0.90282527369999999</c:v>
                </c:pt>
                <c:pt idx="7700">
                  <c:v>1.1156707859999999</c:v>
                </c:pt>
                <c:pt idx="7701">
                  <c:v>1.2349303919999999</c:v>
                </c:pt>
                <c:pt idx="7702">
                  <c:v>1.280622666</c:v>
                </c:pt>
                <c:pt idx="7703">
                  <c:v>1.462390184</c:v>
                </c:pt>
                <c:pt idx="7704">
                  <c:v>2.0345214240000002</c:v>
                </c:pt>
                <c:pt idx="7705">
                  <c:v>2.242365296</c:v>
                </c:pt>
                <c:pt idx="7706">
                  <c:v>2.420460753</c:v>
                </c:pt>
                <c:pt idx="7707">
                  <c:v>2.5280806170000001</c:v>
                </c:pt>
                <c:pt idx="7708">
                  <c:v>2.5556334080000003</c:v>
                </c:pt>
                <c:pt idx="7709">
                  <c:v>2.359298769</c:v>
                </c:pt>
                <c:pt idx="7710">
                  <c:v>2.3408156170000001</c:v>
                </c:pt>
                <c:pt idx="7711">
                  <c:v>1.9051968939999999</c:v>
                </c:pt>
                <c:pt idx="7712">
                  <c:v>1.6125377240000001</c:v>
                </c:pt>
                <c:pt idx="7713">
                  <c:v>1.091843524</c:v>
                </c:pt>
                <c:pt idx="7714">
                  <c:v>0.80272264529999993</c:v>
                </c:pt>
                <c:pt idx="7715">
                  <c:v>0.51026483450000004</c:v>
                </c:pt>
                <c:pt idx="7716">
                  <c:v>0.34939621720000003</c:v>
                </c:pt>
                <c:pt idx="7717">
                  <c:v>0.1995222052</c:v>
                </c:pt>
                <c:pt idx="7718">
                  <c:v>0.19926468389999999</c:v>
                </c:pt>
                <c:pt idx="7719">
                  <c:v>0.36485205639999996</c:v>
                </c:pt>
                <c:pt idx="7720">
                  <c:v>0.49378154120000001</c:v>
                </c:pt>
                <c:pt idx="7721">
                  <c:v>0.74224164129999992</c:v>
                </c:pt>
                <c:pt idx="7722">
                  <c:v>0.77894245620000002</c:v>
                </c:pt>
                <c:pt idx="7723">
                  <c:v>0.98747844920000005</c:v>
                </c:pt>
                <c:pt idx="7724">
                  <c:v>1.3716254939999999</c:v>
                </c:pt>
                <c:pt idx="7725">
                  <c:v>1.448807489</c:v>
                </c:pt>
                <c:pt idx="7726">
                  <c:v>1.291485481</c:v>
                </c:pt>
                <c:pt idx="7727">
                  <c:v>1.447080334</c:v>
                </c:pt>
                <c:pt idx="7728">
                  <c:v>1.8371062770000002</c:v>
                </c:pt>
                <c:pt idx="7729">
                  <c:v>1.822704417</c:v>
                </c:pt>
                <c:pt idx="7730">
                  <c:v>1.608881094</c:v>
                </c:pt>
                <c:pt idx="7731">
                  <c:v>1.133422387</c:v>
                </c:pt>
                <c:pt idx="7732">
                  <c:v>1.15742239</c:v>
                </c:pt>
                <c:pt idx="7733">
                  <c:v>1.2793855969999999</c:v>
                </c:pt>
                <c:pt idx="7734">
                  <c:v>1.694564231</c:v>
                </c:pt>
                <c:pt idx="7735">
                  <c:v>2.2515278890000001</c:v>
                </c:pt>
                <c:pt idx="7736">
                  <c:v>2.4388414649999999</c:v>
                </c:pt>
                <c:pt idx="7737">
                  <c:v>2.2783207019999998</c:v>
                </c:pt>
                <c:pt idx="7738">
                  <c:v>2.8190650390000003</c:v>
                </c:pt>
                <c:pt idx="7739">
                  <c:v>3.0494639160000001</c:v>
                </c:pt>
                <c:pt idx="7740">
                  <c:v>3.4933236510000003</c:v>
                </c:pt>
                <c:pt idx="7741">
                  <c:v>3.725841124</c:v>
                </c:pt>
                <c:pt idx="7742">
                  <c:v>3.7916138019999996</c:v>
                </c:pt>
                <c:pt idx="7743">
                  <c:v>3.7435712919999999</c:v>
                </c:pt>
                <c:pt idx="7744">
                  <c:v>4.2534947050000005</c:v>
                </c:pt>
                <c:pt idx="7745">
                  <c:v>4.6813159560000006</c:v>
                </c:pt>
                <c:pt idx="7746">
                  <c:v>4.7421729790000002</c:v>
                </c:pt>
                <c:pt idx="7747">
                  <c:v>5.2681738560000007</c:v>
                </c:pt>
                <c:pt idx="7748">
                  <c:v>6.0494339400000001</c:v>
                </c:pt>
                <c:pt idx="7749">
                  <c:v>5.9902920829999999</c:v>
                </c:pt>
                <c:pt idx="7750">
                  <c:v>5.9592828639999995</c:v>
                </c:pt>
                <c:pt idx="7751">
                  <c:v>5.9844702999999999</c:v>
                </c:pt>
                <c:pt idx="7752">
                  <c:v>5.7122882019999999</c:v>
                </c:pt>
                <c:pt idx="7753">
                  <c:v>5.7402121089999998</c:v>
                </c:pt>
                <c:pt idx="7754">
                  <c:v>5.6716622839999999</c:v>
                </c:pt>
                <c:pt idx="7755">
                  <c:v>5.5132338409999999</c:v>
                </c:pt>
                <c:pt idx="7756">
                  <c:v>5.2650376649999995</c:v>
                </c:pt>
                <c:pt idx="7757">
                  <c:v>5.3289247400000006</c:v>
                </c:pt>
                <c:pt idx="7758">
                  <c:v>5.020665889</c:v>
                </c:pt>
                <c:pt idx="7759">
                  <c:v>4.5168500470000001</c:v>
                </c:pt>
                <c:pt idx="7760">
                  <c:v>4.3669452090000007</c:v>
                </c:pt>
                <c:pt idx="7761">
                  <c:v>4.4553099899999999</c:v>
                </c:pt>
                <c:pt idx="7762">
                  <c:v>4.3161105740000005</c:v>
                </c:pt>
                <c:pt idx="7763">
                  <c:v>4.378608174</c:v>
                </c:pt>
                <c:pt idx="7764">
                  <c:v>4.3708772280000003</c:v>
                </c:pt>
                <c:pt idx="7765">
                  <c:v>4.0369988050000005</c:v>
                </c:pt>
                <c:pt idx="7766">
                  <c:v>3.762797285</c:v>
                </c:pt>
                <c:pt idx="7767">
                  <c:v>3.32149261</c:v>
                </c:pt>
                <c:pt idx="7768">
                  <c:v>3.4539615060000002</c:v>
                </c:pt>
                <c:pt idx="7769">
                  <c:v>3.3353189410000001</c:v>
                </c:pt>
                <c:pt idx="7770">
                  <c:v>3.497298115</c:v>
                </c:pt>
                <c:pt idx="7771">
                  <c:v>4.1283080300000004</c:v>
                </c:pt>
                <c:pt idx="7772">
                  <c:v>5.0716742450000005</c:v>
                </c:pt>
                <c:pt idx="7773">
                  <c:v>5.4378461500000004</c:v>
                </c:pt>
                <c:pt idx="7774">
                  <c:v>5.2923705760000006</c:v>
                </c:pt>
                <c:pt idx="7775">
                  <c:v>5.3322597079999996</c:v>
                </c:pt>
                <c:pt idx="7776">
                  <c:v>5.2333397169999998</c:v>
                </c:pt>
                <c:pt idx="7777">
                  <c:v>5.1797021029999994</c:v>
                </c:pt>
                <c:pt idx="7778">
                  <c:v>4.8568309029999996</c:v>
                </c:pt>
                <c:pt idx="7779">
                  <c:v>4.7465900879999996</c:v>
                </c:pt>
                <c:pt idx="7780">
                  <c:v>4.5002248710000003</c:v>
                </c:pt>
                <c:pt idx="7781">
                  <c:v>3.8792751769999998</c:v>
                </c:pt>
                <c:pt idx="7782">
                  <c:v>3.3217640679999998</c:v>
                </c:pt>
                <c:pt idx="7783">
                  <c:v>3.2851687900000002</c:v>
                </c:pt>
                <c:pt idx="7784">
                  <c:v>2.6651242870000003</c:v>
                </c:pt>
                <c:pt idx="7785">
                  <c:v>2.3397939219999997</c:v>
                </c:pt>
                <c:pt idx="7786">
                  <c:v>2.4988226800000004</c:v>
                </c:pt>
                <c:pt idx="7787">
                  <c:v>2.356266674</c:v>
                </c:pt>
                <c:pt idx="7788">
                  <c:v>2.0373559979999998</c:v>
                </c:pt>
                <c:pt idx="7789">
                  <c:v>1.538589529</c:v>
                </c:pt>
                <c:pt idx="7790">
                  <c:v>1.52889736</c:v>
                </c:pt>
                <c:pt idx="7791">
                  <c:v>1.4608322720000002</c:v>
                </c:pt>
                <c:pt idx="7792">
                  <c:v>1.4296517160000002</c:v>
                </c:pt>
                <c:pt idx="7793">
                  <c:v>2.2142653799999996</c:v>
                </c:pt>
                <c:pt idx="7794">
                  <c:v>4.7355126050000003</c:v>
                </c:pt>
                <c:pt idx="7795">
                  <c:v>5.993959254</c:v>
                </c:pt>
                <c:pt idx="7796">
                  <c:v>6.3152149409999998</c:v>
                </c:pt>
                <c:pt idx="7797">
                  <c:v>6.4160698940000005</c:v>
                </c:pt>
                <c:pt idx="7798">
                  <c:v>6.6134104220000003</c:v>
                </c:pt>
                <c:pt idx="7799">
                  <c:v>6.644520515</c:v>
                </c:pt>
                <c:pt idx="7800">
                  <c:v>6.7571456999999997</c:v>
                </c:pt>
                <c:pt idx="7801">
                  <c:v>6.5365204160000001</c:v>
                </c:pt>
                <c:pt idx="7802">
                  <c:v>6.3840612029999999</c:v>
                </c:pt>
                <c:pt idx="7803">
                  <c:v>6.1777155239999999</c:v>
                </c:pt>
                <c:pt idx="7804">
                  <c:v>6.0006814909999999</c:v>
                </c:pt>
                <c:pt idx="7805">
                  <c:v>5.7104176859999995</c:v>
                </c:pt>
                <c:pt idx="7806">
                  <c:v>5.3604751450000006</c:v>
                </c:pt>
                <c:pt idx="7807">
                  <c:v>4.759842516</c:v>
                </c:pt>
                <c:pt idx="7808">
                  <c:v>4.0625400369999998</c:v>
                </c:pt>
                <c:pt idx="7809">
                  <c:v>3.9074661000000002</c:v>
                </c:pt>
                <c:pt idx="7810">
                  <c:v>3.871873205</c:v>
                </c:pt>
                <c:pt idx="7811">
                  <c:v>3.772875881</c:v>
                </c:pt>
                <c:pt idx="7812">
                  <c:v>3.9288669490000001</c:v>
                </c:pt>
                <c:pt idx="7813">
                  <c:v>3.704393595</c:v>
                </c:pt>
                <c:pt idx="7814">
                  <c:v>3.4004127090000003</c:v>
                </c:pt>
                <c:pt idx="7815">
                  <c:v>3.0345183590000002</c:v>
                </c:pt>
                <c:pt idx="7816">
                  <c:v>2.2130550859999998</c:v>
                </c:pt>
                <c:pt idx="7817">
                  <c:v>1.5930968839999999</c:v>
                </c:pt>
                <c:pt idx="7818">
                  <c:v>1.344925962</c:v>
                </c:pt>
                <c:pt idx="7819">
                  <c:v>1.4122999649999999</c:v>
                </c:pt>
                <c:pt idx="7820">
                  <c:v>1.3696437350000001</c:v>
                </c:pt>
                <c:pt idx="7821">
                  <c:v>1.2491806409999999</c:v>
                </c:pt>
                <c:pt idx="7822">
                  <c:v>1.232139586</c:v>
                </c:pt>
                <c:pt idx="7823">
                  <c:v>1.1955525119999999</c:v>
                </c:pt>
                <c:pt idx="7824">
                  <c:v>1.1931800590000001</c:v>
                </c:pt>
                <c:pt idx="7825">
                  <c:v>1.1023538470000001</c:v>
                </c:pt>
                <c:pt idx="7826">
                  <c:v>1.158894487</c:v>
                </c:pt>
                <c:pt idx="7827">
                  <c:v>1.194428496</c:v>
                </c:pt>
                <c:pt idx="7828">
                  <c:v>1.223682859</c:v>
                </c:pt>
                <c:pt idx="7829">
                  <c:v>1.1892281439999999</c:v>
                </c:pt>
                <c:pt idx="7830">
                  <c:v>1.1957366280000001</c:v>
                </c:pt>
                <c:pt idx="7831">
                  <c:v>1.3072017439999999</c:v>
                </c:pt>
                <c:pt idx="7832">
                  <c:v>1.210531542</c:v>
                </c:pt>
                <c:pt idx="7833">
                  <c:v>1.3048784089999999</c:v>
                </c:pt>
                <c:pt idx="7834">
                  <c:v>1.285297444</c:v>
                </c:pt>
                <c:pt idx="7835">
                  <c:v>1.305361185</c:v>
                </c:pt>
                <c:pt idx="7836">
                  <c:v>1.4296101209999998</c:v>
                </c:pt>
                <c:pt idx="7837">
                  <c:v>1.6493981879999999</c:v>
                </c:pt>
                <c:pt idx="7838">
                  <c:v>1.804143746</c:v>
                </c:pt>
                <c:pt idx="7839">
                  <c:v>1.7485137259999999</c:v>
                </c:pt>
                <c:pt idx="7840">
                  <c:v>1.7668950219999999</c:v>
                </c:pt>
                <c:pt idx="7841">
                  <c:v>1.789485851</c:v>
                </c:pt>
                <c:pt idx="7842">
                  <c:v>1.854895425</c:v>
                </c:pt>
                <c:pt idx="7843">
                  <c:v>1.848547787</c:v>
                </c:pt>
                <c:pt idx="7844">
                  <c:v>1.873296155</c:v>
                </c:pt>
                <c:pt idx="7845">
                  <c:v>1.8037107129999999</c:v>
                </c:pt>
                <c:pt idx="7846">
                  <c:v>1.346215564</c:v>
                </c:pt>
                <c:pt idx="7847">
                  <c:v>1.1497983059999999</c:v>
                </c:pt>
                <c:pt idx="7848">
                  <c:v>1.0084411929999999</c:v>
                </c:pt>
                <c:pt idx="7849">
                  <c:v>1.113832876</c:v>
                </c:pt>
                <c:pt idx="7850">
                  <c:v>1.157365865</c:v>
                </c:pt>
                <c:pt idx="7851">
                  <c:v>1.2772877579999999</c:v>
                </c:pt>
                <c:pt idx="7852">
                  <c:v>1.552616003</c:v>
                </c:pt>
                <c:pt idx="7853">
                  <c:v>1.3670892480000001</c:v>
                </c:pt>
                <c:pt idx="7854">
                  <c:v>1.2569855010000002</c:v>
                </c:pt>
                <c:pt idx="7855">
                  <c:v>1.0940628799999998</c:v>
                </c:pt>
                <c:pt idx="7856">
                  <c:v>0.97469825590000003</c:v>
                </c:pt>
                <c:pt idx="7857">
                  <c:v>1.0022208269999999</c:v>
                </c:pt>
                <c:pt idx="7858">
                  <c:v>0.91756161520000001</c:v>
                </c:pt>
                <c:pt idx="7859">
                  <c:v>0.83518860830000008</c:v>
                </c:pt>
                <c:pt idx="7860">
                  <c:v>0.77033009050000001</c:v>
                </c:pt>
                <c:pt idx="7861">
                  <c:v>0.77244456640000003</c:v>
                </c:pt>
                <c:pt idx="7862">
                  <c:v>0.69545475599999995</c:v>
                </c:pt>
                <c:pt idx="7863">
                  <c:v>0.70159812050000003</c:v>
                </c:pt>
                <c:pt idx="7864">
                  <c:v>0.63957670749999995</c:v>
                </c:pt>
                <c:pt idx="7865">
                  <c:v>0.57855716849999994</c:v>
                </c:pt>
                <c:pt idx="7866">
                  <c:v>0.58366410180000006</c:v>
                </c:pt>
                <c:pt idx="7867">
                  <c:v>0.62893860689999992</c:v>
                </c:pt>
                <c:pt idx="7868">
                  <c:v>0.66432944869999999</c:v>
                </c:pt>
                <c:pt idx="7869">
                  <c:v>0.61490464519999999</c:v>
                </c:pt>
                <c:pt idx="7870">
                  <c:v>0.69909367699999991</c:v>
                </c:pt>
                <c:pt idx="7871">
                  <c:v>0.7478428560999999</c:v>
                </c:pt>
                <c:pt idx="7872">
                  <c:v>0.86892430760000006</c:v>
                </c:pt>
                <c:pt idx="7873">
                  <c:v>0.81330896419999998</c:v>
                </c:pt>
                <c:pt idx="7874">
                  <c:v>0.58159661309999999</c:v>
                </c:pt>
                <c:pt idx="7875">
                  <c:v>0.60311100109999993</c:v>
                </c:pt>
                <c:pt idx="7876">
                  <c:v>0.8241088433</c:v>
                </c:pt>
                <c:pt idx="7877">
                  <c:v>0.67267509520000002</c:v>
                </c:pt>
                <c:pt idx="7878">
                  <c:v>0.73724465729999999</c:v>
                </c:pt>
                <c:pt idx="7879">
                  <c:v>0.67357245190000004</c:v>
                </c:pt>
                <c:pt idx="7880">
                  <c:v>0.81202801590000007</c:v>
                </c:pt>
                <c:pt idx="7881">
                  <c:v>0.79879077679999999</c:v>
                </c:pt>
                <c:pt idx="7882">
                  <c:v>0.71260517209999996</c:v>
                </c:pt>
                <c:pt idx="7883">
                  <c:v>0.49561332650000001</c:v>
                </c:pt>
                <c:pt idx="7884">
                  <c:v>0.60799573080000002</c:v>
                </c:pt>
                <c:pt idx="7885">
                  <c:v>0.77957418850000004</c:v>
                </c:pt>
                <c:pt idx="7886">
                  <c:v>0.77896698730000002</c:v>
                </c:pt>
                <c:pt idx="7887">
                  <c:v>0.70746121380000004</c:v>
                </c:pt>
                <c:pt idx="7888">
                  <c:v>0.76953356280000007</c:v>
                </c:pt>
                <c:pt idx="7889">
                  <c:v>0.92289308200000009</c:v>
                </c:pt>
                <c:pt idx="7890">
                  <c:v>1.1449359130000001</c:v>
                </c:pt>
                <c:pt idx="7891">
                  <c:v>1.0374970719999999</c:v>
                </c:pt>
                <c:pt idx="7892">
                  <c:v>1.215116216</c:v>
                </c:pt>
                <c:pt idx="7893">
                  <c:v>1.236755622</c:v>
                </c:pt>
                <c:pt idx="7894">
                  <c:v>1.3577910959999999</c:v>
                </c:pt>
                <c:pt idx="7895">
                  <c:v>1.7152381130000001</c:v>
                </c:pt>
                <c:pt idx="7896">
                  <c:v>1.728002585</c:v>
                </c:pt>
                <c:pt idx="7897">
                  <c:v>1.7209076080000001</c:v>
                </c:pt>
                <c:pt idx="7898">
                  <c:v>2.0129179339999999</c:v>
                </c:pt>
                <c:pt idx="7899">
                  <c:v>2.097501807</c:v>
                </c:pt>
                <c:pt idx="7900">
                  <c:v>2.0139670120000002</c:v>
                </c:pt>
                <c:pt idx="7901">
                  <c:v>1.847081585</c:v>
                </c:pt>
                <c:pt idx="7902">
                  <c:v>1.869732594</c:v>
                </c:pt>
                <c:pt idx="7903">
                  <c:v>1.964457439</c:v>
                </c:pt>
                <c:pt idx="7904">
                  <c:v>2.1135710140000001</c:v>
                </c:pt>
                <c:pt idx="7905">
                  <c:v>2.4530653259999999</c:v>
                </c:pt>
                <c:pt idx="7906">
                  <c:v>3.2704848649999998</c:v>
                </c:pt>
                <c:pt idx="7907">
                  <c:v>3.6560902190000002</c:v>
                </c:pt>
                <c:pt idx="7908">
                  <c:v>4.4285538340000006</c:v>
                </c:pt>
                <c:pt idx="7909">
                  <c:v>4.898383376</c:v>
                </c:pt>
                <c:pt idx="7910">
                  <c:v>5.1150204419999996</c:v>
                </c:pt>
                <c:pt idx="7911">
                  <c:v>5.0725370339999998</c:v>
                </c:pt>
                <c:pt idx="7912">
                  <c:v>5.1376158720000005</c:v>
                </c:pt>
                <c:pt idx="7913">
                  <c:v>4.8078454260000001</c:v>
                </c:pt>
                <c:pt idx="7914">
                  <c:v>3.8532726080000002</c:v>
                </c:pt>
                <c:pt idx="7915">
                  <c:v>3.8639666290000001</c:v>
                </c:pt>
                <c:pt idx="7916">
                  <c:v>4.0591950670000001</c:v>
                </c:pt>
                <c:pt idx="7917">
                  <c:v>4.2437747099999994</c:v>
                </c:pt>
                <c:pt idx="7918">
                  <c:v>4.0868873499999996</c:v>
                </c:pt>
                <c:pt idx="7919">
                  <c:v>4.1026419079999998</c:v>
                </c:pt>
                <c:pt idx="7920">
                  <c:v>3.5420434049999998</c:v>
                </c:pt>
                <c:pt idx="7921">
                  <c:v>3.1904123180000004</c:v>
                </c:pt>
                <c:pt idx="7922">
                  <c:v>2.6372831809999999</c:v>
                </c:pt>
                <c:pt idx="7923">
                  <c:v>2.098742068</c:v>
                </c:pt>
                <c:pt idx="7924">
                  <c:v>1.774560857</c:v>
                </c:pt>
                <c:pt idx="7925">
                  <c:v>1.7445312209999999</c:v>
                </c:pt>
                <c:pt idx="7926">
                  <c:v>1.633393877</c:v>
                </c:pt>
                <c:pt idx="7927">
                  <c:v>1.371395149</c:v>
                </c:pt>
                <c:pt idx="7928">
                  <c:v>1.1865665449999998</c:v>
                </c:pt>
                <c:pt idx="7929">
                  <c:v>1.124638459</c:v>
                </c:pt>
                <c:pt idx="7930">
                  <c:v>0.71547494559999991</c:v>
                </c:pt>
                <c:pt idx="7931">
                  <c:v>0.38857965789999999</c:v>
                </c:pt>
                <c:pt idx="7932">
                  <c:v>0.27177609730000002</c:v>
                </c:pt>
                <c:pt idx="7933">
                  <c:v>0.23517714580000001</c:v>
                </c:pt>
                <c:pt idx="7934">
                  <c:v>0.2702150371</c:v>
                </c:pt>
                <c:pt idx="7935">
                  <c:v>0.27036530580000001</c:v>
                </c:pt>
                <c:pt idx="7936">
                  <c:v>0.2388413087</c:v>
                </c:pt>
                <c:pt idx="7937">
                  <c:v>0.28540484179999998</c:v>
                </c:pt>
                <c:pt idx="7938">
                  <c:v>0.51786400790000009</c:v>
                </c:pt>
                <c:pt idx="7939">
                  <c:v>0.90771033820000002</c:v>
                </c:pt>
                <c:pt idx="7940">
                  <c:v>1.5944352930000001</c:v>
                </c:pt>
                <c:pt idx="7941">
                  <c:v>1.890296754</c:v>
                </c:pt>
                <c:pt idx="7942">
                  <c:v>1.907034691</c:v>
                </c:pt>
                <c:pt idx="7943">
                  <c:v>2.0637016210000003</c:v>
                </c:pt>
                <c:pt idx="7944">
                  <c:v>2.0934103850000003</c:v>
                </c:pt>
                <c:pt idx="7945">
                  <c:v>2.5436201409999999</c:v>
                </c:pt>
                <c:pt idx="7946">
                  <c:v>2.7013671430000001</c:v>
                </c:pt>
                <c:pt idx="7947">
                  <c:v>3.1395839769999996</c:v>
                </c:pt>
                <c:pt idx="7948">
                  <c:v>3.2666109240000001</c:v>
                </c:pt>
                <c:pt idx="7949">
                  <c:v>3.411049443</c:v>
                </c:pt>
                <c:pt idx="7950">
                  <c:v>3.4366648789999998</c:v>
                </c:pt>
                <c:pt idx="7951">
                  <c:v>3.3169471960000001</c:v>
                </c:pt>
                <c:pt idx="7952">
                  <c:v>3.1736212699999999</c:v>
                </c:pt>
                <c:pt idx="7953">
                  <c:v>2.3674129719999999</c:v>
                </c:pt>
                <c:pt idx="7954">
                  <c:v>1.8066667030000001</c:v>
                </c:pt>
                <c:pt idx="7955">
                  <c:v>1.4739466370000001</c:v>
                </c:pt>
                <c:pt idx="7956">
                  <c:v>0.93891535559999995</c:v>
                </c:pt>
                <c:pt idx="7957">
                  <c:v>0.80562895079999997</c:v>
                </c:pt>
                <c:pt idx="7958">
                  <c:v>0.67768430430000004</c:v>
                </c:pt>
                <c:pt idx="7959">
                  <c:v>0.70541519019999999</c:v>
                </c:pt>
                <c:pt idx="7960">
                  <c:v>0.63273465139999996</c:v>
                </c:pt>
                <c:pt idx="7961">
                  <c:v>0.71157526739999999</c:v>
                </c:pt>
                <c:pt idx="7962">
                  <c:v>1.2593972769999999</c:v>
                </c:pt>
                <c:pt idx="7963">
                  <c:v>2.3425405420000001</c:v>
                </c:pt>
                <c:pt idx="7964">
                  <c:v>3.2047711469999998</c:v>
                </c:pt>
                <c:pt idx="7965">
                  <c:v>3.9137596110000001</c:v>
                </c:pt>
                <c:pt idx="7966">
                  <c:v>4.3481824269999994</c:v>
                </c:pt>
                <c:pt idx="7967">
                  <c:v>4.1200188260000008</c:v>
                </c:pt>
                <c:pt idx="7968">
                  <c:v>3.807701062</c:v>
                </c:pt>
                <c:pt idx="7969">
                  <c:v>3.4655411199999997</c:v>
                </c:pt>
                <c:pt idx="7970">
                  <c:v>3.1891335709999997</c:v>
                </c:pt>
                <c:pt idx="7971">
                  <c:v>3.114378828</c:v>
                </c:pt>
                <c:pt idx="7972">
                  <c:v>3.2354757920000004</c:v>
                </c:pt>
                <c:pt idx="7973">
                  <c:v>2.9778973930000001</c:v>
                </c:pt>
                <c:pt idx="7974">
                  <c:v>2.7532964880000002</c:v>
                </c:pt>
                <c:pt idx="7975">
                  <c:v>2.7555879430000001</c:v>
                </c:pt>
                <c:pt idx="7976">
                  <c:v>2.966228342</c:v>
                </c:pt>
                <c:pt idx="7977">
                  <c:v>2.349997584</c:v>
                </c:pt>
                <c:pt idx="7978">
                  <c:v>2.1647345470000001</c:v>
                </c:pt>
                <c:pt idx="7979">
                  <c:v>2.3059389349999999</c:v>
                </c:pt>
                <c:pt idx="7980">
                  <c:v>1.8436611949999999</c:v>
                </c:pt>
                <c:pt idx="7981">
                  <c:v>1.9263439519999999</c:v>
                </c:pt>
                <c:pt idx="7982">
                  <c:v>2.0563191780000003</c:v>
                </c:pt>
                <c:pt idx="7983">
                  <c:v>2.0864574940000002</c:v>
                </c:pt>
                <c:pt idx="7984">
                  <c:v>2.204764419</c:v>
                </c:pt>
                <c:pt idx="7985">
                  <c:v>2.1721387549999998</c:v>
                </c:pt>
                <c:pt idx="7986">
                  <c:v>3.1524574919999999</c:v>
                </c:pt>
                <c:pt idx="7987">
                  <c:v>4.8524141630000006</c:v>
                </c:pt>
                <c:pt idx="7988">
                  <c:v>5.6054984080000008</c:v>
                </c:pt>
                <c:pt idx="7989">
                  <c:v>5.9228749770000002</c:v>
                </c:pt>
                <c:pt idx="7990">
                  <c:v>5.895089091</c:v>
                </c:pt>
                <c:pt idx="7991">
                  <c:v>5.931237458</c:v>
                </c:pt>
                <c:pt idx="7992">
                  <c:v>5.9264266870000002</c:v>
                </c:pt>
                <c:pt idx="7993">
                  <c:v>5.5075036829999995</c:v>
                </c:pt>
                <c:pt idx="7994">
                  <c:v>5.2403962289999999</c:v>
                </c:pt>
                <c:pt idx="7995">
                  <c:v>4.7297500440000002</c:v>
                </c:pt>
                <c:pt idx="7996">
                  <c:v>4.1697272549999997</c:v>
                </c:pt>
                <c:pt idx="7997">
                  <c:v>4.1164869570000002</c:v>
                </c:pt>
                <c:pt idx="7998">
                  <c:v>3.911962366</c:v>
                </c:pt>
                <c:pt idx="7999">
                  <c:v>3.7411566609999998</c:v>
                </c:pt>
                <c:pt idx="8000">
                  <c:v>3.5367623050000003</c:v>
                </c:pt>
                <c:pt idx="8001">
                  <c:v>2.629810011</c:v>
                </c:pt>
                <c:pt idx="8002">
                  <c:v>2.494531297</c:v>
                </c:pt>
                <c:pt idx="8003">
                  <c:v>2.5141896950000002</c:v>
                </c:pt>
                <c:pt idx="8004">
                  <c:v>2.246866142</c:v>
                </c:pt>
                <c:pt idx="8005">
                  <c:v>1.917772373</c:v>
                </c:pt>
                <c:pt idx="8006">
                  <c:v>1.5594138040000001</c:v>
                </c:pt>
                <c:pt idx="8007">
                  <c:v>1.3702225260000001</c:v>
                </c:pt>
                <c:pt idx="8008">
                  <c:v>1.129359408</c:v>
                </c:pt>
                <c:pt idx="8009">
                  <c:v>1.328365751</c:v>
                </c:pt>
                <c:pt idx="8010">
                  <c:v>2.1411777060000001</c:v>
                </c:pt>
                <c:pt idx="8011">
                  <c:v>2.9131896479999999</c:v>
                </c:pt>
                <c:pt idx="8012">
                  <c:v>3.835826387</c:v>
                </c:pt>
                <c:pt idx="8013">
                  <c:v>4.7602217389999995</c:v>
                </c:pt>
                <c:pt idx="8014">
                  <c:v>4.9737505549999996</c:v>
                </c:pt>
                <c:pt idx="8015">
                  <c:v>4.7371053110000005</c:v>
                </c:pt>
                <c:pt idx="8016">
                  <c:v>4.4950354269999995</c:v>
                </c:pt>
                <c:pt idx="8017">
                  <c:v>4.1648590029999992</c:v>
                </c:pt>
                <c:pt idx="8018">
                  <c:v>3.6274891819999997</c:v>
                </c:pt>
                <c:pt idx="8019">
                  <c:v>3.2299344339999996</c:v>
                </c:pt>
                <c:pt idx="8020">
                  <c:v>2.7977321609999999</c:v>
                </c:pt>
                <c:pt idx="8021">
                  <c:v>2.5083720330000001</c:v>
                </c:pt>
                <c:pt idx="8022">
                  <c:v>2.4642289500000003</c:v>
                </c:pt>
                <c:pt idx="8023">
                  <c:v>2.1324590520000002</c:v>
                </c:pt>
                <c:pt idx="8024">
                  <c:v>1.904950318</c:v>
                </c:pt>
                <c:pt idx="8025">
                  <c:v>1.542068596</c:v>
                </c:pt>
                <c:pt idx="8026">
                  <c:v>1.270730707</c:v>
                </c:pt>
                <c:pt idx="8027">
                  <c:v>1.238781355</c:v>
                </c:pt>
                <c:pt idx="8028">
                  <c:v>1.1811217919999999</c:v>
                </c:pt>
                <c:pt idx="8029">
                  <c:v>1.0130647939999999</c:v>
                </c:pt>
                <c:pt idx="8030">
                  <c:v>0.92007655279999989</c:v>
                </c:pt>
                <c:pt idx="8031">
                  <c:v>1.0958189819999999</c:v>
                </c:pt>
                <c:pt idx="8032">
                  <c:v>1.3083138189999999</c:v>
                </c:pt>
                <c:pt idx="8033">
                  <c:v>1.7573334110000001</c:v>
                </c:pt>
                <c:pt idx="8034">
                  <c:v>1.989995339</c:v>
                </c:pt>
                <c:pt idx="8035">
                  <c:v>2.1765938330000001</c:v>
                </c:pt>
                <c:pt idx="8036">
                  <c:v>2.3518528889999999</c:v>
                </c:pt>
                <c:pt idx="8037">
                  <c:v>2.0860639780000003</c:v>
                </c:pt>
                <c:pt idx="8038">
                  <c:v>2.45144662</c:v>
                </c:pt>
                <c:pt idx="8039">
                  <c:v>2.7886811910000002</c:v>
                </c:pt>
                <c:pt idx="8040">
                  <c:v>2.873710199</c:v>
                </c:pt>
                <c:pt idx="8041">
                  <c:v>2.9879288960000001</c:v>
                </c:pt>
                <c:pt idx="8042">
                  <c:v>2.8839693959999999</c:v>
                </c:pt>
                <c:pt idx="8043">
                  <c:v>2.5723987470000003</c:v>
                </c:pt>
                <c:pt idx="8044">
                  <c:v>2.619805543</c:v>
                </c:pt>
                <c:pt idx="8045">
                  <c:v>2.62613304</c:v>
                </c:pt>
                <c:pt idx="8046">
                  <c:v>3.3174515570000001</c:v>
                </c:pt>
                <c:pt idx="8047">
                  <c:v>3.7952172099999997</c:v>
                </c:pt>
                <c:pt idx="8048">
                  <c:v>3.8517988509999999</c:v>
                </c:pt>
                <c:pt idx="8049">
                  <c:v>3.2946320789999999</c:v>
                </c:pt>
                <c:pt idx="8050">
                  <c:v>2.853436613</c:v>
                </c:pt>
                <c:pt idx="8051">
                  <c:v>2.6493018999999998</c:v>
                </c:pt>
                <c:pt idx="8052">
                  <c:v>2.532592631</c:v>
                </c:pt>
                <c:pt idx="8053">
                  <c:v>1.748813926</c:v>
                </c:pt>
                <c:pt idx="8054">
                  <c:v>1.2437108139999999</c:v>
                </c:pt>
                <c:pt idx="8055">
                  <c:v>1.016931649</c:v>
                </c:pt>
                <c:pt idx="8056">
                  <c:v>0.91613811580000004</c:v>
                </c:pt>
                <c:pt idx="8057">
                  <c:v>0.75055621629999991</c:v>
                </c:pt>
                <c:pt idx="8058">
                  <c:v>0.89013712180000004</c:v>
                </c:pt>
                <c:pt idx="8059">
                  <c:v>1.178686283</c:v>
                </c:pt>
                <c:pt idx="8060">
                  <c:v>1.61845181</c:v>
                </c:pt>
                <c:pt idx="8061">
                  <c:v>2.5382209739999997</c:v>
                </c:pt>
                <c:pt idx="8062">
                  <c:v>3.2476972179999999</c:v>
                </c:pt>
                <c:pt idx="8063">
                  <c:v>3.7400045409999998</c:v>
                </c:pt>
                <c:pt idx="8064">
                  <c:v>4.2770093310000004</c:v>
                </c:pt>
                <c:pt idx="8065">
                  <c:v>4.8471076000000002</c:v>
                </c:pt>
                <c:pt idx="8066">
                  <c:v>4.9185808180000006</c:v>
                </c:pt>
                <c:pt idx="8067">
                  <c:v>5.1898717859999994</c:v>
                </c:pt>
                <c:pt idx="8068">
                  <c:v>5.0148077329999996</c:v>
                </c:pt>
                <c:pt idx="8069">
                  <c:v>4.7970639030000006</c:v>
                </c:pt>
                <c:pt idx="8070">
                  <c:v>4.7976677639999998</c:v>
                </c:pt>
                <c:pt idx="8071">
                  <c:v>5.0601820630000001</c:v>
                </c:pt>
                <c:pt idx="8072">
                  <c:v>4.7606064090000002</c:v>
                </c:pt>
                <c:pt idx="8073">
                  <c:v>4.1209623359999998</c:v>
                </c:pt>
                <c:pt idx="8074">
                  <c:v>3.4145565879999999</c:v>
                </c:pt>
                <c:pt idx="8075">
                  <c:v>3.2093572859999999</c:v>
                </c:pt>
                <c:pt idx="8076">
                  <c:v>3.0165481340000002</c:v>
                </c:pt>
                <c:pt idx="8077">
                  <c:v>2.4654868720000001</c:v>
                </c:pt>
                <c:pt idx="8078">
                  <c:v>2.2601067499999998</c:v>
                </c:pt>
                <c:pt idx="8079">
                  <c:v>2.3691626230000002</c:v>
                </c:pt>
                <c:pt idx="8080">
                  <c:v>2.2490400249999998</c:v>
                </c:pt>
                <c:pt idx="8081">
                  <c:v>2.3435770389999999</c:v>
                </c:pt>
                <c:pt idx="8082">
                  <c:v>2.7117150259999998</c:v>
                </c:pt>
                <c:pt idx="8083">
                  <c:v>3.7772411749999999</c:v>
                </c:pt>
                <c:pt idx="8084">
                  <c:v>4.4542840269999999</c:v>
                </c:pt>
                <c:pt idx="8085">
                  <c:v>5.2193597659999993</c:v>
                </c:pt>
                <c:pt idx="8086">
                  <c:v>5.4424222149999997</c:v>
                </c:pt>
                <c:pt idx="8087">
                  <c:v>5.7545035540000002</c:v>
                </c:pt>
                <c:pt idx="8088">
                  <c:v>5.736521969</c:v>
                </c:pt>
                <c:pt idx="8089">
                  <c:v>6.0065517120000003</c:v>
                </c:pt>
                <c:pt idx="8090">
                  <c:v>5.7797801519999998</c:v>
                </c:pt>
                <c:pt idx="8091">
                  <c:v>5.7667013290000009</c:v>
                </c:pt>
                <c:pt idx="8092">
                  <c:v>5.3031877960000005</c:v>
                </c:pt>
                <c:pt idx="8093">
                  <c:v>5.0525458670000001</c:v>
                </c:pt>
                <c:pt idx="8094">
                  <c:v>4.8381002019999997</c:v>
                </c:pt>
                <c:pt idx="8095">
                  <c:v>4.1393130119999997</c:v>
                </c:pt>
                <c:pt idx="8096">
                  <c:v>3.4991200660000001</c:v>
                </c:pt>
                <c:pt idx="8097">
                  <c:v>2.9216947340000003</c:v>
                </c:pt>
                <c:pt idx="8098">
                  <c:v>1.901922101</c:v>
                </c:pt>
                <c:pt idx="8099">
                  <c:v>2.031075065</c:v>
                </c:pt>
                <c:pt idx="8100">
                  <c:v>2.722981436</c:v>
                </c:pt>
                <c:pt idx="8101">
                  <c:v>3.3940560359999998</c:v>
                </c:pt>
                <c:pt idx="8102">
                  <c:v>3.25874599</c:v>
                </c:pt>
                <c:pt idx="8103">
                  <c:v>3.131515066</c:v>
                </c:pt>
                <c:pt idx="8104">
                  <c:v>2.4586045850000002</c:v>
                </c:pt>
                <c:pt idx="8105">
                  <c:v>1.2496176210000001</c:v>
                </c:pt>
                <c:pt idx="8106">
                  <c:v>1.472188778</c:v>
                </c:pt>
                <c:pt idx="8107">
                  <c:v>1.9653999879999999</c:v>
                </c:pt>
                <c:pt idx="8108">
                  <c:v>2.9166861170000002</c:v>
                </c:pt>
                <c:pt idx="8109">
                  <c:v>3.5198307690000004</c:v>
                </c:pt>
                <c:pt idx="8110">
                  <c:v>4.4564646919999999</c:v>
                </c:pt>
                <c:pt idx="8111">
                  <c:v>4.9741698149999998</c:v>
                </c:pt>
                <c:pt idx="8112">
                  <c:v>5.635487146</c:v>
                </c:pt>
                <c:pt idx="8113">
                  <c:v>5.571886267</c:v>
                </c:pt>
                <c:pt idx="8114">
                  <c:v>5.7075492130000001</c:v>
                </c:pt>
                <c:pt idx="8115">
                  <c:v>5.8520849029999997</c:v>
                </c:pt>
                <c:pt idx="8116">
                  <c:v>5.9546701890000007</c:v>
                </c:pt>
                <c:pt idx="8117">
                  <c:v>5.9593082549999998</c:v>
                </c:pt>
                <c:pt idx="8118">
                  <c:v>5.9456075459999997</c:v>
                </c:pt>
                <c:pt idx="8119">
                  <c:v>5.8105353619999995</c:v>
                </c:pt>
                <c:pt idx="8120">
                  <c:v>5.4869013820000001</c:v>
                </c:pt>
                <c:pt idx="8121">
                  <c:v>4.7028429789999997</c:v>
                </c:pt>
                <c:pt idx="8122">
                  <c:v>5.0219108329999997</c:v>
                </c:pt>
                <c:pt idx="8123">
                  <c:v>4.2977007230000002</c:v>
                </c:pt>
                <c:pt idx="8124">
                  <c:v>3.329321464</c:v>
                </c:pt>
                <c:pt idx="8125">
                  <c:v>2.3949995629999998</c:v>
                </c:pt>
                <c:pt idx="8126">
                  <c:v>1.714512839</c:v>
                </c:pt>
                <c:pt idx="8127">
                  <c:v>1.6460365050000001</c:v>
                </c:pt>
                <c:pt idx="8128">
                  <c:v>1.7211445459999999</c:v>
                </c:pt>
                <c:pt idx="8129">
                  <c:v>2.3079307259999999</c:v>
                </c:pt>
                <c:pt idx="8130">
                  <c:v>2.3333112460000001</c:v>
                </c:pt>
                <c:pt idx="8131">
                  <c:v>2.584526195</c:v>
                </c:pt>
                <c:pt idx="8132">
                  <c:v>2.8702125999999999</c:v>
                </c:pt>
                <c:pt idx="8133">
                  <c:v>3.432496462</c:v>
                </c:pt>
                <c:pt idx="8134">
                  <c:v>2.955298564</c:v>
                </c:pt>
                <c:pt idx="8135">
                  <c:v>2.5565888880000003</c:v>
                </c:pt>
                <c:pt idx="8136">
                  <c:v>2.3086742189999998</c:v>
                </c:pt>
                <c:pt idx="8137">
                  <c:v>2.3093107559999999</c:v>
                </c:pt>
                <c:pt idx="8138">
                  <c:v>2.1192860059999998</c:v>
                </c:pt>
                <c:pt idx="8139">
                  <c:v>2.6687637780000002</c:v>
                </c:pt>
                <c:pt idx="8140">
                  <c:v>2.5139221160000003</c:v>
                </c:pt>
                <c:pt idx="8141">
                  <c:v>2.4957017489999997</c:v>
                </c:pt>
                <c:pt idx="8142">
                  <c:v>2.7764156990000002</c:v>
                </c:pt>
                <c:pt idx="8143">
                  <c:v>2.5665982119999997</c:v>
                </c:pt>
                <c:pt idx="8144">
                  <c:v>2.6730321300000002</c:v>
                </c:pt>
                <c:pt idx="8145">
                  <c:v>2.7138015470000001</c:v>
                </c:pt>
                <c:pt idx="8146">
                  <c:v>2.8232289640000001</c:v>
                </c:pt>
                <c:pt idx="8147">
                  <c:v>2.4734241659999996</c:v>
                </c:pt>
                <c:pt idx="8148">
                  <c:v>2.3794883439999999</c:v>
                </c:pt>
                <c:pt idx="8149">
                  <c:v>2.4571661009999999</c:v>
                </c:pt>
                <c:pt idx="8150">
                  <c:v>2.4754572490000002</c:v>
                </c:pt>
                <c:pt idx="8151">
                  <c:v>2.6108815679999999</c:v>
                </c:pt>
                <c:pt idx="8152">
                  <c:v>2.3354087539999999</c:v>
                </c:pt>
                <c:pt idx="8153">
                  <c:v>2.4065308180000002</c:v>
                </c:pt>
                <c:pt idx="8154">
                  <c:v>2.1178326729999997</c:v>
                </c:pt>
                <c:pt idx="8155">
                  <c:v>1.9140989990000001</c:v>
                </c:pt>
                <c:pt idx="8156">
                  <c:v>2.3968748519999998</c:v>
                </c:pt>
                <c:pt idx="8157">
                  <c:v>2.7706368219999997</c:v>
                </c:pt>
                <c:pt idx="8158">
                  <c:v>2.1942279680000003</c:v>
                </c:pt>
                <c:pt idx="8159">
                  <c:v>1.958169064</c:v>
                </c:pt>
                <c:pt idx="8160">
                  <c:v>2.417717895</c:v>
                </c:pt>
                <c:pt idx="8161">
                  <c:v>2.2904682950000002</c:v>
                </c:pt>
                <c:pt idx="8162">
                  <c:v>2.2754135139999998</c:v>
                </c:pt>
                <c:pt idx="8163">
                  <c:v>2.5578639779999999</c:v>
                </c:pt>
                <c:pt idx="8164">
                  <c:v>2.478780682</c:v>
                </c:pt>
                <c:pt idx="8165">
                  <c:v>1.9846802210000001</c:v>
                </c:pt>
                <c:pt idx="8166">
                  <c:v>3.1759415600000001</c:v>
                </c:pt>
                <c:pt idx="8167">
                  <c:v>3.1704488980000001</c:v>
                </c:pt>
                <c:pt idx="8168">
                  <c:v>2.5881061880000003</c:v>
                </c:pt>
                <c:pt idx="8169">
                  <c:v>1.8249307480000001</c:v>
                </c:pt>
                <c:pt idx="8170">
                  <c:v>1.291925649</c:v>
                </c:pt>
                <c:pt idx="8171">
                  <c:v>0.94956071229999994</c:v>
                </c:pt>
                <c:pt idx="8172">
                  <c:v>0.83264927250000009</c:v>
                </c:pt>
                <c:pt idx="8173">
                  <c:v>0.7352271131</c:v>
                </c:pt>
                <c:pt idx="8174">
                  <c:v>0.63872301450000002</c:v>
                </c:pt>
                <c:pt idx="8175">
                  <c:v>0.58692692160000004</c:v>
                </c:pt>
                <c:pt idx="8176">
                  <c:v>0.57651217450000003</c:v>
                </c:pt>
                <c:pt idx="8177">
                  <c:v>0.52256403340000002</c:v>
                </c:pt>
                <c:pt idx="8178">
                  <c:v>0.42130095070000001</c:v>
                </c:pt>
                <c:pt idx="8179">
                  <c:v>0.34754094830000004</c:v>
                </c:pt>
                <c:pt idx="8180">
                  <c:v>0.2815635548</c:v>
                </c:pt>
                <c:pt idx="8181">
                  <c:v>0.28126112239999995</c:v>
                </c:pt>
                <c:pt idx="8182">
                  <c:v>0.33380893809999995</c:v>
                </c:pt>
                <c:pt idx="8183">
                  <c:v>0.44590797730000004</c:v>
                </c:pt>
                <c:pt idx="8184">
                  <c:v>0.45593709319999998</c:v>
                </c:pt>
                <c:pt idx="8185">
                  <c:v>0.4965479874</c:v>
                </c:pt>
                <c:pt idx="8186">
                  <c:v>0.55681889100000004</c:v>
                </c:pt>
                <c:pt idx="8187">
                  <c:v>0.68292834089999999</c:v>
                </c:pt>
                <c:pt idx="8188">
                  <c:v>0.58761346910000001</c:v>
                </c:pt>
                <c:pt idx="8189">
                  <c:v>0.46842111149999999</c:v>
                </c:pt>
                <c:pt idx="8190">
                  <c:v>0.36217307430000001</c:v>
                </c:pt>
                <c:pt idx="8191">
                  <c:v>0.35036845259999999</c:v>
                </c:pt>
                <c:pt idx="8192">
                  <c:v>0.2578576896</c:v>
                </c:pt>
                <c:pt idx="8193">
                  <c:v>0.31067964619999999</c:v>
                </c:pt>
                <c:pt idx="8194">
                  <c:v>0.54850038570000004</c:v>
                </c:pt>
                <c:pt idx="8195">
                  <c:v>0.85084578929999999</c:v>
                </c:pt>
                <c:pt idx="8196">
                  <c:v>1.081817042</c:v>
                </c:pt>
                <c:pt idx="8197">
                  <c:v>0.91409014060000005</c:v>
                </c:pt>
                <c:pt idx="8198">
                  <c:v>0.83649514839999994</c:v>
                </c:pt>
                <c:pt idx="8199">
                  <c:v>0.65653765720000001</c:v>
                </c:pt>
                <c:pt idx="8200">
                  <c:v>0.52743537509999994</c:v>
                </c:pt>
                <c:pt idx="8201">
                  <c:v>0.37901768279999998</c:v>
                </c:pt>
                <c:pt idx="8202">
                  <c:v>0.4578499855</c:v>
                </c:pt>
                <c:pt idx="8203">
                  <c:v>0.56279303810000003</c:v>
                </c:pt>
                <c:pt idx="8204">
                  <c:v>0.77426673300000004</c:v>
                </c:pt>
                <c:pt idx="8205">
                  <c:v>0.72978890060000001</c:v>
                </c:pt>
                <c:pt idx="8206">
                  <c:v>0.91890640570000004</c:v>
                </c:pt>
                <c:pt idx="8207">
                  <c:v>1.102170911</c:v>
                </c:pt>
                <c:pt idx="8208">
                  <c:v>1.1319430970000002</c:v>
                </c:pt>
                <c:pt idx="8209">
                  <c:v>1.0982934200000001</c:v>
                </c:pt>
                <c:pt idx="8210">
                  <c:v>1.1212865429999999</c:v>
                </c:pt>
                <c:pt idx="8211">
                  <c:v>1.2942412569999999</c:v>
                </c:pt>
                <c:pt idx="8212">
                  <c:v>1.730733466</c:v>
                </c:pt>
                <c:pt idx="8213">
                  <c:v>2.0780181280000001</c:v>
                </c:pt>
                <c:pt idx="8214">
                  <c:v>2.04627136</c:v>
                </c:pt>
                <c:pt idx="8215">
                  <c:v>2.4299657909999999</c:v>
                </c:pt>
                <c:pt idx="8216">
                  <c:v>2.414004099</c:v>
                </c:pt>
                <c:pt idx="8217">
                  <c:v>1.937556115</c:v>
                </c:pt>
                <c:pt idx="8218">
                  <c:v>1.389479525</c:v>
                </c:pt>
                <c:pt idx="8219">
                  <c:v>1.085893024</c:v>
                </c:pt>
                <c:pt idx="8220">
                  <c:v>0.75581045219999998</c:v>
                </c:pt>
                <c:pt idx="8221">
                  <c:v>0.5143829593</c:v>
                </c:pt>
                <c:pt idx="8222">
                  <c:v>0.59076828219999999</c:v>
                </c:pt>
                <c:pt idx="8223">
                  <c:v>0.62998969580000008</c:v>
                </c:pt>
                <c:pt idx="8224">
                  <c:v>0.6714386361000001</c:v>
                </c:pt>
                <c:pt idx="8225">
                  <c:v>0.68601336440000005</c:v>
                </c:pt>
                <c:pt idx="8226">
                  <c:v>0.75986778070000005</c:v>
                </c:pt>
                <c:pt idx="8227">
                  <c:v>0.7404299634</c:v>
                </c:pt>
                <c:pt idx="8228">
                  <c:v>0.84165742999999993</c:v>
                </c:pt>
                <c:pt idx="8229">
                  <c:v>0.83125164679999997</c:v>
                </c:pt>
                <c:pt idx="8230">
                  <c:v>0.84321021910000005</c:v>
                </c:pt>
                <c:pt idx="8231">
                  <c:v>0.90025772589999997</c:v>
                </c:pt>
                <c:pt idx="8232">
                  <c:v>0.99953119200000007</c:v>
                </c:pt>
                <c:pt idx="8233">
                  <c:v>1.1611910749999999</c:v>
                </c:pt>
                <c:pt idx="8234">
                  <c:v>1.2224777739999999</c:v>
                </c:pt>
                <c:pt idx="8235">
                  <c:v>1.1255722319999999</c:v>
                </c:pt>
                <c:pt idx="8236">
                  <c:v>1.0277263640000001</c:v>
                </c:pt>
                <c:pt idx="8237">
                  <c:v>1.1479861949999999</c:v>
                </c:pt>
                <c:pt idx="8238">
                  <c:v>1.2173012000000001</c:v>
                </c:pt>
                <c:pt idx="8239">
                  <c:v>1.043780465</c:v>
                </c:pt>
                <c:pt idx="8240">
                  <c:v>0.98759502519999998</c:v>
                </c:pt>
                <c:pt idx="8241">
                  <c:v>0.75339286839999997</c:v>
                </c:pt>
                <c:pt idx="8242">
                  <c:v>0.58385588770000008</c:v>
                </c:pt>
                <c:pt idx="8243">
                  <c:v>0.3686960171</c:v>
                </c:pt>
                <c:pt idx="8244">
                  <c:v>0.37455512270000002</c:v>
                </c:pt>
                <c:pt idx="8245">
                  <c:v>0.54214880930000009</c:v>
                </c:pt>
                <c:pt idx="8246">
                  <c:v>0.766131546</c:v>
                </c:pt>
                <c:pt idx="8247">
                  <c:v>1.1959286070000001</c:v>
                </c:pt>
                <c:pt idx="8248">
                  <c:v>1.4110544749999998</c:v>
                </c:pt>
                <c:pt idx="8249">
                  <c:v>1.342887092</c:v>
                </c:pt>
                <c:pt idx="8250">
                  <c:v>1.7140166720000001</c:v>
                </c:pt>
                <c:pt idx="8251">
                  <c:v>2.3735893510000001</c:v>
                </c:pt>
                <c:pt idx="8252">
                  <c:v>3.2430216939999998</c:v>
                </c:pt>
                <c:pt idx="8253">
                  <c:v>4.3382671750000004</c:v>
                </c:pt>
                <c:pt idx="8254">
                  <c:v>4.7357776999999999</c:v>
                </c:pt>
                <c:pt idx="8255">
                  <c:v>4.7791353299999999</c:v>
                </c:pt>
                <c:pt idx="8256">
                  <c:v>4.7928193950000004</c:v>
                </c:pt>
                <c:pt idx="8257">
                  <c:v>4.3459445580000002</c:v>
                </c:pt>
                <c:pt idx="8258">
                  <c:v>4.1868328699999999</c:v>
                </c:pt>
                <c:pt idx="8259">
                  <c:v>3.6354048459999997</c:v>
                </c:pt>
                <c:pt idx="8260">
                  <c:v>3.3998753900000001</c:v>
                </c:pt>
                <c:pt idx="8261">
                  <c:v>3.0514691010000004</c:v>
                </c:pt>
                <c:pt idx="8262">
                  <c:v>2.2065992400000001</c:v>
                </c:pt>
                <c:pt idx="8263">
                  <c:v>1.834160024</c:v>
                </c:pt>
                <c:pt idx="8264">
                  <c:v>1.801374673</c:v>
                </c:pt>
                <c:pt idx="8265">
                  <c:v>1.9050149489999999</c:v>
                </c:pt>
                <c:pt idx="8266">
                  <c:v>3.0205846009999999</c:v>
                </c:pt>
                <c:pt idx="8267">
                  <c:v>3.69060955</c:v>
                </c:pt>
                <c:pt idx="8268">
                  <c:v>3.712870793</c:v>
                </c:pt>
                <c:pt idx="8269">
                  <c:v>3.2161918639999998</c:v>
                </c:pt>
                <c:pt idx="8270">
                  <c:v>3.1552655000000001</c:v>
                </c:pt>
                <c:pt idx="8271">
                  <c:v>3.023998191</c:v>
                </c:pt>
                <c:pt idx="8272">
                  <c:v>2.9671616190000001</c:v>
                </c:pt>
                <c:pt idx="8273">
                  <c:v>2.407236041</c:v>
                </c:pt>
                <c:pt idx="8274">
                  <c:v>1.6981670790000001</c:v>
                </c:pt>
                <c:pt idx="8275">
                  <c:v>1.677815541</c:v>
                </c:pt>
                <c:pt idx="8276">
                  <c:v>1.5278155180000002</c:v>
                </c:pt>
                <c:pt idx="8277">
                  <c:v>1.3610228010000001</c:v>
                </c:pt>
                <c:pt idx="8278">
                  <c:v>1.198414399</c:v>
                </c:pt>
                <c:pt idx="8279">
                  <c:v>1.024933578</c:v>
                </c:pt>
                <c:pt idx="8280">
                  <c:v>0.79269938950000007</c:v>
                </c:pt>
                <c:pt idx="8281">
                  <c:v>0.74790129579999998</c:v>
                </c:pt>
                <c:pt idx="8282">
                  <c:v>0.49302423010000002</c:v>
                </c:pt>
                <c:pt idx="8283">
                  <c:v>0.48204663149999999</c:v>
                </c:pt>
                <c:pt idx="8284">
                  <c:v>0.50469624889999998</c:v>
                </c:pt>
                <c:pt idx="8285">
                  <c:v>0.4630689885</c:v>
                </c:pt>
                <c:pt idx="8286">
                  <c:v>0.4693680704</c:v>
                </c:pt>
                <c:pt idx="8287">
                  <c:v>0.50973378719999995</c:v>
                </c:pt>
                <c:pt idx="8288">
                  <c:v>0.47700846200000002</c:v>
                </c:pt>
                <c:pt idx="8289">
                  <c:v>0.41323499689999998</c:v>
                </c:pt>
                <c:pt idx="8290">
                  <c:v>0.34656029729999999</c:v>
                </c:pt>
                <c:pt idx="8291">
                  <c:v>0.41327642789999997</c:v>
                </c:pt>
                <c:pt idx="8292">
                  <c:v>0.420589396</c:v>
                </c:pt>
                <c:pt idx="8293">
                  <c:v>0.21147350049999999</c:v>
                </c:pt>
                <c:pt idx="8294">
                  <c:v>0.18409301450000001</c:v>
                </c:pt>
                <c:pt idx="8295">
                  <c:v>0.20944941389999999</c:v>
                </c:pt>
                <c:pt idx="8296">
                  <c:v>0.17920232519999998</c:v>
                </c:pt>
                <c:pt idx="8297">
                  <c:v>0.30029884530000001</c:v>
                </c:pt>
                <c:pt idx="8298">
                  <c:v>0.94702893219999995</c:v>
                </c:pt>
                <c:pt idx="8299">
                  <c:v>1.7081700350000002</c:v>
                </c:pt>
                <c:pt idx="8300">
                  <c:v>2.4294245460000004</c:v>
                </c:pt>
                <c:pt idx="8301">
                  <c:v>2.922836905</c:v>
                </c:pt>
                <c:pt idx="8302">
                  <c:v>3.47935258</c:v>
                </c:pt>
                <c:pt idx="8303">
                  <c:v>4.2406451660000002</c:v>
                </c:pt>
                <c:pt idx="8304">
                  <c:v>4.0021159710000003</c:v>
                </c:pt>
                <c:pt idx="8305">
                  <c:v>3.8763910670000001</c:v>
                </c:pt>
                <c:pt idx="8306">
                  <c:v>4.0709595389999995</c:v>
                </c:pt>
                <c:pt idx="8307">
                  <c:v>4.1273481460000001</c:v>
                </c:pt>
                <c:pt idx="8308">
                  <c:v>4.2466538710000004</c:v>
                </c:pt>
                <c:pt idx="8309">
                  <c:v>4.159685981</c:v>
                </c:pt>
                <c:pt idx="8310">
                  <c:v>4.1080497329999996</c:v>
                </c:pt>
                <c:pt idx="8311">
                  <c:v>4.1943571659999996</c:v>
                </c:pt>
                <c:pt idx="8312">
                  <c:v>4.4509980630000001</c:v>
                </c:pt>
                <c:pt idx="8313">
                  <c:v>4.294709718</c:v>
                </c:pt>
                <c:pt idx="8314">
                  <c:v>4.3802358839999993</c:v>
                </c:pt>
                <c:pt idx="8315">
                  <c:v>4.225936881</c:v>
                </c:pt>
                <c:pt idx="8316">
                  <c:v>4.1377926900000004</c:v>
                </c:pt>
                <c:pt idx="8317">
                  <c:v>3.4886500930000004</c:v>
                </c:pt>
                <c:pt idx="8318">
                  <c:v>4.0109466459999998</c:v>
                </c:pt>
                <c:pt idx="8319">
                  <c:v>4.321821001</c:v>
                </c:pt>
                <c:pt idx="8320">
                  <c:v>4.4594379000000002</c:v>
                </c:pt>
                <c:pt idx="8321">
                  <c:v>4.9767071549999997</c:v>
                </c:pt>
                <c:pt idx="8322">
                  <c:v>5.050322049</c:v>
                </c:pt>
                <c:pt idx="8323">
                  <c:v>5.0202098150000003</c:v>
                </c:pt>
                <c:pt idx="8324">
                  <c:v>4.8149754919999994</c:v>
                </c:pt>
                <c:pt idx="8325">
                  <c:v>4.7200387629999998</c:v>
                </c:pt>
                <c:pt idx="8326">
                  <c:v>4.911649079</c:v>
                </c:pt>
                <c:pt idx="8327">
                  <c:v>4.5604299300000006</c:v>
                </c:pt>
                <c:pt idx="8328">
                  <c:v>3.9942137999999998</c:v>
                </c:pt>
                <c:pt idx="8329">
                  <c:v>3.5275586419999998</c:v>
                </c:pt>
                <c:pt idx="8330">
                  <c:v>3.9093196950000002</c:v>
                </c:pt>
                <c:pt idx="8331">
                  <c:v>4.4603285789999996</c:v>
                </c:pt>
                <c:pt idx="8332">
                  <c:v>5.256201881</c:v>
                </c:pt>
                <c:pt idx="8333">
                  <c:v>5.3745366780000001</c:v>
                </c:pt>
                <c:pt idx="8334">
                  <c:v>5.6413779480000006</c:v>
                </c:pt>
                <c:pt idx="8335">
                  <c:v>5.709330542</c:v>
                </c:pt>
                <c:pt idx="8336">
                  <c:v>5.6242652550000001</c:v>
                </c:pt>
                <c:pt idx="8337">
                  <c:v>5.3398998469999999</c:v>
                </c:pt>
                <c:pt idx="8338">
                  <c:v>5.4838673609999997</c:v>
                </c:pt>
                <c:pt idx="8339">
                  <c:v>4.8964299170000007</c:v>
                </c:pt>
                <c:pt idx="8340">
                  <c:v>4.218945186</c:v>
                </c:pt>
                <c:pt idx="8341">
                  <c:v>4.2157805250000004</c:v>
                </c:pt>
                <c:pt idx="8342">
                  <c:v>4.3156806870000004</c:v>
                </c:pt>
                <c:pt idx="8343">
                  <c:v>4.5576572910000008</c:v>
                </c:pt>
                <c:pt idx="8344">
                  <c:v>4.0207839139999999</c:v>
                </c:pt>
                <c:pt idx="8345">
                  <c:v>3.1306590239999998</c:v>
                </c:pt>
                <c:pt idx="8346">
                  <c:v>2.1578715980000003</c:v>
                </c:pt>
                <c:pt idx="8347">
                  <c:v>1.7210917999999999</c:v>
                </c:pt>
                <c:pt idx="8348">
                  <c:v>1.3463509929999999</c:v>
                </c:pt>
                <c:pt idx="8349">
                  <c:v>0.98974804289999996</c:v>
                </c:pt>
                <c:pt idx="8350">
                  <c:v>0.94132824839999996</c:v>
                </c:pt>
                <c:pt idx="8351">
                  <c:v>0.91289124239999997</c:v>
                </c:pt>
                <c:pt idx="8352">
                  <c:v>0.95306927919999995</c:v>
                </c:pt>
                <c:pt idx="8353">
                  <c:v>0.94264660319999993</c:v>
                </c:pt>
                <c:pt idx="8354">
                  <c:v>0.9148081294999999</c:v>
                </c:pt>
                <c:pt idx="8355">
                  <c:v>0.98411667260000002</c:v>
                </c:pt>
                <c:pt idx="8356">
                  <c:v>1.2755817329999999</c:v>
                </c:pt>
                <c:pt idx="8357">
                  <c:v>1.475633041</c:v>
                </c:pt>
                <c:pt idx="8358">
                  <c:v>1.5005133319999999</c:v>
                </c:pt>
                <c:pt idx="8359">
                  <c:v>1.6074873399999998</c:v>
                </c:pt>
                <c:pt idx="8360">
                  <c:v>1.942521835</c:v>
                </c:pt>
                <c:pt idx="8361">
                  <c:v>1.8732209959999999</c:v>
                </c:pt>
                <c:pt idx="8362">
                  <c:v>1.2759137539999998</c:v>
                </c:pt>
                <c:pt idx="8363">
                  <c:v>1.1361672229999999</c:v>
                </c:pt>
                <c:pt idx="8364">
                  <c:v>1.417785472</c:v>
                </c:pt>
                <c:pt idx="8365">
                  <c:v>1.308764332</c:v>
                </c:pt>
                <c:pt idx="8366">
                  <c:v>1.3436295809999999</c:v>
                </c:pt>
                <c:pt idx="8367">
                  <c:v>1.4722219329999999</c:v>
                </c:pt>
                <c:pt idx="8368">
                  <c:v>1.5400187510000001</c:v>
                </c:pt>
                <c:pt idx="8369">
                  <c:v>1.185848867</c:v>
                </c:pt>
                <c:pt idx="8370">
                  <c:v>1.3589133790000001</c:v>
                </c:pt>
                <c:pt idx="8371">
                  <c:v>2.0122700070000001</c:v>
                </c:pt>
                <c:pt idx="8372">
                  <c:v>2.5065945969999999</c:v>
                </c:pt>
                <c:pt idx="8373">
                  <c:v>3.0586821820000001</c:v>
                </c:pt>
                <c:pt idx="8374">
                  <c:v>3.4342581480000001</c:v>
                </c:pt>
                <c:pt idx="8375">
                  <c:v>3.967484324</c:v>
                </c:pt>
                <c:pt idx="8376">
                  <c:v>4.1764845160000004</c:v>
                </c:pt>
                <c:pt idx="8377">
                  <c:v>3.995137578</c:v>
                </c:pt>
                <c:pt idx="8378">
                  <c:v>3.8429702689999998</c:v>
                </c:pt>
                <c:pt idx="8379">
                  <c:v>3.6869578700000001</c:v>
                </c:pt>
                <c:pt idx="8380">
                  <c:v>3.1134907759999999</c:v>
                </c:pt>
                <c:pt idx="8381">
                  <c:v>2.865117519</c:v>
                </c:pt>
                <c:pt idx="8382">
                  <c:v>2.310324434</c:v>
                </c:pt>
                <c:pt idx="8383">
                  <c:v>2.0095055990000001</c:v>
                </c:pt>
                <c:pt idx="8384">
                  <c:v>1.577448092</c:v>
                </c:pt>
                <c:pt idx="8385">
                  <c:v>1.2530436239999998</c:v>
                </c:pt>
                <c:pt idx="8386">
                  <c:v>0.59336867650000003</c:v>
                </c:pt>
                <c:pt idx="8387">
                  <c:v>0.47774754699999999</c:v>
                </c:pt>
                <c:pt idx="8388">
                  <c:v>0.47104947390000002</c:v>
                </c:pt>
                <c:pt idx="8389">
                  <c:v>0.7256205349</c:v>
                </c:pt>
                <c:pt idx="8390">
                  <c:v>0.91141101209999997</c:v>
                </c:pt>
                <c:pt idx="8391">
                  <c:v>0.72987071140000004</c:v>
                </c:pt>
                <c:pt idx="8392">
                  <c:v>0.55120680479999995</c:v>
                </c:pt>
                <c:pt idx="8393">
                  <c:v>0.45035713869999999</c:v>
                </c:pt>
                <c:pt idx="8394">
                  <c:v>0.40754655409999996</c:v>
                </c:pt>
                <c:pt idx="8395">
                  <c:v>0.6590756834</c:v>
                </c:pt>
                <c:pt idx="8396">
                  <c:v>1.0703749519999999</c:v>
                </c:pt>
                <c:pt idx="8397">
                  <c:v>1.6105611960000001</c:v>
                </c:pt>
                <c:pt idx="8398">
                  <c:v>2.1289669130000002</c:v>
                </c:pt>
                <c:pt idx="8399">
                  <c:v>2.5774346349999999</c:v>
                </c:pt>
                <c:pt idx="8400">
                  <c:v>3.0131115190000002</c:v>
                </c:pt>
                <c:pt idx="8401">
                  <c:v>2.9991360519999999</c:v>
                </c:pt>
                <c:pt idx="8402">
                  <c:v>2.3931769100000002</c:v>
                </c:pt>
                <c:pt idx="8403">
                  <c:v>2.2428667300000003</c:v>
                </c:pt>
                <c:pt idx="8404">
                  <c:v>2.0302287780000001</c:v>
                </c:pt>
                <c:pt idx="8405">
                  <c:v>1.7275024490000002</c:v>
                </c:pt>
                <c:pt idx="8406">
                  <c:v>1.3971170529999999</c:v>
                </c:pt>
                <c:pt idx="8407">
                  <c:v>1.1257273800000001</c:v>
                </c:pt>
                <c:pt idx="8408">
                  <c:v>0.92613020719999994</c:v>
                </c:pt>
                <c:pt idx="8409">
                  <c:v>0.60199633919999995</c:v>
                </c:pt>
                <c:pt idx="8410">
                  <c:v>0.1583979284</c:v>
                </c:pt>
                <c:pt idx="8411">
                  <c:v>6.3078013880000006E-2</c:v>
                </c:pt>
                <c:pt idx="8412">
                  <c:v>7.344450257E-2</c:v>
                </c:pt>
                <c:pt idx="8413">
                  <c:v>6.2394736809999997E-2</c:v>
                </c:pt>
                <c:pt idx="8414">
                  <c:v>7.5444170310000003E-2</c:v>
                </c:pt>
                <c:pt idx="8415">
                  <c:v>0.12467789500000001</c:v>
                </c:pt>
                <c:pt idx="8416">
                  <c:v>0.2318234065</c:v>
                </c:pt>
                <c:pt idx="8417">
                  <c:v>0.31224488409999995</c:v>
                </c:pt>
                <c:pt idx="8418">
                  <c:v>0.49211342009999998</c:v>
                </c:pt>
                <c:pt idx="8419">
                  <c:v>0.77534562540000007</c:v>
                </c:pt>
                <c:pt idx="8420">
                  <c:v>1.0024706159999999</c:v>
                </c:pt>
                <c:pt idx="8421">
                  <c:v>1.3132375669999998</c:v>
                </c:pt>
                <c:pt idx="8422">
                  <c:v>1.7956924619999999</c:v>
                </c:pt>
                <c:pt idx="8423">
                  <c:v>2.3615906039999999</c:v>
                </c:pt>
                <c:pt idx="8424">
                  <c:v>2.7741349799999999</c:v>
                </c:pt>
                <c:pt idx="8425">
                  <c:v>3.0574615720000002</c:v>
                </c:pt>
                <c:pt idx="8426">
                  <c:v>3.1535284029999997</c:v>
                </c:pt>
                <c:pt idx="8427">
                  <c:v>3.1544033580000002</c:v>
                </c:pt>
                <c:pt idx="8428">
                  <c:v>3.2647107360000001</c:v>
                </c:pt>
                <c:pt idx="8429">
                  <c:v>3.4303653650000001</c:v>
                </c:pt>
                <c:pt idx="8430">
                  <c:v>3.8660783219999999</c:v>
                </c:pt>
                <c:pt idx="8431">
                  <c:v>4.0315180559999995</c:v>
                </c:pt>
                <c:pt idx="8432">
                  <c:v>4.1887642090000003</c:v>
                </c:pt>
                <c:pt idx="8433">
                  <c:v>3.5093073590000001</c:v>
                </c:pt>
                <c:pt idx="8434">
                  <c:v>2.7375772339999997</c:v>
                </c:pt>
                <c:pt idx="8435">
                  <c:v>3.0760904300000003</c:v>
                </c:pt>
                <c:pt idx="8436">
                  <c:v>3.3652104</c:v>
                </c:pt>
                <c:pt idx="8437">
                  <c:v>3.4413163599999996</c:v>
                </c:pt>
                <c:pt idx="8438">
                  <c:v>3.81511589</c:v>
                </c:pt>
                <c:pt idx="8439">
                  <c:v>4.3297673899999998</c:v>
                </c:pt>
                <c:pt idx="8440">
                  <c:v>4.5908826039999999</c:v>
                </c:pt>
                <c:pt idx="8441">
                  <c:v>4.3139715729999999</c:v>
                </c:pt>
                <c:pt idx="8442">
                  <c:v>5.0757209890000006</c:v>
                </c:pt>
                <c:pt idx="8443">
                  <c:v>6.2374183650000008</c:v>
                </c:pt>
                <c:pt idx="8444">
                  <c:v>6.7076922119999995</c:v>
                </c:pt>
                <c:pt idx="8445">
                  <c:v>6.9734335459999999</c:v>
                </c:pt>
                <c:pt idx="8446">
                  <c:v>7.0276785159999999</c:v>
                </c:pt>
                <c:pt idx="8447">
                  <c:v>6.9415665139999998</c:v>
                </c:pt>
                <c:pt idx="8448">
                  <c:v>6.7772713070000004</c:v>
                </c:pt>
                <c:pt idx="8449">
                  <c:v>6.8766729660000001</c:v>
                </c:pt>
                <c:pt idx="8450">
                  <c:v>6.7951864670000006</c:v>
                </c:pt>
                <c:pt idx="8451">
                  <c:v>6.7688762450000004</c:v>
                </c:pt>
                <c:pt idx="8452">
                  <c:v>6.3471589599999998</c:v>
                </c:pt>
                <c:pt idx="8453">
                  <c:v>6.1989431660000003</c:v>
                </c:pt>
                <c:pt idx="8454">
                  <c:v>6.3064259959999998</c:v>
                </c:pt>
                <c:pt idx="8455">
                  <c:v>6.4326958350000005</c:v>
                </c:pt>
                <c:pt idx="8456">
                  <c:v>5.6748225909999999</c:v>
                </c:pt>
                <c:pt idx="8457">
                  <c:v>5.7153266330000001</c:v>
                </c:pt>
                <c:pt idx="8458">
                  <c:v>5.6846180130000006</c:v>
                </c:pt>
                <c:pt idx="8459">
                  <c:v>5.3938753889999997</c:v>
                </c:pt>
                <c:pt idx="8460">
                  <c:v>5.3654170889999993</c:v>
                </c:pt>
                <c:pt idx="8461">
                  <c:v>5.322238918</c:v>
                </c:pt>
                <c:pt idx="8462">
                  <c:v>4.9209545799999992</c:v>
                </c:pt>
                <c:pt idx="8463">
                  <c:v>4.658253384</c:v>
                </c:pt>
                <c:pt idx="8464">
                  <c:v>4.5119144349999996</c:v>
                </c:pt>
                <c:pt idx="8465">
                  <c:v>4.3372254610000001</c:v>
                </c:pt>
                <c:pt idx="8466">
                  <c:v>5.136943584</c:v>
                </c:pt>
                <c:pt idx="8467">
                  <c:v>5.6601414379999992</c:v>
                </c:pt>
                <c:pt idx="8468">
                  <c:v>6.2834174880000004</c:v>
                </c:pt>
                <c:pt idx="8469">
                  <c:v>6.3771414860000002</c:v>
                </c:pt>
                <c:pt idx="8470">
                  <c:v>6.418429121</c:v>
                </c:pt>
                <c:pt idx="8471">
                  <c:v>6.0650181559999998</c:v>
                </c:pt>
                <c:pt idx="8472">
                  <c:v>5.3771949510000008</c:v>
                </c:pt>
                <c:pt idx="8473">
                  <c:v>4.7136156090000005</c:v>
                </c:pt>
                <c:pt idx="8474">
                  <c:v>4.2160718669999993</c:v>
                </c:pt>
                <c:pt idx="8475">
                  <c:v>3.814105021</c:v>
                </c:pt>
                <c:pt idx="8476">
                  <c:v>3.1702175539999997</c:v>
                </c:pt>
                <c:pt idx="8477">
                  <c:v>2.6737458190000001</c:v>
                </c:pt>
                <c:pt idx="8478">
                  <c:v>2.4598521870000001</c:v>
                </c:pt>
                <c:pt idx="8479">
                  <c:v>2.7185385889999996</c:v>
                </c:pt>
                <c:pt idx="8480">
                  <c:v>2.5964543789999999</c:v>
                </c:pt>
                <c:pt idx="8481">
                  <c:v>3.3273312169999998</c:v>
                </c:pt>
                <c:pt idx="8482">
                  <c:v>3.0772434710000001</c:v>
                </c:pt>
                <c:pt idx="8483">
                  <c:v>2.3973063560000001</c:v>
                </c:pt>
                <c:pt idx="8484">
                  <c:v>2.0537223300000003</c:v>
                </c:pt>
                <c:pt idx="8485">
                  <c:v>2.2128397289999997</c:v>
                </c:pt>
                <c:pt idx="8486">
                  <c:v>3.2907650180000001</c:v>
                </c:pt>
                <c:pt idx="8487">
                  <c:v>3.9122182950000002</c:v>
                </c:pt>
                <c:pt idx="8488">
                  <c:v>3.8908169969999999</c:v>
                </c:pt>
                <c:pt idx="8489">
                  <c:v>4.2770307380000006</c:v>
                </c:pt>
                <c:pt idx="8490">
                  <c:v>4.3768073750000003</c:v>
                </c:pt>
                <c:pt idx="8491">
                  <c:v>5.0204460439999998</c:v>
                </c:pt>
                <c:pt idx="8492">
                  <c:v>4.1012344649999992</c:v>
                </c:pt>
                <c:pt idx="8493">
                  <c:v>3.3189305239999998</c:v>
                </c:pt>
                <c:pt idx="8494">
                  <c:v>3.4109205109999996</c:v>
                </c:pt>
                <c:pt idx="8495">
                  <c:v>2.908998778</c:v>
                </c:pt>
                <c:pt idx="8496">
                  <c:v>2.092083235</c:v>
                </c:pt>
                <c:pt idx="8497">
                  <c:v>2.2039124999999999</c:v>
                </c:pt>
                <c:pt idx="8498">
                  <c:v>2.7958560779999999</c:v>
                </c:pt>
                <c:pt idx="8499">
                  <c:v>2.8933284100000001</c:v>
                </c:pt>
                <c:pt idx="8500">
                  <c:v>3.1744249140000003</c:v>
                </c:pt>
                <c:pt idx="8501">
                  <c:v>3.578696399</c:v>
                </c:pt>
                <c:pt idx="8502">
                  <c:v>3.1368946529999997</c:v>
                </c:pt>
                <c:pt idx="8503">
                  <c:v>2.6067771670000002</c:v>
                </c:pt>
                <c:pt idx="8504">
                  <c:v>2.4285392160000003</c:v>
                </c:pt>
                <c:pt idx="8505">
                  <c:v>2.3299502570000001</c:v>
                </c:pt>
                <c:pt idx="8506">
                  <c:v>2.7305500339999997</c:v>
                </c:pt>
                <c:pt idx="8507">
                  <c:v>3.8883678530000001</c:v>
                </c:pt>
                <c:pt idx="8508">
                  <c:v>5.1813291430000001</c:v>
                </c:pt>
                <c:pt idx="8509">
                  <c:v>5.4627893930000004</c:v>
                </c:pt>
                <c:pt idx="8510">
                  <c:v>5.4961245760000006</c:v>
                </c:pt>
                <c:pt idx="8511">
                  <c:v>5.2093757109999999</c:v>
                </c:pt>
                <c:pt idx="8512">
                  <c:v>5.5205734819999996</c:v>
                </c:pt>
                <c:pt idx="8513">
                  <c:v>4.972887579</c:v>
                </c:pt>
                <c:pt idx="8514">
                  <c:v>4.7954134829999999</c:v>
                </c:pt>
                <c:pt idx="8515">
                  <c:v>5.3021924339999993</c:v>
                </c:pt>
                <c:pt idx="8516">
                  <c:v>5.3539679699999994</c:v>
                </c:pt>
                <c:pt idx="8517">
                  <c:v>4.9881893210000001</c:v>
                </c:pt>
                <c:pt idx="8518">
                  <c:v>4.7123885210000003</c:v>
                </c:pt>
                <c:pt idx="8519">
                  <c:v>4.0875383599999999</c:v>
                </c:pt>
                <c:pt idx="8520">
                  <c:v>3.3753635239999999</c:v>
                </c:pt>
                <c:pt idx="8521">
                  <c:v>3.3847848680000001</c:v>
                </c:pt>
                <c:pt idx="8522">
                  <c:v>3.1780819170000001</c:v>
                </c:pt>
                <c:pt idx="8523">
                  <c:v>2.7389380649999997</c:v>
                </c:pt>
                <c:pt idx="8524">
                  <c:v>2.5906953480000001</c:v>
                </c:pt>
                <c:pt idx="8525">
                  <c:v>2.4698189160000004</c:v>
                </c:pt>
                <c:pt idx="8526">
                  <c:v>2.0226795219999998</c:v>
                </c:pt>
                <c:pt idx="8527">
                  <c:v>1.9692709669999999</c:v>
                </c:pt>
                <c:pt idx="8528">
                  <c:v>1.7491509719999998</c:v>
                </c:pt>
                <c:pt idx="8529">
                  <c:v>1.8851027079999998</c:v>
                </c:pt>
                <c:pt idx="8530">
                  <c:v>2.742732857</c:v>
                </c:pt>
                <c:pt idx="8531">
                  <c:v>3.179796005</c:v>
                </c:pt>
                <c:pt idx="8532">
                  <c:v>2.8617404290000001</c:v>
                </c:pt>
                <c:pt idx="8533">
                  <c:v>2.7446362189999998</c:v>
                </c:pt>
                <c:pt idx="8534">
                  <c:v>2.2143362799999999</c:v>
                </c:pt>
                <c:pt idx="8535">
                  <c:v>1.9597096890000001</c:v>
                </c:pt>
                <c:pt idx="8536">
                  <c:v>1.6413544850000001</c:v>
                </c:pt>
                <c:pt idx="8537">
                  <c:v>1.4728209670000001</c:v>
                </c:pt>
                <c:pt idx="8538">
                  <c:v>1.140404231</c:v>
                </c:pt>
                <c:pt idx="8539">
                  <c:v>1.374694109</c:v>
                </c:pt>
                <c:pt idx="8540">
                  <c:v>1.4697247179999999</c:v>
                </c:pt>
                <c:pt idx="8541">
                  <c:v>1.419334696</c:v>
                </c:pt>
                <c:pt idx="8542">
                  <c:v>1.291667463</c:v>
                </c:pt>
                <c:pt idx="8543">
                  <c:v>1.2760173299999999</c:v>
                </c:pt>
                <c:pt idx="8544">
                  <c:v>1.275385419</c:v>
                </c:pt>
                <c:pt idx="8545">
                  <c:v>1.389319427</c:v>
                </c:pt>
                <c:pt idx="8546">
                  <c:v>1.584554383</c:v>
                </c:pt>
                <c:pt idx="8547">
                  <c:v>1.7426914039999999</c:v>
                </c:pt>
                <c:pt idx="8548">
                  <c:v>1.6243070869999998</c:v>
                </c:pt>
                <c:pt idx="8549">
                  <c:v>1.9305465150000001</c:v>
                </c:pt>
                <c:pt idx="8550">
                  <c:v>2.2320964540000001</c:v>
                </c:pt>
                <c:pt idx="8551">
                  <c:v>2.5739639299999997</c:v>
                </c:pt>
                <c:pt idx="8552">
                  <c:v>2.7516602099999998</c:v>
                </c:pt>
                <c:pt idx="8553">
                  <c:v>2.6942391200000002</c:v>
                </c:pt>
                <c:pt idx="8554">
                  <c:v>1.9284977050000001</c:v>
                </c:pt>
                <c:pt idx="8555">
                  <c:v>1.2945862380000002</c:v>
                </c:pt>
                <c:pt idx="8556">
                  <c:v>1.0323716429999998</c:v>
                </c:pt>
                <c:pt idx="8557">
                  <c:v>0.66781882800000003</c:v>
                </c:pt>
                <c:pt idx="8558">
                  <c:v>0.46666982230000004</c:v>
                </c:pt>
                <c:pt idx="8559">
                  <c:v>0.33227429790000002</c:v>
                </c:pt>
                <c:pt idx="8560">
                  <c:v>0.25477638260000002</c:v>
                </c:pt>
                <c:pt idx="8561">
                  <c:v>0.16666507790000001</c:v>
                </c:pt>
                <c:pt idx="8562">
                  <c:v>0.2434627929</c:v>
                </c:pt>
                <c:pt idx="8563">
                  <c:v>0.53299914439999996</c:v>
                </c:pt>
                <c:pt idx="8564">
                  <c:v>0.81389899119999998</c:v>
                </c:pt>
                <c:pt idx="8565">
                  <c:v>1.1805181729999998</c:v>
                </c:pt>
                <c:pt idx="8566">
                  <c:v>1.1645274280000002</c:v>
                </c:pt>
                <c:pt idx="8567">
                  <c:v>1.045383218</c:v>
                </c:pt>
                <c:pt idx="8568">
                  <c:v>0.882050958</c:v>
                </c:pt>
                <c:pt idx="8569">
                  <c:v>0.83093181640000002</c:v>
                </c:pt>
                <c:pt idx="8570">
                  <c:v>1.2300029939999999</c:v>
                </c:pt>
                <c:pt idx="8571">
                  <c:v>1.5229079670000001</c:v>
                </c:pt>
                <c:pt idx="8572">
                  <c:v>1.869560082</c:v>
                </c:pt>
                <c:pt idx="8573">
                  <c:v>2.2080252630000001</c:v>
                </c:pt>
                <c:pt idx="8574">
                  <c:v>2.626697842</c:v>
                </c:pt>
                <c:pt idx="8575">
                  <c:v>3.2473722139999999</c:v>
                </c:pt>
                <c:pt idx="8576">
                  <c:v>3.8661678139999998</c:v>
                </c:pt>
                <c:pt idx="8577">
                  <c:v>4.1863608579999996</c:v>
                </c:pt>
                <c:pt idx="8578">
                  <c:v>3.7187282329999998</c:v>
                </c:pt>
                <c:pt idx="8579">
                  <c:v>4.1848318410000003</c:v>
                </c:pt>
                <c:pt idx="8580">
                  <c:v>4.6557615509999994</c:v>
                </c:pt>
                <c:pt idx="8581">
                  <c:v>5.090944329</c:v>
                </c:pt>
                <c:pt idx="8582">
                  <c:v>5.32569201</c:v>
                </c:pt>
                <c:pt idx="8583">
                  <c:v>5.7367953600000003</c:v>
                </c:pt>
                <c:pt idx="8584">
                  <c:v>5.7280209619999995</c:v>
                </c:pt>
                <c:pt idx="8585">
                  <c:v>5.5031041309999997</c:v>
                </c:pt>
                <c:pt idx="8586">
                  <c:v>5.6789086900000001</c:v>
                </c:pt>
                <c:pt idx="8587">
                  <c:v>6.0017056119999994</c:v>
                </c:pt>
                <c:pt idx="8588">
                  <c:v>6.1384426530000002</c:v>
                </c:pt>
                <c:pt idx="8589">
                  <c:v>6.2139028440000006</c:v>
                </c:pt>
                <c:pt idx="8590">
                  <c:v>6.0589851930000007</c:v>
                </c:pt>
                <c:pt idx="8591">
                  <c:v>5.7906582449999995</c:v>
                </c:pt>
                <c:pt idx="8592">
                  <c:v>5.8720748729999999</c:v>
                </c:pt>
                <c:pt idx="8593">
                  <c:v>5.2034396520000001</c:v>
                </c:pt>
                <c:pt idx="8594">
                  <c:v>4.8705925240000001</c:v>
                </c:pt>
                <c:pt idx="8595">
                  <c:v>4.365782587</c:v>
                </c:pt>
                <c:pt idx="8596">
                  <c:v>2.8094971099999997</c:v>
                </c:pt>
                <c:pt idx="8597">
                  <c:v>1.7608716549999999</c:v>
                </c:pt>
                <c:pt idx="8598">
                  <c:v>1.862288773</c:v>
                </c:pt>
                <c:pt idx="8599">
                  <c:v>2.4503354920000002</c:v>
                </c:pt>
                <c:pt idx="8600">
                  <c:v>2.807655891</c:v>
                </c:pt>
                <c:pt idx="8601">
                  <c:v>2.8778376280000004</c:v>
                </c:pt>
                <c:pt idx="8602">
                  <c:v>3.4530695709999999</c:v>
                </c:pt>
                <c:pt idx="8603">
                  <c:v>3.738813924</c:v>
                </c:pt>
                <c:pt idx="8604">
                  <c:v>3.998226437</c:v>
                </c:pt>
                <c:pt idx="8605">
                  <c:v>3.9907399300000002</c:v>
                </c:pt>
                <c:pt idx="8606">
                  <c:v>3.7933182680000002</c:v>
                </c:pt>
                <c:pt idx="8607">
                  <c:v>3.4735757810000001</c:v>
                </c:pt>
                <c:pt idx="8608">
                  <c:v>3.0649501030000001</c:v>
                </c:pt>
                <c:pt idx="8609">
                  <c:v>2.4466159759999999</c:v>
                </c:pt>
                <c:pt idx="8610">
                  <c:v>1.6720256179999999</c:v>
                </c:pt>
                <c:pt idx="8611">
                  <c:v>1.681806226</c:v>
                </c:pt>
                <c:pt idx="8612">
                  <c:v>1.704313942</c:v>
                </c:pt>
                <c:pt idx="8613">
                  <c:v>1.797107046</c:v>
                </c:pt>
                <c:pt idx="8614">
                  <c:v>1.4690515620000002</c:v>
                </c:pt>
                <c:pt idx="8615">
                  <c:v>1.1083497500000001</c:v>
                </c:pt>
                <c:pt idx="8616">
                  <c:v>0.96722371209999991</c:v>
                </c:pt>
                <c:pt idx="8617">
                  <c:v>0.9263425206</c:v>
                </c:pt>
                <c:pt idx="8618">
                  <c:v>0.6844558127</c:v>
                </c:pt>
                <c:pt idx="8619">
                  <c:v>0.47372422219999999</c:v>
                </c:pt>
                <c:pt idx="8620">
                  <c:v>0.5485157893</c:v>
                </c:pt>
                <c:pt idx="8621">
                  <c:v>0.52968091179999999</c:v>
                </c:pt>
                <c:pt idx="8622">
                  <c:v>0.48360325069999999</c:v>
                </c:pt>
                <c:pt idx="8623">
                  <c:v>0.56123550830000002</c:v>
                </c:pt>
                <c:pt idx="8624">
                  <c:v>0.53139834940000008</c:v>
                </c:pt>
                <c:pt idx="8625">
                  <c:v>0.50916993960000001</c:v>
                </c:pt>
                <c:pt idx="8626">
                  <c:v>0.3927634424</c:v>
                </c:pt>
                <c:pt idx="8627">
                  <c:v>0.35992464869999996</c:v>
                </c:pt>
                <c:pt idx="8628">
                  <c:v>0.42192017729999998</c:v>
                </c:pt>
                <c:pt idx="8629">
                  <c:v>0.4172474538</c:v>
                </c:pt>
                <c:pt idx="8630">
                  <c:v>0.50821927759999996</c:v>
                </c:pt>
                <c:pt idx="8631">
                  <c:v>0.47325541770000001</c:v>
                </c:pt>
                <c:pt idx="8632">
                  <c:v>0.38604467369999995</c:v>
                </c:pt>
                <c:pt idx="8633">
                  <c:v>0.42854785570000004</c:v>
                </c:pt>
                <c:pt idx="8634">
                  <c:v>0.40731440769999999</c:v>
                </c:pt>
                <c:pt idx="8635">
                  <c:v>0.63896758490000005</c:v>
                </c:pt>
                <c:pt idx="8636">
                  <c:v>0.92217801300000002</c:v>
                </c:pt>
                <c:pt idx="8637">
                  <c:v>1.08957701</c:v>
                </c:pt>
                <c:pt idx="8638">
                  <c:v>1.3665303360000001</c:v>
                </c:pt>
                <c:pt idx="8639">
                  <c:v>1.489744527</c:v>
                </c:pt>
                <c:pt idx="8640">
                  <c:v>1.252265285</c:v>
                </c:pt>
                <c:pt idx="8641">
                  <c:v>1.0293791400000001</c:v>
                </c:pt>
                <c:pt idx="8642">
                  <c:v>0.82769724690000002</c:v>
                </c:pt>
                <c:pt idx="8643">
                  <c:v>0.68535029619999999</c:v>
                </c:pt>
                <c:pt idx="8644">
                  <c:v>0.56297389469999992</c:v>
                </c:pt>
                <c:pt idx="8645">
                  <c:v>0.52554291990000002</c:v>
                </c:pt>
                <c:pt idx="8646">
                  <c:v>0.50696356929999997</c:v>
                </c:pt>
                <c:pt idx="8647">
                  <c:v>0.64336663189999999</c:v>
                </c:pt>
                <c:pt idx="8648">
                  <c:v>0.70878777609999999</c:v>
                </c:pt>
                <c:pt idx="8649">
                  <c:v>0.53382017729999998</c:v>
                </c:pt>
                <c:pt idx="8650">
                  <c:v>0.39987221789999999</c:v>
                </c:pt>
                <c:pt idx="8651">
                  <c:v>0.38550808850000001</c:v>
                </c:pt>
                <c:pt idx="8652">
                  <c:v>0.32464799160000002</c:v>
                </c:pt>
                <c:pt idx="8653">
                  <c:v>0.32510134410000002</c:v>
                </c:pt>
                <c:pt idx="8654">
                  <c:v>0.29671880940000001</c:v>
                </c:pt>
                <c:pt idx="8655">
                  <c:v>0.29097853930000001</c:v>
                </c:pt>
                <c:pt idx="8656">
                  <c:v>0.41945384810000003</c:v>
                </c:pt>
                <c:pt idx="8657">
                  <c:v>0.45876209060000001</c:v>
                </c:pt>
                <c:pt idx="8658">
                  <c:v>0.52621153749999994</c:v>
                </c:pt>
                <c:pt idx="8659">
                  <c:v>0.99780595229999991</c:v>
                </c:pt>
                <c:pt idx="8660">
                  <c:v>1.2312237370000001</c:v>
                </c:pt>
                <c:pt idx="8661">
                  <c:v>1.6335823549999999</c:v>
                </c:pt>
                <c:pt idx="8662">
                  <c:v>1.9234515990000001</c:v>
                </c:pt>
                <c:pt idx="8663">
                  <c:v>2.0131906919999998</c:v>
                </c:pt>
                <c:pt idx="8664">
                  <c:v>1.7517800609999998</c:v>
                </c:pt>
                <c:pt idx="8665">
                  <c:v>1.6841250010000002</c:v>
                </c:pt>
                <c:pt idx="8666">
                  <c:v>1.5391316650000002</c:v>
                </c:pt>
                <c:pt idx="8667">
                  <c:v>1.512004616</c:v>
                </c:pt>
                <c:pt idx="8668">
                  <c:v>1.4755984309999999</c:v>
                </c:pt>
                <c:pt idx="8669">
                  <c:v>1.3866435770000001</c:v>
                </c:pt>
                <c:pt idx="8670">
                  <c:v>1.4323182640000001</c:v>
                </c:pt>
                <c:pt idx="8671">
                  <c:v>1.4763470110000001</c:v>
                </c:pt>
                <c:pt idx="8672">
                  <c:v>1.5637669590000001</c:v>
                </c:pt>
                <c:pt idx="8673">
                  <c:v>1.56557554</c:v>
                </c:pt>
                <c:pt idx="8674">
                  <c:v>1.8006312019999999</c:v>
                </c:pt>
                <c:pt idx="8675">
                  <c:v>2.4776982579999998</c:v>
                </c:pt>
                <c:pt idx="8676">
                  <c:v>2.6905081360000001</c:v>
                </c:pt>
                <c:pt idx="8677">
                  <c:v>2.4578423219999999</c:v>
                </c:pt>
                <c:pt idx="8678">
                  <c:v>2.1684320530000001</c:v>
                </c:pt>
                <c:pt idx="8679">
                  <c:v>2.0400403750000002</c:v>
                </c:pt>
                <c:pt idx="8680">
                  <c:v>2.2536565409999998</c:v>
                </c:pt>
                <c:pt idx="8681">
                  <c:v>2.426022149</c:v>
                </c:pt>
                <c:pt idx="8682">
                  <c:v>2.738552431</c:v>
                </c:pt>
                <c:pt idx="8683">
                  <c:v>3.8671201689999997</c:v>
                </c:pt>
                <c:pt idx="8684">
                  <c:v>4.5481817289999995</c:v>
                </c:pt>
                <c:pt idx="8685">
                  <c:v>4.7630060690000002</c:v>
                </c:pt>
                <c:pt idx="8686">
                  <c:v>5.039859774</c:v>
                </c:pt>
                <c:pt idx="8687">
                  <c:v>5.1902099609999999</c:v>
                </c:pt>
                <c:pt idx="8688">
                  <c:v>5.1282392620000001</c:v>
                </c:pt>
                <c:pt idx="8689">
                  <c:v>4.9760099659999995</c:v>
                </c:pt>
                <c:pt idx="8690">
                  <c:v>4.5878425399999996</c:v>
                </c:pt>
                <c:pt idx="8691">
                  <c:v>4.1424777339999999</c:v>
                </c:pt>
                <c:pt idx="8692">
                  <c:v>3.350542328</c:v>
                </c:pt>
                <c:pt idx="8693">
                  <c:v>2.9131369759999997</c:v>
                </c:pt>
                <c:pt idx="8694">
                  <c:v>2.1186553669999997</c:v>
                </c:pt>
                <c:pt idx="8695">
                  <c:v>1.747736293</c:v>
                </c:pt>
                <c:pt idx="8696">
                  <c:v>2.780424537</c:v>
                </c:pt>
                <c:pt idx="8697">
                  <c:v>4.526885375</c:v>
                </c:pt>
                <c:pt idx="8698">
                  <c:v>5.370336719</c:v>
                </c:pt>
                <c:pt idx="8699">
                  <c:v>4.93610565</c:v>
                </c:pt>
                <c:pt idx="8700">
                  <c:v>3.9926034420000001</c:v>
                </c:pt>
                <c:pt idx="8701">
                  <c:v>2.9821457839999996</c:v>
                </c:pt>
                <c:pt idx="8702">
                  <c:v>2.288656649</c:v>
                </c:pt>
                <c:pt idx="8703">
                  <c:v>1.85718027</c:v>
                </c:pt>
                <c:pt idx="8704">
                  <c:v>1.5179981140000001</c:v>
                </c:pt>
                <c:pt idx="8705">
                  <c:v>1.3845083299999998</c:v>
                </c:pt>
                <c:pt idx="8706">
                  <c:v>0.97411419040000002</c:v>
                </c:pt>
                <c:pt idx="8707">
                  <c:v>0.97388092170000007</c:v>
                </c:pt>
                <c:pt idx="8708">
                  <c:v>0.83990973290000004</c:v>
                </c:pt>
                <c:pt idx="8709">
                  <c:v>0.62210254889999994</c:v>
                </c:pt>
                <c:pt idx="8710">
                  <c:v>0.63520361419999993</c:v>
                </c:pt>
                <c:pt idx="8711">
                  <c:v>0.72970828659999998</c:v>
                </c:pt>
                <c:pt idx="8712">
                  <c:v>0.86799813659999991</c:v>
                </c:pt>
                <c:pt idx="8713">
                  <c:v>0.84827925019999995</c:v>
                </c:pt>
                <c:pt idx="8714">
                  <c:v>1.15148732</c:v>
                </c:pt>
                <c:pt idx="8715">
                  <c:v>1.4376959139999999</c:v>
                </c:pt>
                <c:pt idx="8716">
                  <c:v>1.550063926</c:v>
                </c:pt>
                <c:pt idx="8717">
                  <c:v>1.5909587460000001</c:v>
                </c:pt>
                <c:pt idx="8718">
                  <c:v>1.5959046530000001</c:v>
                </c:pt>
                <c:pt idx="8719">
                  <c:v>1.649244554</c:v>
                </c:pt>
                <c:pt idx="8720">
                  <c:v>1.960593721</c:v>
                </c:pt>
                <c:pt idx="8721">
                  <c:v>1.737753103</c:v>
                </c:pt>
                <c:pt idx="8722">
                  <c:v>1.1444101959999999</c:v>
                </c:pt>
                <c:pt idx="8723">
                  <c:v>0.9380969131000001</c:v>
                </c:pt>
                <c:pt idx="8724">
                  <c:v>0.61758194030000002</c:v>
                </c:pt>
                <c:pt idx="8725">
                  <c:v>0.66606701749999997</c:v>
                </c:pt>
                <c:pt idx="8726">
                  <c:v>0.70563532709999999</c:v>
                </c:pt>
                <c:pt idx="8727">
                  <c:v>0.65319017089999998</c:v>
                </c:pt>
                <c:pt idx="8728">
                  <c:v>0.493904497</c:v>
                </c:pt>
                <c:pt idx="8729">
                  <c:v>0.59263418140000002</c:v>
                </c:pt>
                <c:pt idx="8730">
                  <c:v>0.49607920489999996</c:v>
                </c:pt>
                <c:pt idx="8731">
                  <c:v>0.62854940280000005</c:v>
                </c:pt>
                <c:pt idx="8732">
                  <c:v>0.67647277010000006</c:v>
                </c:pt>
                <c:pt idx="8733">
                  <c:v>0.73129336079999996</c:v>
                </c:pt>
                <c:pt idx="8734">
                  <c:v>0.59896648059999991</c:v>
                </c:pt>
                <c:pt idx="8735">
                  <c:v>0.43107904019999999</c:v>
                </c:pt>
                <c:pt idx="8736">
                  <c:v>0.3738080661</c:v>
                </c:pt>
                <c:pt idx="8737">
                  <c:v>0.29983254369999995</c:v>
                </c:pt>
                <c:pt idx="8738">
                  <c:v>0.4589050616</c:v>
                </c:pt>
                <c:pt idx="8739">
                  <c:v>0.25496934370000002</c:v>
                </c:pt>
                <c:pt idx="8740">
                  <c:v>0.30268581790000004</c:v>
                </c:pt>
                <c:pt idx="8741">
                  <c:v>0.43167852620000002</c:v>
                </c:pt>
                <c:pt idx="8742">
                  <c:v>0.28898370019999997</c:v>
                </c:pt>
                <c:pt idx="8743">
                  <c:v>0.28015284270000002</c:v>
                </c:pt>
                <c:pt idx="8744">
                  <c:v>0.50025609849999997</c:v>
                </c:pt>
                <c:pt idx="8745">
                  <c:v>0.77815277939999994</c:v>
                </c:pt>
                <c:pt idx="8746">
                  <c:v>0.96586087980000002</c:v>
                </c:pt>
                <c:pt idx="8747">
                  <c:v>1.57513988</c:v>
                </c:pt>
                <c:pt idx="8748">
                  <c:v>2.4049570029999998</c:v>
                </c:pt>
                <c:pt idx="8749">
                  <c:v>3.0861697430000001</c:v>
                </c:pt>
                <c:pt idx="8750">
                  <c:v>2.8971727019999998</c:v>
                </c:pt>
                <c:pt idx="8751">
                  <c:v>3.1194391540000002</c:v>
                </c:pt>
                <c:pt idx="8752">
                  <c:v>3.3038549939999999</c:v>
                </c:pt>
                <c:pt idx="8753">
                  <c:v>3.1104150009999998</c:v>
                </c:pt>
                <c:pt idx="8754">
                  <c:v>3.6351163580000003</c:v>
                </c:pt>
                <c:pt idx="8755">
                  <c:v>5.4033526030000001</c:v>
                </c:pt>
                <c:pt idx="8756">
                  <c:v>5.8266038360000003</c:v>
                </c:pt>
                <c:pt idx="8757">
                  <c:v>5.9199774289999993</c:v>
                </c:pt>
                <c:pt idx="8758">
                  <c:v>5.8820618969999998</c:v>
                </c:pt>
                <c:pt idx="8759">
                  <c:v>5.7953360300000005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879272"/>
        <c:axId val="251879664"/>
        <c:extLst/>
      </c:lineChart>
      <c:catAx>
        <c:axId val="251879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Hours Jan 1 - Dec 31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79664"/>
        <c:crosses val="autoZero"/>
        <c:auto val="1"/>
        <c:lblAlgn val="ctr"/>
        <c:lblOffset val="100"/>
        <c:noMultiLvlLbl val="0"/>
      </c:catAx>
      <c:valAx>
        <c:axId val="2518796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/>
                  <a:t>Pmax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7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10% Renewables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'10Percent'!$A$1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'10Percent'!$A$2:$A$383</c:f>
              <c:numCache>
                <c:formatCode>General</c:formatCode>
                <c:ptCount val="382"/>
                <c:pt idx="0">
                  <c:v>0.182</c:v>
                </c:pt>
                <c:pt idx="1">
                  <c:v>8.2833333333333301E-2</c:v>
                </c:pt>
                <c:pt idx="2">
                  <c:v>8.7500000000000008E-3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2.33333333333333E-2</c:v>
                </c:pt>
                <c:pt idx="10">
                  <c:v>0.11025</c:v>
                </c:pt>
                <c:pt idx="11">
                  <c:v>0.21174999999999999</c:v>
                </c:pt>
                <c:pt idx="12">
                  <c:v>0.31616666666666704</c:v>
                </c:pt>
                <c:pt idx="13">
                  <c:v>0.41591666666666705</c:v>
                </c:pt>
                <c:pt idx="14">
                  <c:v>0.50458333333333294</c:v>
                </c:pt>
                <c:pt idx="15">
                  <c:v>0.57574999999999998</c:v>
                </c:pt>
                <c:pt idx="16">
                  <c:v>0.62474999999999703</c:v>
                </c:pt>
                <c:pt idx="17">
                  <c:v>0.64866666666666695</c:v>
                </c:pt>
                <c:pt idx="18">
                  <c:v>0.64458333333333406</c:v>
                </c:pt>
                <c:pt idx="19">
                  <c:v>0.61366666666666692</c:v>
                </c:pt>
                <c:pt idx="20">
                  <c:v>0.55825000000000002</c:v>
                </c:pt>
                <c:pt idx="21">
                  <c:v>0.48183333333333295</c:v>
                </c:pt>
                <c:pt idx="22">
                  <c:v>0.38908333333333295</c:v>
                </c:pt>
                <c:pt idx="23">
                  <c:v>0.28758333333333297</c:v>
                </c:pt>
                <c:pt idx="24">
                  <c:v>0.18316666666666701</c:v>
                </c:pt>
                <c:pt idx="25">
                  <c:v>8.4583333333333302E-2</c:v>
                </c:pt>
                <c:pt idx="26">
                  <c:v>9.3333333333333306E-3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2.39166666666604E-2</c:v>
                </c:pt>
                <c:pt idx="34">
                  <c:v>0.11083333333333301</c:v>
                </c:pt>
                <c:pt idx="35">
                  <c:v>0.21233333333333301</c:v>
                </c:pt>
                <c:pt idx="36">
                  <c:v>0.31674999999999998</c:v>
                </c:pt>
                <c:pt idx="37">
                  <c:v>0.41649999999999998</c:v>
                </c:pt>
                <c:pt idx="38">
                  <c:v>0.50516666499182294</c:v>
                </c:pt>
                <c:pt idx="39">
                  <c:v>0.57633333333333303</c:v>
                </c:pt>
                <c:pt idx="40">
                  <c:v>0.62533333333333407</c:v>
                </c:pt>
                <c:pt idx="41">
                  <c:v>0.64866666666666695</c:v>
                </c:pt>
                <c:pt idx="42">
                  <c:v>0.645166666666667</c:v>
                </c:pt>
                <c:pt idx="43">
                  <c:v>0.61424999999999996</c:v>
                </c:pt>
                <c:pt idx="44">
                  <c:v>0.55883333333333307</c:v>
                </c:pt>
                <c:pt idx="45">
                  <c:v>0.48241666666666705</c:v>
                </c:pt>
                <c:pt idx="46">
                  <c:v>0.39024999999999499</c:v>
                </c:pt>
                <c:pt idx="47">
                  <c:v>0.28875000000000001</c:v>
                </c:pt>
                <c:pt idx="48">
                  <c:v>0.184333332599427</c:v>
                </c:pt>
                <c:pt idx="49">
                  <c:v>8.5166666666666696E-2</c:v>
                </c:pt>
                <c:pt idx="50">
                  <c:v>9.9166666666354805E-3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2.3916666666666701E-2</c:v>
                </c:pt>
                <c:pt idx="58">
                  <c:v>0.111416666666667</c:v>
                </c:pt>
                <c:pt idx="59">
                  <c:v>0.21233333333333301</c:v>
                </c:pt>
                <c:pt idx="60">
                  <c:v>0.31674999999999998</c:v>
                </c:pt>
                <c:pt idx="61">
                  <c:v>0.41649999999998405</c:v>
                </c:pt>
                <c:pt idx="62">
                  <c:v>0.50516666666666699</c:v>
                </c:pt>
                <c:pt idx="63">
                  <c:v>0.57633333333333303</c:v>
                </c:pt>
                <c:pt idx="64">
                  <c:v>0.62533333333333407</c:v>
                </c:pt>
                <c:pt idx="65">
                  <c:v>0.64924999999999999</c:v>
                </c:pt>
                <c:pt idx="66">
                  <c:v>0.64575000000000005</c:v>
                </c:pt>
                <c:pt idx="67">
                  <c:v>0.61483333333333301</c:v>
                </c:pt>
                <c:pt idx="68">
                  <c:v>0.55941666666666701</c:v>
                </c:pt>
                <c:pt idx="69">
                  <c:v>0.48358333333333298</c:v>
                </c:pt>
                <c:pt idx="70">
                  <c:v>0.39141666666666497</c:v>
                </c:pt>
                <c:pt idx="71">
                  <c:v>0.289333333333331</c:v>
                </c:pt>
                <c:pt idx="72">
                  <c:v>0.185499999999999</c:v>
                </c:pt>
                <c:pt idx="73">
                  <c:v>8.6333333333333304E-2</c:v>
                </c:pt>
                <c:pt idx="74">
                  <c:v>1.0499983807734701E-2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2.44999999999998E-2</c:v>
                </c:pt>
                <c:pt idx="82">
                  <c:v>0.11141666620544299</c:v>
                </c:pt>
                <c:pt idx="83">
                  <c:v>0.212916666666667</c:v>
                </c:pt>
                <c:pt idx="84">
                  <c:v>0.31674999999999998</c:v>
                </c:pt>
                <c:pt idx="85">
                  <c:v>0.41649999999999998</c:v>
                </c:pt>
                <c:pt idx="86">
                  <c:v>0.50516666666666699</c:v>
                </c:pt>
                <c:pt idx="87">
                  <c:v>0.57691666666665298</c:v>
                </c:pt>
                <c:pt idx="88">
                  <c:v>0.62591666666666701</c:v>
                </c:pt>
                <c:pt idx="89">
                  <c:v>0.64924999999064403</c:v>
                </c:pt>
                <c:pt idx="90">
                  <c:v>0.64575000000000005</c:v>
                </c:pt>
                <c:pt idx="91">
                  <c:v>0.61541666666666694</c:v>
                </c:pt>
                <c:pt idx="92">
                  <c:v>0.55999999999998207</c:v>
                </c:pt>
                <c:pt idx="93">
                  <c:v>0.48416666666666702</c:v>
                </c:pt>
                <c:pt idx="94">
                  <c:v>0.39199999997784696</c:v>
                </c:pt>
                <c:pt idx="95">
                  <c:v>0.29049999999999998</c:v>
                </c:pt>
                <c:pt idx="96">
                  <c:v>0.18608333333333299</c:v>
                </c:pt>
                <c:pt idx="97">
                  <c:v>8.7499999999999994E-2</c:v>
                </c:pt>
                <c:pt idx="98">
                  <c:v>1.1083333333333301E-2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2.44999999999999E-2</c:v>
                </c:pt>
                <c:pt idx="106">
                  <c:v>0.112</c:v>
                </c:pt>
                <c:pt idx="107">
                  <c:v>0.21291666666666501</c:v>
                </c:pt>
                <c:pt idx="108">
                  <c:v>0.31733333333333297</c:v>
                </c:pt>
                <c:pt idx="109">
                  <c:v>0.41708333333333297</c:v>
                </c:pt>
                <c:pt idx="110">
                  <c:v>0.50575000000000003</c:v>
                </c:pt>
                <c:pt idx="111">
                  <c:v>0.57691666666666597</c:v>
                </c:pt>
                <c:pt idx="112">
                  <c:v>0.62591666666666701</c:v>
                </c:pt>
                <c:pt idx="113">
                  <c:v>0.64983333187060299</c:v>
                </c:pt>
                <c:pt idx="114">
                  <c:v>0.646333333327196</c:v>
                </c:pt>
                <c:pt idx="115">
                  <c:v>0.61599999999999999</c:v>
                </c:pt>
                <c:pt idx="116">
                  <c:v>0.56058333333333299</c:v>
                </c:pt>
                <c:pt idx="117">
                  <c:v>0.48475000000000001</c:v>
                </c:pt>
                <c:pt idx="118">
                  <c:v>0.39258333333333295</c:v>
                </c:pt>
                <c:pt idx="119">
                  <c:v>0.29108333333330499</c:v>
                </c:pt>
                <c:pt idx="120">
                  <c:v>0.187249999999999</c:v>
                </c:pt>
                <c:pt idx="121">
                  <c:v>8.8666666666666699E-2</c:v>
                </c:pt>
                <c:pt idx="122">
                  <c:v>1.1666666666633701E-2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2.5083333333333301E-2</c:v>
                </c:pt>
                <c:pt idx="130">
                  <c:v>0.112</c:v>
                </c:pt>
                <c:pt idx="131">
                  <c:v>0.212916666666667</c:v>
                </c:pt>
                <c:pt idx="132">
                  <c:v>0.31733333333333297</c:v>
                </c:pt>
                <c:pt idx="133">
                  <c:v>0.41708333186742697</c:v>
                </c:pt>
                <c:pt idx="134">
                  <c:v>0.50575000000000003</c:v>
                </c:pt>
                <c:pt idx="135">
                  <c:v>0.57691666666665198</c:v>
                </c:pt>
                <c:pt idx="136">
                  <c:v>0.62591666666666701</c:v>
                </c:pt>
                <c:pt idx="137">
                  <c:v>0.64983333333331306</c:v>
                </c:pt>
                <c:pt idx="138">
                  <c:v>0.64633333333333409</c:v>
                </c:pt>
                <c:pt idx="139">
                  <c:v>0.61658333333333404</c:v>
                </c:pt>
                <c:pt idx="140">
                  <c:v>0.56116666666666692</c:v>
                </c:pt>
                <c:pt idx="141">
                  <c:v>0.48533333333333295</c:v>
                </c:pt>
                <c:pt idx="142">
                  <c:v>0.39316666666666705</c:v>
                </c:pt>
                <c:pt idx="143">
                  <c:v>0.29224999999999701</c:v>
                </c:pt>
                <c:pt idx="144">
                  <c:v>0.18783333333333299</c:v>
                </c:pt>
                <c:pt idx="145">
                  <c:v>8.9249999999988311E-2</c:v>
                </c:pt>
                <c:pt idx="146">
                  <c:v>1.1666666420419901E-2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2.5083333333332899E-2</c:v>
                </c:pt>
                <c:pt idx="154">
                  <c:v>0.11258333333333301</c:v>
                </c:pt>
                <c:pt idx="155">
                  <c:v>0.212916666666667</c:v>
                </c:pt>
                <c:pt idx="156">
                  <c:v>0.31733333333333297</c:v>
                </c:pt>
                <c:pt idx="157">
                  <c:v>0.41708333333333297</c:v>
                </c:pt>
                <c:pt idx="158">
                  <c:v>0.50575000000000003</c:v>
                </c:pt>
                <c:pt idx="159">
                  <c:v>0.57691666666666697</c:v>
                </c:pt>
                <c:pt idx="160">
                  <c:v>0.62591666666666701</c:v>
                </c:pt>
                <c:pt idx="161">
                  <c:v>0.64983333333333304</c:v>
                </c:pt>
                <c:pt idx="162">
                  <c:v>0.64691666666666692</c:v>
                </c:pt>
                <c:pt idx="163">
                  <c:v>0.61658333333333404</c:v>
                </c:pt>
                <c:pt idx="164">
                  <c:v>0.56174999999999997</c:v>
                </c:pt>
                <c:pt idx="165">
                  <c:v>0.48591666666666705</c:v>
                </c:pt>
                <c:pt idx="166">
                  <c:v>0.39433333333333298</c:v>
                </c:pt>
                <c:pt idx="167">
                  <c:v>0.29283333333333295</c:v>
                </c:pt>
                <c:pt idx="168">
                  <c:v>0.188999999999999</c:v>
                </c:pt>
                <c:pt idx="169">
                  <c:v>8.9833333333333307E-2</c:v>
                </c:pt>
                <c:pt idx="170">
                  <c:v>1.2249999999996099E-2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2.5083333333333301E-2</c:v>
                </c:pt>
                <c:pt idx="178">
                  <c:v>0.11258333333333301</c:v>
                </c:pt>
                <c:pt idx="179">
                  <c:v>0.212916666666667</c:v>
                </c:pt>
                <c:pt idx="180">
                  <c:v>0.31733333333333297</c:v>
                </c:pt>
                <c:pt idx="181">
                  <c:v>0.41708333333333297</c:v>
                </c:pt>
                <c:pt idx="182">
                  <c:v>0.505166666666652</c:v>
                </c:pt>
                <c:pt idx="183">
                  <c:v>0.57691666666666697</c:v>
                </c:pt>
                <c:pt idx="184">
                  <c:v>0.62591666666666701</c:v>
                </c:pt>
                <c:pt idx="185">
                  <c:v>0.64983333333333404</c:v>
                </c:pt>
                <c:pt idx="186">
                  <c:v>0.64691666666666692</c:v>
                </c:pt>
                <c:pt idx="187">
                  <c:v>0.61716666666666697</c:v>
                </c:pt>
                <c:pt idx="188">
                  <c:v>0.56233333333333402</c:v>
                </c:pt>
                <c:pt idx="189">
                  <c:v>0.48649999999999999</c:v>
                </c:pt>
                <c:pt idx="190">
                  <c:v>0.39491666666666603</c:v>
                </c:pt>
                <c:pt idx="191">
                  <c:v>0.29341666666666705</c:v>
                </c:pt>
                <c:pt idx="192">
                  <c:v>0.189583333333323</c:v>
                </c:pt>
                <c:pt idx="193">
                  <c:v>9.0416666666666201E-2</c:v>
                </c:pt>
                <c:pt idx="194">
                  <c:v>1.2833333333333301E-2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2.5083333333332299E-2</c:v>
                </c:pt>
                <c:pt idx="202">
                  <c:v>0.11258333333333301</c:v>
                </c:pt>
                <c:pt idx="203">
                  <c:v>0.212916666662538</c:v>
                </c:pt>
                <c:pt idx="204">
                  <c:v>0.31674999999999998</c:v>
                </c:pt>
                <c:pt idx="205">
                  <c:v>0.41649999999999998</c:v>
                </c:pt>
                <c:pt idx="206">
                  <c:v>0.50516666666666699</c:v>
                </c:pt>
                <c:pt idx="207">
                  <c:v>0.57691666666666697</c:v>
                </c:pt>
                <c:pt idx="208">
                  <c:v>0.62591666666408508</c:v>
                </c:pt>
                <c:pt idx="209">
                  <c:v>0.64983333333333404</c:v>
                </c:pt>
                <c:pt idx="210">
                  <c:v>0.64691666666666692</c:v>
                </c:pt>
                <c:pt idx="211">
                  <c:v>0.61716666666662001</c:v>
                </c:pt>
                <c:pt idx="212">
                  <c:v>0.562333332862614</c:v>
                </c:pt>
                <c:pt idx="213">
                  <c:v>0.48708333333333298</c:v>
                </c:pt>
                <c:pt idx="214">
                  <c:v>0.39491666665891401</c:v>
                </c:pt>
                <c:pt idx="215">
                  <c:v>0.29399999999998405</c:v>
                </c:pt>
                <c:pt idx="216">
                  <c:v>0.19016666666666701</c:v>
                </c:pt>
                <c:pt idx="217">
                  <c:v>9.0999999999999998E-2</c:v>
                </c:pt>
                <c:pt idx="218">
                  <c:v>1.2833333333333301E-2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2.5083332244076502E-2</c:v>
                </c:pt>
                <c:pt idx="226">
                  <c:v>0.112</c:v>
                </c:pt>
                <c:pt idx="227">
                  <c:v>0.212916666666667</c:v>
                </c:pt>
                <c:pt idx="228">
                  <c:v>0.31674999999999998</c:v>
                </c:pt>
                <c:pt idx="229">
                  <c:v>0.41649999999999998</c:v>
                </c:pt>
                <c:pt idx="230">
                  <c:v>0.50516666666666699</c:v>
                </c:pt>
                <c:pt idx="231">
                  <c:v>0.57633333333333303</c:v>
                </c:pt>
                <c:pt idx="232">
                  <c:v>0.62591666666666701</c:v>
                </c:pt>
                <c:pt idx="233">
                  <c:v>0.65041666666666698</c:v>
                </c:pt>
                <c:pt idx="234">
                  <c:v>0.64691666666662195</c:v>
                </c:pt>
                <c:pt idx="235">
                  <c:v>0.61716666666666697</c:v>
                </c:pt>
                <c:pt idx="236">
                  <c:v>0.56291666666666695</c:v>
                </c:pt>
                <c:pt idx="237">
                  <c:v>0.487083333331227</c:v>
                </c:pt>
                <c:pt idx="238">
                  <c:v>0.39550000000000002</c:v>
                </c:pt>
                <c:pt idx="239">
                  <c:v>0.29458333261402903</c:v>
                </c:pt>
                <c:pt idx="240">
                  <c:v>0.19075</c:v>
                </c:pt>
                <c:pt idx="241">
                  <c:v>9.1583333333333294E-2</c:v>
                </c:pt>
                <c:pt idx="242">
                  <c:v>1.34166666665785E-2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2.50833333333326E-2</c:v>
                </c:pt>
                <c:pt idx="250">
                  <c:v>0.112</c:v>
                </c:pt>
                <c:pt idx="251">
                  <c:v>0.21291666666660899</c:v>
                </c:pt>
                <c:pt idx="252">
                  <c:v>0.31674999933455</c:v>
                </c:pt>
                <c:pt idx="253">
                  <c:v>0.41591666666666705</c:v>
                </c:pt>
                <c:pt idx="254">
                  <c:v>0.50458333333333294</c:v>
                </c:pt>
                <c:pt idx="255">
                  <c:v>0.57633333333333203</c:v>
                </c:pt>
                <c:pt idx="256">
                  <c:v>0.62591666666664103</c:v>
                </c:pt>
                <c:pt idx="257">
                  <c:v>0.64983333333333404</c:v>
                </c:pt>
                <c:pt idx="258">
                  <c:v>0.64749999999998498</c:v>
                </c:pt>
                <c:pt idx="259">
                  <c:v>0.61774999999991997</c:v>
                </c:pt>
                <c:pt idx="260">
                  <c:v>0.56291666666666695</c:v>
                </c:pt>
                <c:pt idx="261">
                  <c:v>0.48766666666666703</c:v>
                </c:pt>
                <c:pt idx="262">
                  <c:v>0.39608333333333295</c:v>
                </c:pt>
                <c:pt idx="263">
                  <c:v>0.29516666666666602</c:v>
                </c:pt>
                <c:pt idx="264">
                  <c:v>0.19133333333333299</c:v>
                </c:pt>
                <c:pt idx="265">
                  <c:v>9.2166666666666702E-2</c:v>
                </c:pt>
                <c:pt idx="266">
                  <c:v>1.3416666666651301E-2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2.5083333333333201E-2</c:v>
                </c:pt>
                <c:pt idx="274">
                  <c:v>0.111999999999997</c:v>
                </c:pt>
                <c:pt idx="275">
                  <c:v>0.212333333331716</c:v>
                </c:pt>
                <c:pt idx="276">
                  <c:v>0.31616666666666704</c:v>
                </c:pt>
                <c:pt idx="277">
                  <c:v>0.41591666666666705</c:v>
                </c:pt>
                <c:pt idx="278">
                  <c:v>0.50458333333333294</c:v>
                </c:pt>
                <c:pt idx="279">
                  <c:v>0.57633333333333303</c:v>
                </c:pt>
                <c:pt idx="280">
                  <c:v>0.62591666666666701</c:v>
                </c:pt>
                <c:pt idx="281">
                  <c:v>0.64983333333333404</c:v>
                </c:pt>
                <c:pt idx="282">
                  <c:v>0.64749999999999996</c:v>
                </c:pt>
                <c:pt idx="283">
                  <c:v>0.61775000000000002</c:v>
                </c:pt>
                <c:pt idx="284">
                  <c:v>0.5635</c:v>
                </c:pt>
                <c:pt idx="285">
                  <c:v>0.48766666666666703</c:v>
                </c:pt>
                <c:pt idx="286">
                  <c:v>0.39666666666655698</c:v>
                </c:pt>
                <c:pt idx="287">
                  <c:v>0.29516666666666702</c:v>
                </c:pt>
                <c:pt idx="288">
                  <c:v>0.19133333333216601</c:v>
                </c:pt>
                <c:pt idx="289">
                  <c:v>9.2749999999999999E-2</c:v>
                </c:pt>
                <c:pt idx="290">
                  <c:v>1.39999999999949E-2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2.4500000000000001E-2</c:v>
                </c:pt>
                <c:pt idx="298">
                  <c:v>0.111416666666667</c:v>
                </c:pt>
                <c:pt idx="299">
                  <c:v>0.211749999998428</c:v>
                </c:pt>
                <c:pt idx="300">
                  <c:v>0.31558333333333299</c:v>
                </c:pt>
                <c:pt idx="301">
                  <c:v>0.415333333333333</c:v>
                </c:pt>
                <c:pt idx="302">
                  <c:v>0.504</c:v>
                </c:pt>
                <c:pt idx="303">
                  <c:v>0.57574999999999998</c:v>
                </c:pt>
                <c:pt idx="304">
                  <c:v>0.62533333333333407</c:v>
                </c:pt>
                <c:pt idx="305">
                  <c:v>0.64983333333333404</c:v>
                </c:pt>
                <c:pt idx="306">
                  <c:v>0.64749999999999897</c:v>
                </c:pt>
                <c:pt idx="307">
                  <c:v>0.61774999999366109</c:v>
                </c:pt>
                <c:pt idx="308">
                  <c:v>0.56349999999912803</c:v>
                </c:pt>
                <c:pt idx="309">
                  <c:v>0.48825000000000002</c:v>
                </c:pt>
                <c:pt idx="310">
                  <c:v>0.396666666666667</c:v>
                </c:pt>
                <c:pt idx="311">
                  <c:v>0.29574999999998897</c:v>
                </c:pt>
                <c:pt idx="312">
                  <c:v>0.19191666666666699</c:v>
                </c:pt>
                <c:pt idx="313">
                  <c:v>9.2749999999999999E-2</c:v>
                </c:pt>
                <c:pt idx="314">
                  <c:v>1.4E-2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2.4500000000000001E-2</c:v>
                </c:pt>
                <c:pt idx="322">
                  <c:v>0.11083333333333301</c:v>
                </c:pt>
                <c:pt idx="323">
                  <c:v>0.211749999999996</c:v>
                </c:pt>
                <c:pt idx="324">
                  <c:v>0.31558333333333299</c:v>
                </c:pt>
                <c:pt idx="325">
                  <c:v>0.41475000000000001</c:v>
                </c:pt>
                <c:pt idx="326">
                  <c:v>0.50399999999693901</c:v>
                </c:pt>
                <c:pt idx="327">
                  <c:v>0.57574999999999998</c:v>
                </c:pt>
                <c:pt idx="328">
                  <c:v>0.62533333333333307</c:v>
                </c:pt>
                <c:pt idx="329">
                  <c:v>0.64983333333333404</c:v>
                </c:pt>
                <c:pt idx="330">
                  <c:v>0.64691666666666692</c:v>
                </c:pt>
                <c:pt idx="331">
                  <c:v>0.61775000000000002</c:v>
                </c:pt>
                <c:pt idx="332">
                  <c:v>0.5635</c:v>
                </c:pt>
                <c:pt idx="333">
                  <c:v>0.48825000000000002</c:v>
                </c:pt>
                <c:pt idx="334">
                  <c:v>0.39724999999999999</c:v>
                </c:pt>
                <c:pt idx="335">
                  <c:v>0.29575000000000001</c:v>
                </c:pt>
                <c:pt idx="336">
                  <c:v>0.191916666262023</c:v>
                </c:pt>
                <c:pt idx="337">
                  <c:v>9.33333333332836E-2</c:v>
                </c:pt>
                <c:pt idx="338">
                  <c:v>1.39999999999827E-2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2.3916666546506503E-2</c:v>
                </c:pt>
                <c:pt idx="346">
                  <c:v>0.11083333333333301</c:v>
                </c:pt>
                <c:pt idx="347">
                  <c:v>0.21116666666838799</c:v>
                </c:pt>
                <c:pt idx="348">
                  <c:v>0.314999999999998</c:v>
                </c:pt>
                <c:pt idx="349">
                  <c:v>0.41474999999923501</c:v>
                </c:pt>
                <c:pt idx="350">
                  <c:v>0.50341666666666707</c:v>
                </c:pt>
                <c:pt idx="351">
                  <c:v>0.57516666666666694</c:v>
                </c:pt>
                <c:pt idx="352">
                  <c:v>0.62475000000000003</c:v>
                </c:pt>
                <c:pt idx="353">
                  <c:v>0.64924999999999999</c:v>
                </c:pt>
                <c:pt idx="354">
                  <c:v>0.64691666666666503</c:v>
                </c:pt>
                <c:pt idx="355">
                  <c:v>0.61775000000000002</c:v>
                </c:pt>
                <c:pt idx="356">
                  <c:v>0.5635</c:v>
                </c:pt>
                <c:pt idx="357">
                  <c:v>0.48825000000000002</c:v>
                </c:pt>
                <c:pt idx="358">
                  <c:v>0.39724999999999999</c:v>
                </c:pt>
                <c:pt idx="359">
                  <c:v>0.29633333333333295</c:v>
                </c:pt>
                <c:pt idx="360">
                  <c:v>0.19249999940406201</c:v>
                </c:pt>
                <c:pt idx="361">
                  <c:v>9.3333333333288707E-2</c:v>
                </c:pt>
                <c:pt idx="362">
                  <c:v>1.4E-2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2.3916666666666701E-2</c:v>
                </c:pt>
                <c:pt idx="370">
                  <c:v>0.11025</c:v>
                </c:pt>
                <c:pt idx="371">
                  <c:v>0.21058333333235502</c:v>
                </c:pt>
                <c:pt idx="372">
                  <c:v>0.31441666666666701</c:v>
                </c:pt>
                <c:pt idx="373">
                  <c:v>0.414166666064955</c:v>
                </c:pt>
                <c:pt idx="374">
                  <c:v>0.50283333333333302</c:v>
                </c:pt>
                <c:pt idx="375">
                  <c:v>0.574583333333333</c:v>
                </c:pt>
                <c:pt idx="376">
                  <c:v>0.62474999999995895</c:v>
                </c:pt>
                <c:pt idx="377">
                  <c:v>0.64924999999999899</c:v>
                </c:pt>
                <c:pt idx="378">
                  <c:v>0.64691666665010994</c:v>
                </c:pt>
                <c:pt idx="379">
                  <c:v>0.61775000000000002</c:v>
                </c:pt>
                <c:pt idx="380">
                  <c:v>0.5635</c:v>
                </c:pt>
                <c:pt idx="381">
                  <c:v>0.48825000000000002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'10Percent'!$B$1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'10Percent'!$B$2:$B$383</c:f>
              <c:numCache>
                <c:formatCode>General</c:formatCode>
                <c:ptCount val="382"/>
                <c:pt idx="0">
                  <c:v>0.40039287052148598</c:v>
                </c:pt>
                <c:pt idx="1">
                  <c:v>0.42194573807123298</c:v>
                </c:pt>
                <c:pt idx="2">
                  <c:v>0.36414436752653101</c:v>
                </c:pt>
                <c:pt idx="3">
                  <c:v>0.44721950970931401</c:v>
                </c:pt>
                <c:pt idx="4">
                  <c:v>0.488113036582351</c:v>
                </c:pt>
                <c:pt idx="5">
                  <c:v>0.51856914768955098</c:v>
                </c:pt>
                <c:pt idx="6">
                  <c:v>0.52078782824444791</c:v>
                </c:pt>
                <c:pt idx="7">
                  <c:v>0.42803969570207601</c:v>
                </c:pt>
                <c:pt idx="8">
                  <c:v>0.29160402640565097</c:v>
                </c:pt>
                <c:pt idx="9">
                  <c:v>0.359053193115138</c:v>
                </c:pt>
                <c:pt idx="10">
                  <c:v>0.37456985514792801</c:v>
                </c:pt>
                <c:pt idx="11">
                  <c:v>0.40859155712659101</c:v>
                </c:pt>
                <c:pt idx="12">
                  <c:v>0.272007666008383</c:v>
                </c:pt>
                <c:pt idx="13">
                  <c:v>0.30470602798516999</c:v>
                </c:pt>
                <c:pt idx="14">
                  <c:v>0.241801787326619</c:v>
                </c:pt>
                <c:pt idx="15">
                  <c:v>0.196553022252237</c:v>
                </c:pt>
                <c:pt idx="16">
                  <c:v>0.10303763520570701</c:v>
                </c:pt>
                <c:pt idx="17">
                  <c:v>7.3969060288598801E-2</c:v>
                </c:pt>
                <c:pt idx="18">
                  <c:v>4.6589148411518004E-2</c:v>
                </c:pt>
                <c:pt idx="19">
                  <c:v>4.0797583686222195E-2</c:v>
                </c:pt>
                <c:pt idx="20">
                  <c:v>7.7483872304358506E-2</c:v>
                </c:pt>
                <c:pt idx="21">
                  <c:v>9.56298909196997E-2</c:v>
                </c:pt>
                <c:pt idx="22">
                  <c:v>0.117585180720854</c:v>
                </c:pt>
                <c:pt idx="23">
                  <c:v>0.13227957033221599</c:v>
                </c:pt>
                <c:pt idx="24">
                  <c:v>0.137319943768103</c:v>
                </c:pt>
                <c:pt idx="25">
                  <c:v>0.15194854455690601</c:v>
                </c:pt>
                <c:pt idx="26">
                  <c:v>0.13016233805760699</c:v>
                </c:pt>
                <c:pt idx="27">
                  <c:v>0.15544252965498001</c:v>
                </c:pt>
                <c:pt idx="28">
                  <c:v>0.20482251741826599</c:v>
                </c:pt>
                <c:pt idx="29">
                  <c:v>0.26694075907850301</c:v>
                </c:pt>
                <c:pt idx="30">
                  <c:v>0.321151590321541</c:v>
                </c:pt>
                <c:pt idx="31">
                  <c:v>0.36323969622825503</c:v>
                </c:pt>
                <c:pt idx="32">
                  <c:v>0.381348029179291</c:v>
                </c:pt>
                <c:pt idx="33">
                  <c:v>0.388951891667836</c:v>
                </c:pt>
                <c:pt idx="34">
                  <c:v>0.37493740645629403</c:v>
                </c:pt>
                <c:pt idx="35">
                  <c:v>0.32609620581326199</c:v>
                </c:pt>
                <c:pt idx="36">
                  <c:v>0.30565785240552101</c:v>
                </c:pt>
                <c:pt idx="37">
                  <c:v>0.240520778447807</c:v>
                </c:pt>
                <c:pt idx="38">
                  <c:v>0.244484767547716</c:v>
                </c:pt>
                <c:pt idx="39">
                  <c:v>0.223270404838741</c:v>
                </c:pt>
                <c:pt idx="40">
                  <c:v>0.199731727599577</c:v>
                </c:pt>
                <c:pt idx="41">
                  <c:v>0.175251554469839</c:v>
                </c:pt>
                <c:pt idx="42">
                  <c:v>0.16948583393581199</c:v>
                </c:pt>
                <c:pt idx="43">
                  <c:v>0.21348729089695201</c:v>
                </c:pt>
                <c:pt idx="44">
                  <c:v>0.22935090322232199</c:v>
                </c:pt>
                <c:pt idx="45">
                  <c:v>0.23188656913515898</c:v>
                </c:pt>
                <c:pt idx="46">
                  <c:v>0.20952286972296202</c:v>
                </c:pt>
                <c:pt idx="47">
                  <c:v>0.215894638989925</c:v>
                </c:pt>
                <c:pt idx="48">
                  <c:v>0.22015244899678799</c:v>
                </c:pt>
                <c:pt idx="49">
                  <c:v>0.250182969198465</c:v>
                </c:pt>
                <c:pt idx="50">
                  <c:v>0.24877130378627701</c:v>
                </c:pt>
                <c:pt idx="51">
                  <c:v>0.30608960081481901</c:v>
                </c:pt>
                <c:pt idx="52">
                  <c:v>0.35613830817508701</c:v>
                </c:pt>
                <c:pt idx="53">
                  <c:v>0.378467296489716</c:v>
                </c:pt>
                <c:pt idx="54">
                  <c:v>0.408253433777094</c:v>
                </c:pt>
                <c:pt idx="55">
                  <c:v>0.37230780619680898</c:v>
                </c:pt>
                <c:pt idx="56">
                  <c:v>0.33069537033292501</c:v>
                </c:pt>
                <c:pt idx="57">
                  <c:v>0.30361636390781399</c:v>
                </c:pt>
                <c:pt idx="58">
                  <c:v>0.31354956652760502</c:v>
                </c:pt>
                <c:pt idx="59">
                  <c:v>0.31776138770103396</c:v>
                </c:pt>
                <c:pt idx="60">
                  <c:v>0.28989712623751202</c:v>
                </c:pt>
                <c:pt idx="61">
                  <c:v>0.20389537751598999</c:v>
                </c:pt>
                <c:pt idx="62">
                  <c:v>0.21608157350873902</c:v>
                </c:pt>
                <c:pt idx="63">
                  <c:v>0.2188124763515</c:v>
                </c:pt>
                <c:pt idx="64">
                  <c:v>0.20583530642682299</c:v>
                </c:pt>
                <c:pt idx="65">
                  <c:v>0.236774299706936</c:v>
                </c:pt>
                <c:pt idx="66">
                  <c:v>0.24009505539918002</c:v>
                </c:pt>
                <c:pt idx="67">
                  <c:v>0.25798446335668801</c:v>
                </c:pt>
                <c:pt idx="68">
                  <c:v>0.26058036152374803</c:v>
                </c:pt>
                <c:pt idx="69">
                  <c:v>0.251719487817049</c:v>
                </c:pt>
                <c:pt idx="70">
                  <c:v>0.25128800237341098</c:v>
                </c:pt>
                <c:pt idx="71">
                  <c:v>0.26628861379465296</c:v>
                </c:pt>
                <c:pt idx="72">
                  <c:v>0.34686401843333198</c:v>
                </c:pt>
                <c:pt idx="73">
                  <c:v>0.37836198320338099</c:v>
                </c:pt>
                <c:pt idx="74">
                  <c:v>0.35038152904450798</c:v>
                </c:pt>
                <c:pt idx="75">
                  <c:v>0.39864292569084103</c:v>
                </c:pt>
                <c:pt idx="76">
                  <c:v>0.44167759367942799</c:v>
                </c:pt>
                <c:pt idx="77">
                  <c:v>0.46318990913925701</c:v>
                </c:pt>
                <c:pt idx="78">
                  <c:v>0.45911993492505004</c:v>
                </c:pt>
                <c:pt idx="79">
                  <c:v>0.493899412021853</c:v>
                </c:pt>
                <c:pt idx="80">
                  <c:v>0.50661914410662601</c:v>
                </c:pt>
                <c:pt idx="81">
                  <c:v>0.49399824020528804</c:v>
                </c:pt>
                <c:pt idx="82">
                  <c:v>0.438056160724972</c:v>
                </c:pt>
                <c:pt idx="83">
                  <c:v>0.40161035331463801</c:v>
                </c:pt>
                <c:pt idx="84">
                  <c:v>0.38343956390225903</c:v>
                </c:pt>
                <c:pt idx="85">
                  <c:v>0.40093228437566802</c:v>
                </c:pt>
                <c:pt idx="86">
                  <c:v>0.46814477039742503</c:v>
                </c:pt>
                <c:pt idx="87">
                  <c:v>0.46573395109576304</c:v>
                </c:pt>
                <c:pt idx="88">
                  <c:v>0.39987175645446804</c:v>
                </c:pt>
                <c:pt idx="89">
                  <c:v>0.29546771995186799</c:v>
                </c:pt>
                <c:pt idx="90">
                  <c:v>0.26373969064623098</c:v>
                </c:pt>
                <c:pt idx="91">
                  <c:v>0.28034346172285096</c:v>
                </c:pt>
                <c:pt idx="92">
                  <c:v>0.30753349694631299</c:v>
                </c:pt>
                <c:pt idx="93">
                  <c:v>0.36547639395224002</c:v>
                </c:pt>
                <c:pt idx="94">
                  <c:v>0.40190299543343699</c:v>
                </c:pt>
                <c:pt idx="95">
                  <c:v>0.39607636071658103</c:v>
                </c:pt>
                <c:pt idx="96">
                  <c:v>0.36127585037755999</c:v>
                </c:pt>
                <c:pt idx="97">
                  <c:v>0.35131960138583201</c:v>
                </c:pt>
                <c:pt idx="98">
                  <c:v>0.26441150485801701</c:v>
                </c:pt>
                <c:pt idx="99">
                  <c:v>0.24042684971755801</c:v>
                </c:pt>
                <c:pt idx="100">
                  <c:v>0.25125883889246403</c:v>
                </c:pt>
                <c:pt idx="101">
                  <c:v>0.243832902967411</c:v>
                </c:pt>
                <c:pt idx="102">
                  <c:v>0.28454767594313601</c:v>
                </c:pt>
                <c:pt idx="103">
                  <c:v>0.36245603851246899</c:v>
                </c:pt>
                <c:pt idx="104">
                  <c:v>0.33505326025557597</c:v>
                </c:pt>
                <c:pt idx="105">
                  <c:v>0.28689641389334203</c:v>
                </c:pt>
                <c:pt idx="106">
                  <c:v>0.24169197700238201</c:v>
                </c:pt>
                <c:pt idx="107">
                  <c:v>0.247122162480712</c:v>
                </c:pt>
                <c:pt idx="108">
                  <c:v>0.224841221143604</c:v>
                </c:pt>
                <c:pt idx="109">
                  <c:v>0.174861652703624</c:v>
                </c:pt>
                <c:pt idx="110">
                  <c:v>0.214849153449476</c:v>
                </c:pt>
                <c:pt idx="111">
                  <c:v>0.18082322447574101</c:v>
                </c:pt>
                <c:pt idx="112">
                  <c:v>0.133412089710892</c:v>
                </c:pt>
                <c:pt idx="113">
                  <c:v>0.117900270664132</c:v>
                </c:pt>
                <c:pt idx="114">
                  <c:v>0.13703131745691102</c:v>
                </c:pt>
                <c:pt idx="115">
                  <c:v>0.198808654419285</c:v>
                </c:pt>
                <c:pt idx="116">
                  <c:v>0.22029042517411698</c:v>
                </c:pt>
                <c:pt idx="117">
                  <c:v>0.228124417199493</c:v>
                </c:pt>
                <c:pt idx="118">
                  <c:v>0.26990690827178898</c:v>
                </c:pt>
                <c:pt idx="119">
                  <c:v>0.30304391844441103</c:v>
                </c:pt>
                <c:pt idx="120">
                  <c:v>0.29371265331733204</c:v>
                </c:pt>
                <c:pt idx="121">
                  <c:v>0.46687177154850901</c:v>
                </c:pt>
                <c:pt idx="122">
                  <c:v>0.35086183679481098</c:v>
                </c:pt>
                <c:pt idx="123">
                  <c:v>0.34232830753436699</c:v>
                </c:pt>
                <c:pt idx="124">
                  <c:v>0.33029146982136398</c:v>
                </c:pt>
                <c:pt idx="125">
                  <c:v>0.24030426259607099</c:v>
                </c:pt>
                <c:pt idx="126">
                  <c:v>0.20305026663529799</c:v>
                </c:pt>
                <c:pt idx="127">
                  <c:v>0.21166943068911301</c:v>
                </c:pt>
                <c:pt idx="128">
                  <c:v>0.18153265950727501</c:v>
                </c:pt>
                <c:pt idx="129">
                  <c:v>0.140793177936614</c:v>
                </c:pt>
                <c:pt idx="130">
                  <c:v>0.11883394908364101</c:v>
                </c:pt>
                <c:pt idx="131">
                  <c:v>8.6889314898194903E-2</c:v>
                </c:pt>
                <c:pt idx="132">
                  <c:v>9.4911271641745801E-2</c:v>
                </c:pt>
                <c:pt idx="133">
                  <c:v>0.105571115824471</c:v>
                </c:pt>
                <c:pt idx="134">
                  <c:v>0.15709012070592202</c:v>
                </c:pt>
                <c:pt idx="135">
                  <c:v>0.214440300086258</c:v>
                </c:pt>
                <c:pt idx="136">
                  <c:v>0.17077545846588899</c:v>
                </c:pt>
                <c:pt idx="137">
                  <c:v>0.231950351131091</c:v>
                </c:pt>
                <c:pt idx="138">
                  <c:v>0.23157437480267898</c:v>
                </c:pt>
                <c:pt idx="139">
                  <c:v>0.28219871971127403</c:v>
                </c:pt>
                <c:pt idx="140">
                  <c:v>0.31974225273299195</c:v>
                </c:pt>
                <c:pt idx="141">
                  <c:v>0.36304490137830403</c:v>
                </c:pt>
                <c:pt idx="142">
                  <c:v>0.31390264868989604</c:v>
                </c:pt>
                <c:pt idx="143">
                  <c:v>0.27574735774352899</c:v>
                </c:pt>
                <c:pt idx="144">
                  <c:v>0.29213950106072401</c:v>
                </c:pt>
                <c:pt idx="145">
                  <c:v>0.33558802826577405</c:v>
                </c:pt>
                <c:pt idx="146">
                  <c:v>0.26427440741616498</c:v>
                </c:pt>
                <c:pt idx="147">
                  <c:v>0.21953178839793799</c:v>
                </c:pt>
                <c:pt idx="148">
                  <c:v>0.17050321407078597</c:v>
                </c:pt>
                <c:pt idx="149">
                  <c:v>0.11483230377110899</c:v>
                </c:pt>
                <c:pt idx="150">
                  <c:v>0.110869304887265</c:v>
                </c:pt>
                <c:pt idx="151">
                  <c:v>9.2036818388171598E-2</c:v>
                </c:pt>
                <c:pt idx="152">
                  <c:v>9.8864182047640192E-2</c:v>
                </c:pt>
                <c:pt idx="153">
                  <c:v>0.124850144144328</c:v>
                </c:pt>
                <c:pt idx="154">
                  <c:v>0.17082694156205699</c:v>
                </c:pt>
                <c:pt idx="155">
                  <c:v>0.27532716620719599</c:v>
                </c:pt>
                <c:pt idx="156">
                  <c:v>0.27619568441176395</c:v>
                </c:pt>
                <c:pt idx="157">
                  <c:v>0.26169321540474905</c:v>
                </c:pt>
                <c:pt idx="158">
                  <c:v>0.24577069079226299</c:v>
                </c:pt>
                <c:pt idx="159">
                  <c:v>0.289818613672918</c:v>
                </c:pt>
                <c:pt idx="160">
                  <c:v>0.27731463950268898</c:v>
                </c:pt>
                <c:pt idx="161">
                  <c:v>0.24034971222419901</c:v>
                </c:pt>
                <c:pt idx="162">
                  <c:v>0.18854440572488301</c:v>
                </c:pt>
                <c:pt idx="163">
                  <c:v>0.18202987339117002</c:v>
                </c:pt>
                <c:pt idx="164">
                  <c:v>0.17143980938287101</c:v>
                </c:pt>
                <c:pt idx="165">
                  <c:v>0.19937452797788799</c:v>
                </c:pt>
                <c:pt idx="166">
                  <c:v>0.23033487796105501</c:v>
                </c:pt>
                <c:pt idx="167">
                  <c:v>0.26616923439073598</c:v>
                </c:pt>
                <c:pt idx="168">
                  <c:v>0.31511730613529698</c:v>
                </c:pt>
                <c:pt idx="169">
                  <c:v>0.30148608740659</c:v>
                </c:pt>
                <c:pt idx="170">
                  <c:v>0.26032103625178304</c:v>
                </c:pt>
                <c:pt idx="171">
                  <c:v>0.28044342166653302</c:v>
                </c:pt>
                <c:pt idx="172">
                  <c:v>0.33475023917523</c:v>
                </c:pt>
                <c:pt idx="173">
                  <c:v>0.330803413620606</c:v>
                </c:pt>
                <c:pt idx="174">
                  <c:v>0.33851806385979805</c:v>
                </c:pt>
                <c:pt idx="175">
                  <c:v>0.36163858201825599</c:v>
                </c:pt>
                <c:pt idx="176">
                  <c:v>0.353389442501301</c:v>
                </c:pt>
                <c:pt idx="177">
                  <c:v>0.30901808543381099</c:v>
                </c:pt>
                <c:pt idx="178">
                  <c:v>0.31583018203163099</c:v>
                </c:pt>
                <c:pt idx="179">
                  <c:v>0.29081709356531504</c:v>
                </c:pt>
                <c:pt idx="180">
                  <c:v>0.23043361052290298</c:v>
                </c:pt>
                <c:pt idx="181">
                  <c:v>0.14022960550705302</c:v>
                </c:pt>
                <c:pt idx="182">
                  <c:v>0.16408366346154199</c:v>
                </c:pt>
                <c:pt idx="183">
                  <c:v>0.173057284768105</c:v>
                </c:pt>
                <c:pt idx="184">
                  <c:v>0.17669000486057998</c:v>
                </c:pt>
                <c:pt idx="185">
                  <c:v>0.21324460797602002</c:v>
                </c:pt>
                <c:pt idx="186">
                  <c:v>0.23573878478427202</c:v>
                </c:pt>
                <c:pt idx="187">
                  <c:v>0.28532406409335104</c:v>
                </c:pt>
                <c:pt idx="188">
                  <c:v>0.27967715295624701</c:v>
                </c:pt>
                <c:pt idx="189">
                  <c:v>0.28372210912227597</c:v>
                </c:pt>
                <c:pt idx="190">
                  <c:v>0.30786162620518398</c:v>
                </c:pt>
                <c:pt idx="191">
                  <c:v>0.34681459796643299</c:v>
                </c:pt>
                <c:pt idx="192">
                  <c:v>0.37294593624519301</c:v>
                </c:pt>
                <c:pt idx="193">
                  <c:v>0.369108480864762</c:v>
                </c:pt>
                <c:pt idx="194">
                  <c:v>0.332194595913887</c:v>
                </c:pt>
                <c:pt idx="195">
                  <c:v>0.37698012925598601</c:v>
                </c:pt>
                <c:pt idx="196">
                  <c:v>0.404997952191889</c:v>
                </c:pt>
                <c:pt idx="197">
                  <c:v>0.38392583920168899</c:v>
                </c:pt>
                <c:pt idx="198">
                  <c:v>0.38138015728375901</c:v>
                </c:pt>
                <c:pt idx="199">
                  <c:v>0.40734076800179503</c:v>
                </c:pt>
                <c:pt idx="200">
                  <c:v>0.38215679435323502</c:v>
                </c:pt>
                <c:pt idx="201">
                  <c:v>0.29424262583872701</c:v>
                </c:pt>
                <c:pt idx="202">
                  <c:v>0.21913496963298301</c:v>
                </c:pt>
                <c:pt idx="203">
                  <c:v>0.24966078458548599</c:v>
                </c:pt>
                <c:pt idx="204">
                  <c:v>0.169254619921583</c:v>
                </c:pt>
                <c:pt idx="205">
                  <c:v>0.166420393990483</c:v>
                </c:pt>
                <c:pt idx="206">
                  <c:v>0.20330651437099201</c:v>
                </c:pt>
                <c:pt idx="207">
                  <c:v>0.20135834275268</c:v>
                </c:pt>
                <c:pt idx="208">
                  <c:v>0.19638634458170501</c:v>
                </c:pt>
                <c:pt idx="209">
                  <c:v>0.17954488470810698</c:v>
                </c:pt>
                <c:pt idx="210">
                  <c:v>0.19404175804153101</c:v>
                </c:pt>
                <c:pt idx="211">
                  <c:v>0.19703318792500801</c:v>
                </c:pt>
                <c:pt idx="212">
                  <c:v>0.193792233430049</c:v>
                </c:pt>
                <c:pt idx="213">
                  <c:v>0.189459435928968</c:v>
                </c:pt>
                <c:pt idx="214">
                  <c:v>0.20564373595159299</c:v>
                </c:pt>
                <c:pt idx="215">
                  <c:v>0.249005179866123</c:v>
                </c:pt>
                <c:pt idx="216">
                  <c:v>0.41625718623471603</c:v>
                </c:pt>
                <c:pt idx="217">
                  <c:v>0.452676325270921</c:v>
                </c:pt>
                <c:pt idx="218">
                  <c:v>0.39668964686123298</c:v>
                </c:pt>
                <c:pt idx="219">
                  <c:v>0.374172679787109</c:v>
                </c:pt>
                <c:pt idx="220">
                  <c:v>0.31070832284044503</c:v>
                </c:pt>
                <c:pt idx="221">
                  <c:v>0.30644438836262</c:v>
                </c:pt>
                <c:pt idx="222">
                  <c:v>0.26050124930175</c:v>
                </c:pt>
                <c:pt idx="223">
                  <c:v>0.23641283545637701</c:v>
                </c:pt>
                <c:pt idx="224">
                  <c:v>0.23485057901013101</c:v>
                </c:pt>
                <c:pt idx="225">
                  <c:v>0.16855775813093299</c:v>
                </c:pt>
                <c:pt idx="226">
                  <c:v>0.13060724428485698</c:v>
                </c:pt>
                <c:pt idx="227">
                  <c:v>6.9668291347215E-2</c:v>
                </c:pt>
                <c:pt idx="228">
                  <c:v>9.5468332666998099E-2</c:v>
                </c:pt>
                <c:pt idx="229">
                  <c:v>6.8724127441795499E-2</c:v>
                </c:pt>
                <c:pt idx="230">
                  <c:v>8.4080323033580595E-2</c:v>
                </c:pt>
                <c:pt idx="231">
                  <c:v>4.4083055298235002E-2</c:v>
                </c:pt>
                <c:pt idx="232">
                  <c:v>3.9120656514583206E-2</c:v>
                </c:pt>
                <c:pt idx="233">
                  <c:v>5.2909187461530602E-2</c:v>
                </c:pt>
                <c:pt idx="234">
                  <c:v>4.6060288114238297E-2</c:v>
                </c:pt>
                <c:pt idx="235">
                  <c:v>4.5871043966601396E-2</c:v>
                </c:pt>
                <c:pt idx="236">
                  <c:v>5.7590670117283901E-2</c:v>
                </c:pt>
                <c:pt idx="237">
                  <c:v>6.1558673669753802E-2</c:v>
                </c:pt>
                <c:pt idx="238">
                  <c:v>8.1070298744859298E-2</c:v>
                </c:pt>
                <c:pt idx="239">
                  <c:v>0.1050293251603</c:v>
                </c:pt>
                <c:pt idx="240">
                  <c:v>0.12800876560114699</c:v>
                </c:pt>
                <c:pt idx="241">
                  <c:v>0.1494248148349</c:v>
                </c:pt>
                <c:pt idx="242">
                  <c:v>0.16337647059990101</c:v>
                </c:pt>
                <c:pt idx="243">
                  <c:v>0.193970527998933</c:v>
                </c:pt>
                <c:pt idx="244">
                  <c:v>0.233777823207796</c:v>
                </c:pt>
                <c:pt idx="245">
                  <c:v>0.28401263341772603</c:v>
                </c:pt>
                <c:pt idx="246">
                  <c:v>0.29517982092022904</c:v>
                </c:pt>
                <c:pt idx="247">
                  <c:v>0.29325692656395597</c:v>
                </c:pt>
                <c:pt idx="248">
                  <c:v>0.28140283099415897</c:v>
                </c:pt>
                <c:pt idx="249">
                  <c:v>0.29270355283182103</c:v>
                </c:pt>
                <c:pt idx="250">
                  <c:v>0.28153007882061598</c:v>
                </c:pt>
                <c:pt idx="251">
                  <c:v>0.27289845648097899</c:v>
                </c:pt>
                <c:pt idx="252">
                  <c:v>0.27036772255818897</c:v>
                </c:pt>
                <c:pt idx="253">
                  <c:v>0.259743675599932</c:v>
                </c:pt>
                <c:pt idx="254">
                  <c:v>0.31322855575585301</c:v>
                </c:pt>
                <c:pt idx="255">
                  <c:v>0.37104653775468299</c:v>
                </c:pt>
                <c:pt idx="256">
                  <c:v>0.365353037965093</c:v>
                </c:pt>
                <c:pt idx="257">
                  <c:v>0.32983724770914002</c:v>
                </c:pt>
                <c:pt idx="258">
                  <c:v>0.30271330435490301</c:v>
                </c:pt>
                <c:pt idx="259">
                  <c:v>0.29526330941877899</c:v>
                </c:pt>
                <c:pt idx="260">
                  <c:v>0.32549122174303302</c:v>
                </c:pt>
                <c:pt idx="261">
                  <c:v>0.48287843725109203</c:v>
                </c:pt>
                <c:pt idx="262">
                  <c:v>0.52444210324490093</c:v>
                </c:pt>
                <c:pt idx="263">
                  <c:v>0.52795954773461806</c:v>
                </c:pt>
                <c:pt idx="264">
                  <c:v>0.58490003009659097</c:v>
                </c:pt>
                <c:pt idx="265">
                  <c:v>0.50915312812213598</c:v>
                </c:pt>
                <c:pt idx="266">
                  <c:v>0.43112781456530097</c:v>
                </c:pt>
                <c:pt idx="267">
                  <c:v>0.39903099151482402</c:v>
                </c:pt>
                <c:pt idx="268">
                  <c:v>0.33206198067319398</c:v>
                </c:pt>
                <c:pt idx="269">
                  <c:v>0.44078917930114303</c:v>
                </c:pt>
                <c:pt idx="270">
                  <c:v>0.43640583419609102</c:v>
                </c:pt>
                <c:pt idx="271">
                  <c:v>0.48183837026746601</c:v>
                </c:pt>
                <c:pt idx="272">
                  <c:v>0.53965559821689202</c:v>
                </c:pt>
                <c:pt idx="273">
                  <c:v>0.53795594948571901</c:v>
                </c:pt>
                <c:pt idx="274">
                  <c:v>0.543617713732511</c:v>
                </c:pt>
                <c:pt idx="275">
                  <c:v>0.44271599509307102</c:v>
                </c:pt>
                <c:pt idx="276">
                  <c:v>0.38522110706219798</c:v>
                </c:pt>
                <c:pt idx="277">
                  <c:v>0.33541660082042202</c:v>
                </c:pt>
                <c:pt idx="278">
                  <c:v>0.50130842585454904</c:v>
                </c:pt>
                <c:pt idx="279">
                  <c:v>0.56889248869378906</c:v>
                </c:pt>
                <c:pt idx="280">
                  <c:v>0.59905406846717002</c:v>
                </c:pt>
                <c:pt idx="281">
                  <c:v>0.60767286911794494</c:v>
                </c:pt>
                <c:pt idx="282">
                  <c:v>0.61409173134255401</c:v>
                </c:pt>
                <c:pt idx="283">
                  <c:v>0.59098945794647895</c:v>
                </c:pt>
                <c:pt idx="284">
                  <c:v>0.60869711135499194</c:v>
                </c:pt>
                <c:pt idx="285">
                  <c:v>0.61112783575057994</c:v>
                </c:pt>
                <c:pt idx="286">
                  <c:v>0.63393183215189297</c:v>
                </c:pt>
                <c:pt idx="287">
                  <c:v>0.66405264776471196</c:v>
                </c:pt>
                <c:pt idx="288">
                  <c:v>0.65534707087892108</c:v>
                </c:pt>
                <c:pt idx="289">
                  <c:v>0.57830091482889701</c:v>
                </c:pt>
                <c:pt idx="290">
                  <c:v>0.50272941982835606</c:v>
                </c:pt>
                <c:pt idx="291">
                  <c:v>0.50403901014637398</c:v>
                </c:pt>
                <c:pt idx="292">
                  <c:v>0.44930553397795503</c:v>
                </c:pt>
                <c:pt idx="293">
                  <c:v>0.33603235160514705</c:v>
                </c:pt>
                <c:pt idx="294">
                  <c:v>0.26542248799066603</c:v>
                </c:pt>
                <c:pt idx="295">
                  <c:v>0.26976358353266799</c:v>
                </c:pt>
                <c:pt idx="296">
                  <c:v>0.30705315716633902</c:v>
                </c:pt>
                <c:pt idx="297">
                  <c:v>0.34466105686783799</c:v>
                </c:pt>
                <c:pt idx="298">
                  <c:v>0.38607388958872901</c:v>
                </c:pt>
                <c:pt idx="299">
                  <c:v>0.45855952497864</c:v>
                </c:pt>
                <c:pt idx="300">
                  <c:v>0.49296371409249296</c:v>
                </c:pt>
                <c:pt idx="301">
                  <c:v>0.51083560378074699</c:v>
                </c:pt>
                <c:pt idx="302">
                  <c:v>0.58409558309823295</c:v>
                </c:pt>
                <c:pt idx="303">
                  <c:v>0.60304720328263994</c:v>
                </c:pt>
                <c:pt idx="304">
                  <c:v>0.55006094483533507</c:v>
                </c:pt>
                <c:pt idx="305">
                  <c:v>0.52588029158452199</c:v>
                </c:pt>
                <c:pt idx="306">
                  <c:v>0.48769112533116299</c:v>
                </c:pt>
                <c:pt idx="307">
                  <c:v>0.50240372668400402</c:v>
                </c:pt>
                <c:pt idx="308">
                  <c:v>0.51686178851922393</c:v>
                </c:pt>
                <c:pt idx="309">
                  <c:v>0.53917169223299599</c:v>
                </c:pt>
                <c:pt idx="310">
                  <c:v>0.58380815045732304</c:v>
                </c:pt>
                <c:pt idx="311">
                  <c:v>0.62051634045749593</c:v>
                </c:pt>
                <c:pt idx="312">
                  <c:v>0.64632483310641309</c:v>
                </c:pt>
                <c:pt idx="313">
                  <c:v>0.65158055344772303</c:v>
                </c:pt>
                <c:pt idx="314">
                  <c:v>0.60644771277028309</c:v>
                </c:pt>
                <c:pt idx="315">
                  <c:v>0.52717317828786392</c:v>
                </c:pt>
                <c:pt idx="316">
                  <c:v>0.53714074199521</c:v>
                </c:pt>
                <c:pt idx="317">
                  <c:v>0.40243376161605199</c:v>
                </c:pt>
                <c:pt idx="318">
                  <c:v>0.44549766832244397</c:v>
                </c:pt>
                <c:pt idx="319">
                  <c:v>0.59958315600366907</c:v>
                </c:pt>
                <c:pt idx="320">
                  <c:v>0.57991928560183303</c:v>
                </c:pt>
                <c:pt idx="321">
                  <c:v>0.54526451721379199</c:v>
                </c:pt>
                <c:pt idx="322">
                  <c:v>0.53817333733964001</c:v>
                </c:pt>
                <c:pt idx="323">
                  <c:v>0.56742508396565905</c:v>
                </c:pt>
                <c:pt idx="324">
                  <c:v>0.56225624396668294</c:v>
                </c:pt>
                <c:pt idx="325">
                  <c:v>0.54652321223357292</c:v>
                </c:pt>
                <c:pt idx="326">
                  <c:v>0.59578120531992096</c:v>
                </c:pt>
                <c:pt idx="327">
                  <c:v>0.58631806349247695</c:v>
                </c:pt>
                <c:pt idx="328">
                  <c:v>0.59289846908420396</c:v>
                </c:pt>
                <c:pt idx="329">
                  <c:v>0.60612313673936402</c:v>
                </c:pt>
                <c:pt idx="330">
                  <c:v>0.61638191322057501</c:v>
                </c:pt>
                <c:pt idx="331">
                  <c:v>0.61250452254318299</c:v>
                </c:pt>
                <c:pt idx="332">
                  <c:v>0.62169474386589796</c:v>
                </c:pt>
                <c:pt idx="333">
                  <c:v>0.62716313851313898</c:v>
                </c:pt>
                <c:pt idx="334">
                  <c:v>0.63753765992297806</c:v>
                </c:pt>
                <c:pt idx="335">
                  <c:v>0.6484073982517029</c:v>
                </c:pt>
                <c:pt idx="336">
                  <c:v>0.656378577721769</c:v>
                </c:pt>
                <c:pt idx="337">
                  <c:v>0.65869362465715797</c:v>
                </c:pt>
                <c:pt idx="338">
                  <c:v>0.62194959130840499</c:v>
                </c:pt>
                <c:pt idx="339">
                  <c:v>0.61299111903362602</c:v>
                </c:pt>
                <c:pt idx="340">
                  <c:v>0.62157462549730302</c:v>
                </c:pt>
                <c:pt idx="341">
                  <c:v>0.63376161694528799</c:v>
                </c:pt>
                <c:pt idx="342">
                  <c:v>0.63303979233633501</c:v>
                </c:pt>
                <c:pt idx="343">
                  <c:v>0.63090089017800599</c:v>
                </c:pt>
                <c:pt idx="344">
                  <c:v>0.61955008745099205</c:v>
                </c:pt>
                <c:pt idx="345">
                  <c:v>0.60699690466859291</c:v>
                </c:pt>
                <c:pt idx="346">
                  <c:v>0.59432117751236901</c:v>
                </c:pt>
                <c:pt idx="347">
                  <c:v>0.53832472300741696</c:v>
                </c:pt>
                <c:pt idx="348">
                  <c:v>0.50577594769090706</c:v>
                </c:pt>
                <c:pt idx="349">
                  <c:v>0.51305995995086007</c:v>
                </c:pt>
                <c:pt idx="350">
                  <c:v>0.60086934342365605</c:v>
                </c:pt>
                <c:pt idx="351">
                  <c:v>0.61913197194068703</c:v>
                </c:pt>
                <c:pt idx="352">
                  <c:v>0.630585091424963</c:v>
                </c:pt>
                <c:pt idx="353">
                  <c:v>0.61563414150959794</c:v>
                </c:pt>
                <c:pt idx="354">
                  <c:v>0.61013196053196894</c:v>
                </c:pt>
                <c:pt idx="355">
                  <c:v>0.60890451643898202</c:v>
                </c:pt>
                <c:pt idx="356">
                  <c:v>0.61520387679535704</c:v>
                </c:pt>
                <c:pt idx="357">
                  <c:v>0.62685372428684505</c:v>
                </c:pt>
                <c:pt idx="358">
                  <c:v>0.65523187505535208</c:v>
                </c:pt>
                <c:pt idx="359">
                  <c:v>0.67622271778084908</c:v>
                </c:pt>
                <c:pt idx="360">
                  <c:v>0.69553723858223204</c:v>
                </c:pt>
                <c:pt idx="361">
                  <c:v>0.68305748134675603</c:v>
                </c:pt>
                <c:pt idx="362">
                  <c:v>0.64083462171678796</c:v>
                </c:pt>
                <c:pt idx="363">
                  <c:v>0.63567514161234207</c:v>
                </c:pt>
                <c:pt idx="364">
                  <c:v>0.63629548384446499</c:v>
                </c:pt>
                <c:pt idx="365">
                  <c:v>0.643638289719632</c:v>
                </c:pt>
                <c:pt idx="366">
                  <c:v>0.63390649824463297</c:v>
                </c:pt>
                <c:pt idx="367">
                  <c:v>0.65186412847923303</c:v>
                </c:pt>
                <c:pt idx="368">
                  <c:v>0.63127007187288098</c:v>
                </c:pt>
                <c:pt idx="369">
                  <c:v>0.61934669811736709</c:v>
                </c:pt>
                <c:pt idx="370">
                  <c:v>0.60228995025794807</c:v>
                </c:pt>
                <c:pt idx="371">
                  <c:v>0.58913452956411405</c:v>
                </c:pt>
                <c:pt idx="372">
                  <c:v>0.53116984387627808</c:v>
                </c:pt>
                <c:pt idx="373">
                  <c:v>0.52113522810069901</c:v>
                </c:pt>
                <c:pt idx="374">
                  <c:v>0.59559430332451102</c:v>
                </c:pt>
                <c:pt idx="375">
                  <c:v>0.59577976127764398</c:v>
                </c:pt>
                <c:pt idx="376">
                  <c:v>0.611240961394379</c:v>
                </c:pt>
                <c:pt idx="377">
                  <c:v>0.6200517524367769</c:v>
                </c:pt>
                <c:pt idx="378">
                  <c:v>0.64889925893434197</c:v>
                </c:pt>
                <c:pt idx="379">
                  <c:v>0.64387692057060308</c:v>
                </c:pt>
                <c:pt idx="380">
                  <c:v>0.63833332788695996</c:v>
                </c:pt>
                <c:pt idx="381">
                  <c:v>0.61781715687476602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'10Percent'!$C$1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'10Percent'!$C$2:$C$383</c:f>
              <c:numCache>
                <c:formatCode>General</c:formatCode>
                <c:ptCount val="382"/>
                <c:pt idx="0">
                  <c:v>4.5892621294814901</c:v>
                </c:pt>
                <c:pt idx="1">
                  <c:v>4.4124309285970105</c:v>
                </c:pt>
                <c:pt idx="2">
                  <c:v>5.1244356324747198</c:v>
                </c:pt>
                <c:pt idx="3">
                  <c:v>3.7333804902995698</c:v>
                </c:pt>
                <c:pt idx="4">
                  <c:v>2.3774519634164299</c:v>
                </c:pt>
                <c:pt idx="5">
                  <c:v>1.44555583271364</c:v>
                </c:pt>
                <c:pt idx="6">
                  <c:v>1.7861321707806401</c:v>
                </c:pt>
                <c:pt idx="7">
                  <c:v>1.19113030425157</c:v>
                </c:pt>
                <c:pt idx="8">
                  <c:v>1.4018659704122498</c:v>
                </c:pt>
                <c:pt idx="9">
                  <c:v>0.70075847362285693</c:v>
                </c:pt>
                <c:pt idx="10">
                  <c:v>1.49292514508479</c:v>
                </c:pt>
                <c:pt idx="11">
                  <c:v>2.0619684428694001</c:v>
                </c:pt>
                <c:pt idx="12">
                  <c:v>2.8148356668632899</c:v>
                </c:pt>
                <c:pt idx="13">
                  <c:v>4.4946372892121103</c:v>
                </c:pt>
                <c:pt idx="14">
                  <c:v>4.8255098793356197</c:v>
                </c:pt>
                <c:pt idx="15">
                  <c:v>5.2632819776265896</c:v>
                </c:pt>
                <c:pt idx="16">
                  <c:v>5.6391223458642799</c:v>
                </c:pt>
                <c:pt idx="17">
                  <c:v>5.4159842735115999</c:v>
                </c:pt>
                <c:pt idx="18">
                  <c:v>5.5900325182524906</c:v>
                </c:pt>
                <c:pt idx="19">
                  <c:v>6.4143757880712302</c:v>
                </c:pt>
                <c:pt idx="20">
                  <c:v>6.3395011277331896</c:v>
                </c:pt>
                <c:pt idx="21">
                  <c:v>6.0078317128840997</c:v>
                </c:pt>
                <c:pt idx="22">
                  <c:v>5.9589864740797704</c:v>
                </c:pt>
                <c:pt idx="23">
                  <c:v>6.2519220229343198</c:v>
                </c:pt>
                <c:pt idx="24">
                  <c:v>6.2072683895933993</c:v>
                </c:pt>
                <c:pt idx="25">
                  <c:v>5.3077931221128898</c:v>
                </c:pt>
                <c:pt idx="26">
                  <c:v>6.8924993286171805</c:v>
                </c:pt>
                <c:pt idx="27">
                  <c:v>5.9283474704994399</c:v>
                </c:pt>
                <c:pt idx="28">
                  <c:v>5.48750248259564</c:v>
                </c:pt>
                <c:pt idx="29">
                  <c:v>5.4424892409369008</c:v>
                </c:pt>
                <c:pt idx="30">
                  <c:v>4.91571340969384</c:v>
                </c:pt>
                <c:pt idx="31">
                  <c:v>3.5863753355618102</c:v>
                </c:pt>
                <c:pt idx="32">
                  <c:v>2.6539869708236501</c:v>
                </c:pt>
                <c:pt idx="33">
                  <c:v>4.13006640767032</c:v>
                </c:pt>
                <c:pt idx="34">
                  <c:v>5.4778542590664401</c:v>
                </c:pt>
                <c:pt idx="35">
                  <c:v>6.6423054609572496</c:v>
                </c:pt>
                <c:pt idx="36">
                  <c:v>8.1641821475950707</c:v>
                </c:pt>
                <c:pt idx="37">
                  <c:v>7.7613542214968705</c:v>
                </c:pt>
                <c:pt idx="38">
                  <c:v>8.3302334585104791</c:v>
                </c:pt>
                <c:pt idx="39">
                  <c:v>8.4801712618310905</c:v>
                </c:pt>
                <c:pt idx="40">
                  <c:v>8.5089099391018408</c:v>
                </c:pt>
                <c:pt idx="41">
                  <c:v>8.2996217788859195</c:v>
                </c:pt>
                <c:pt idx="42">
                  <c:v>8.2527624993955602</c:v>
                </c:pt>
                <c:pt idx="43">
                  <c:v>8.5285626808598494</c:v>
                </c:pt>
                <c:pt idx="44">
                  <c:v>6.6046957634898797</c:v>
                </c:pt>
                <c:pt idx="45">
                  <c:v>6.5823767642008697</c:v>
                </c:pt>
                <c:pt idx="46">
                  <c:v>6.74645221073364</c:v>
                </c:pt>
                <c:pt idx="47">
                  <c:v>6.2234053610291307</c:v>
                </c:pt>
                <c:pt idx="48">
                  <c:v>5.2542192128701295</c:v>
                </c:pt>
                <c:pt idx="49">
                  <c:v>4.5354003642179492</c:v>
                </c:pt>
                <c:pt idx="50">
                  <c:v>4.8288270374540394</c:v>
                </c:pt>
                <c:pt idx="51">
                  <c:v>4.3014503991968605</c:v>
                </c:pt>
                <c:pt idx="52">
                  <c:v>4.3861166918378807</c:v>
                </c:pt>
                <c:pt idx="53">
                  <c:v>3.5660927035192498</c:v>
                </c:pt>
                <c:pt idx="54">
                  <c:v>2.9436365662284301</c:v>
                </c:pt>
                <c:pt idx="55">
                  <c:v>2.8747171938060001</c:v>
                </c:pt>
                <c:pt idx="56">
                  <c:v>2.17982940760134</c:v>
                </c:pt>
                <c:pt idx="57">
                  <c:v>2.1333319697363597</c:v>
                </c:pt>
                <c:pt idx="58">
                  <c:v>2.2601137667370299</c:v>
                </c:pt>
                <c:pt idx="59">
                  <c:v>3.2453202788857101</c:v>
                </c:pt>
                <c:pt idx="60">
                  <c:v>4.2999879213824199</c:v>
                </c:pt>
                <c:pt idx="61">
                  <c:v>5.9297446137722298</c:v>
                </c:pt>
                <c:pt idx="62">
                  <c:v>6.6119267598404505</c:v>
                </c:pt>
                <c:pt idx="63">
                  <c:v>6.7815091904957798</c:v>
                </c:pt>
                <c:pt idx="64">
                  <c:v>7.1721413595578793</c:v>
                </c:pt>
                <c:pt idx="65">
                  <c:v>6.1861107002955196</c:v>
                </c:pt>
                <c:pt idx="66">
                  <c:v>7.2256749445982091</c:v>
                </c:pt>
                <c:pt idx="67">
                  <c:v>7.2902122277963501</c:v>
                </c:pt>
                <c:pt idx="68">
                  <c:v>6.8163729707308605</c:v>
                </c:pt>
                <c:pt idx="69">
                  <c:v>6.7775021788519396</c:v>
                </c:pt>
                <c:pt idx="70">
                  <c:v>6.6757503263688607</c:v>
                </c:pt>
                <c:pt idx="71">
                  <c:v>6.9355531237483898</c:v>
                </c:pt>
                <c:pt idx="72">
                  <c:v>6.2812359809611502</c:v>
                </c:pt>
                <c:pt idx="73">
                  <c:v>5.4453296834702298</c:v>
                </c:pt>
                <c:pt idx="74">
                  <c:v>5.5438334493734303</c:v>
                </c:pt>
                <c:pt idx="75">
                  <c:v>5.4692170134035694</c:v>
                </c:pt>
                <c:pt idx="76">
                  <c:v>5.1013724063357504</c:v>
                </c:pt>
                <c:pt idx="77">
                  <c:v>4.2452351226834999</c:v>
                </c:pt>
                <c:pt idx="78">
                  <c:v>4.0680600650852199</c:v>
                </c:pt>
                <c:pt idx="79">
                  <c:v>4.2819405879902694</c:v>
                </c:pt>
                <c:pt idx="80">
                  <c:v>3.7674108559009403</c:v>
                </c:pt>
                <c:pt idx="81">
                  <c:v>4.3009267553491304</c:v>
                </c:pt>
                <c:pt idx="82">
                  <c:v>5.2971921749334596</c:v>
                </c:pt>
                <c:pt idx="83">
                  <c:v>5.9332829800183999</c:v>
                </c:pt>
                <c:pt idx="84">
                  <c:v>6.6878854361016602</c:v>
                </c:pt>
                <c:pt idx="85">
                  <c:v>5.6878227100138101</c:v>
                </c:pt>
                <c:pt idx="86">
                  <c:v>5.1707635617413601</c:v>
                </c:pt>
                <c:pt idx="87">
                  <c:v>5.6399243104199606</c:v>
                </c:pt>
                <c:pt idx="88">
                  <c:v>6.7829215768837701</c:v>
                </c:pt>
                <c:pt idx="89">
                  <c:v>7.9263473492445904</c:v>
                </c:pt>
                <c:pt idx="90">
                  <c:v>9.3360903093562904</c:v>
                </c:pt>
                <c:pt idx="91">
                  <c:v>8.7304098717049996</c:v>
                </c:pt>
                <c:pt idx="92">
                  <c:v>10.534281428344601</c:v>
                </c:pt>
                <c:pt idx="93">
                  <c:v>9.9860519358928297</c:v>
                </c:pt>
                <c:pt idx="94">
                  <c:v>8.9649820119859793</c:v>
                </c:pt>
                <c:pt idx="95">
                  <c:v>7.3433436392845195</c:v>
                </c:pt>
                <c:pt idx="96">
                  <c:v>7.0911908162958301</c:v>
                </c:pt>
                <c:pt idx="97">
                  <c:v>7.5218303986148705</c:v>
                </c:pt>
                <c:pt idx="98">
                  <c:v>6.8865801618087694</c:v>
                </c:pt>
                <c:pt idx="99">
                  <c:v>6.1101881502622399</c:v>
                </c:pt>
                <c:pt idx="100">
                  <c:v>5.2615161611228105</c:v>
                </c:pt>
                <c:pt idx="101">
                  <c:v>5.0732971560843696</c:v>
                </c:pt>
                <c:pt idx="102">
                  <c:v>5.3752873240719996</c:v>
                </c:pt>
                <c:pt idx="103">
                  <c:v>4.4383039615001101</c:v>
                </c:pt>
                <c:pt idx="104">
                  <c:v>3.30860173974945</c:v>
                </c:pt>
                <c:pt idx="105">
                  <c:v>2.8386985863135301</c:v>
                </c:pt>
                <c:pt idx="106">
                  <c:v>3.0947430230259303</c:v>
                </c:pt>
                <c:pt idx="107">
                  <c:v>3.2826061972486098</c:v>
                </c:pt>
                <c:pt idx="108">
                  <c:v>3.7144454457152403</c:v>
                </c:pt>
                <c:pt idx="109">
                  <c:v>5.1839000139648697</c:v>
                </c:pt>
                <c:pt idx="110">
                  <c:v>6.6430608465533894</c:v>
                </c:pt>
                <c:pt idx="111">
                  <c:v>7.1627750969822603</c:v>
                </c:pt>
                <c:pt idx="112">
                  <c:v>7.0567312436232399</c:v>
                </c:pt>
                <c:pt idx="113">
                  <c:v>7.4944762708358903</c:v>
                </c:pt>
                <c:pt idx="114">
                  <c:v>7.91887535004137</c:v>
                </c:pt>
                <c:pt idx="115">
                  <c:v>8.4654213454968801</c:v>
                </c:pt>
                <c:pt idx="116">
                  <c:v>8.5620912412239587</c:v>
                </c:pt>
                <c:pt idx="117">
                  <c:v>8.72477058282076</c:v>
                </c:pt>
                <c:pt idx="118">
                  <c:v>8.9890696987880805</c:v>
                </c:pt>
                <c:pt idx="119">
                  <c:v>6.4449827474228192</c:v>
                </c:pt>
                <c:pt idx="120">
                  <c:v>5.6875623434068201</c:v>
                </c:pt>
                <c:pt idx="121">
                  <c:v>5.12300656178643</c:v>
                </c:pt>
                <c:pt idx="122">
                  <c:v>4.3915414869261804</c:v>
                </c:pt>
                <c:pt idx="123">
                  <c:v>4.0779466924771803</c:v>
                </c:pt>
                <c:pt idx="124">
                  <c:v>3.7935835301867802</c:v>
                </c:pt>
                <c:pt idx="125">
                  <c:v>3.5722807374122398</c:v>
                </c:pt>
                <c:pt idx="126">
                  <c:v>2.6355747333681401</c:v>
                </c:pt>
                <c:pt idx="127">
                  <c:v>1.8820355693119599</c:v>
                </c:pt>
                <c:pt idx="128">
                  <c:v>2.3846723404924699</c:v>
                </c:pt>
                <c:pt idx="129">
                  <c:v>1.6711334884125499</c:v>
                </c:pt>
                <c:pt idx="130">
                  <c:v>2.11949605091761</c:v>
                </c:pt>
                <c:pt idx="131">
                  <c:v>3.3086690186000802</c:v>
                </c:pt>
                <c:pt idx="132">
                  <c:v>4.18837039502825</c:v>
                </c:pt>
                <c:pt idx="133">
                  <c:v>5.1345452853910105</c:v>
                </c:pt>
                <c:pt idx="134">
                  <c:v>6.2746498792970993</c:v>
                </c:pt>
                <c:pt idx="135">
                  <c:v>6.9943030409612703</c:v>
                </c:pt>
                <c:pt idx="136">
                  <c:v>8.2988427810139793</c:v>
                </c:pt>
                <c:pt idx="137">
                  <c:v>7.9674613259494</c:v>
                </c:pt>
                <c:pt idx="138">
                  <c:v>9.26269229220763</c:v>
                </c:pt>
                <c:pt idx="139">
                  <c:v>9.1076579469525409</c:v>
                </c:pt>
                <c:pt idx="140">
                  <c:v>8.7055660806060402</c:v>
                </c:pt>
                <c:pt idx="141">
                  <c:v>7.6179067652933004</c:v>
                </c:pt>
                <c:pt idx="142">
                  <c:v>7.5569056846879601</c:v>
                </c:pt>
                <c:pt idx="143">
                  <c:v>6.7215576468078897</c:v>
                </c:pt>
                <c:pt idx="144">
                  <c:v>5.4763371655924606</c:v>
                </c:pt>
                <c:pt idx="145">
                  <c:v>5.4084369261636001</c:v>
                </c:pt>
                <c:pt idx="146">
                  <c:v>5.3771689258036703</c:v>
                </c:pt>
                <c:pt idx="147">
                  <c:v>4.5349332116156598</c:v>
                </c:pt>
                <c:pt idx="148">
                  <c:v>3.3401217859364802</c:v>
                </c:pt>
                <c:pt idx="149">
                  <c:v>2.69659769623357</c:v>
                </c:pt>
                <c:pt idx="150">
                  <c:v>2.4126506951145203</c:v>
                </c:pt>
                <c:pt idx="151">
                  <c:v>2.1878431818204898</c:v>
                </c:pt>
                <c:pt idx="152">
                  <c:v>2.4265158179577702</c:v>
                </c:pt>
                <c:pt idx="153">
                  <c:v>2.28921152258556</c:v>
                </c:pt>
                <c:pt idx="154">
                  <c:v>2.4041747251173002</c:v>
                </c:pt>
                <c:pt idx="155">
                  <c:v>2.1001411669752703</c:v>
                </c:pt>
                <c:pt idx="156">
                  <c:v>2.5417459835466101</c:v>
                </c:pt>
                <c:pt idx="157">
                  <c:v>3.2731584512835603</c:v>
                </c:pt>
                <c:pt idx="158">
                  <c:v>3.7740993092074802</c:v>
                </c:pt>
                <c:pt idx="159">
                  <c:v>5.0151097197131804</c:v>
                </c:pt>
                <c:pt idx="160">
                  <c:v>5.71926369382789</c:v>
                </c:pt>
                <c:pt idx="161">
                  <c:v>5.3329169814972799</c:v>
                </c:pt>
                <c:pt idx="162">
                  <c:v>5.9090539276129999</c:v>
                </c:pt>
                <c:pt idx="163">
                  <c:v>6.6989767932750599</c:v>
                </c:pt>
                <c:pt idx="164">
                  <c:v>6.4534751906186703</c:v>
                </c:pt>
                <c:pt idx="165">
                  <c:v>6.2028638046074098</c:v>
                </c:pt>
                <c:pt idx="166">
                  <c:v>6.3090467887170396</c:v>
                </c:pt>
                <c:pt idx="167">
                  <c:v>6.8623224322748104</c:v>
                </c:pt>
                <c:pt idx="168">
                  <c:v>6.2021976103261807</c:v>
                </c:pt>
                <c:pt idx="169">
                  <c:v>5.1041805785484602</c:v>
                </c:pt>
                <c:pt idx="170">
                  <c:v>5.2476589727453904</c:v>
                </c:pt>
                <c:pt idx="171">
                  <c:v>6.1467565782376097</c:v>
                </c:pt>
                <c:pt idx="172">
                  <c:v>3.46584976083285</c:v>
                </c:pt>
                <c:pt idx="173">
                  <c:v>3.8164815863888899</c:v>
                </c:pt>
                <c:pt idx="174">
                  <c:v>3.49427693614683</c:v>
                </c:pt>
                <c:pt idx="175">
                  <c:v>1.8185364179888799</c:v>
                </c:pt>
                <c:pt idx="176">
                  <c:v>1.3869505474377799</c:v>
                </c:pt>
                <c:pt idx="177">
                  <c:v>1.2780235812393501</c:v>
                </c:pt>
                <c:pt idx="178">
                  <c:v>1.2995464844612601</c:v>
                </c:pt>
                <c:pt idx="179">
                  <c:v>2.2847712405349898</c:v>
                </c:pt>
                <c:pt idx="180">
                  <c:v>2.6195480561470199</c:v>
                </c:pt>
                <c:pt idx="181">
                  <c:v>3.8110520611088998</c:v>
                </c:pt>
                <c:pt idx="182">
                  <c:v>4.5387897159177797</c:v>
                </c:pt>
                <c:pt idx="183">
                  <c:v>5.3970110485816303</c:v>
                </c:pt>
                <c:pt idx="184">
                  <c:v>5.7296333284721701</c:v>
                </c:pt>
                <c:pt idx="185">
                  <c:v>6.31716205869792</c:v>
                </c:pt>
                <c:pt idx="186">
                  <c:v>5.8413595485468601</c:v>
                </c:pt>
                <c:pt idx="187">
                  <c:v>6.9665142692819302</c:v>
                </c:pt>
                <c:pt idx="188">
                  <c:v>7.7553095147837299</c:v>
                </c:pt>
                <c:pt idx="189">
                  <c:v>7.0432328910168698</c:v>
                </c:pt>
                <c:pt idx="190">
                  <c:v>7.0363967796942095</c:v>
                </c:pt>
                <c:pt idx="191">
                  <c:v>6.0503687275495706</c:v>
                </c:pt>
                <c:pt idx="192">
                  <c:v>5.4779407768040898</c:v>
                </c:pt>
                <c:pt idx="193">
                  <c:v>5.1298248849039103</c:v>
                </c:pt>
                <c:pt idx="194">
                  <c:v>5.2055270707528196</c:v>
                </c:pt>
                <c:pt idx="195">
                  <c:v>4.6164549089009901</c:v>
                </c:pt>
                <c:pt idx="196">
                  <c:v>4.05769204782007</c:v>
                </c:pt>
                <c:pt idx="197">
                  <c:v>4.6586541608121994</c:v>
                </c:pt>
                <c:pt idx="198">
                  <c:v>4.6479698710279695</c:v>
                </c:pt>
                <c:pt idx="199">
                  <c:v>3.4844742320053501</c:v>
                </c:pt>
                <c:pt idx="200">
                  <c:v>3.69452822686709</c:v>
                </c:pt>
                <c:pt idx="201">
                  <c:v>3.08063904087052</c:v>
                </c:pt>
                <c:pt idx="202">
                  <c:v>3.7784116972870301</c:v>
                </c:pt>
                <c:pt idx="203">
                  <c:v>4.86539758964153</c:v>
                </c:pt>
                <c:pt idx="204">
                  <c:v>5.9381203800795301</c:v>
                </c:pt>
                <c:pt idx="205">
                  <c:v>6.7691296060162003</c:v>
                </c:pt>
                <c:pt idx="206">
                  <c:v>7.0004468190986699</c:v>
                </c:pt>
                <c:pt idx="207">
                  <c:v>7.2822699905945498</c:v>
                </c:pt>
                <c:pt idx="208">
                  <c:v>8.0275620514845691</c:v>
                </c:pt>
                <c:pt idx="209">
                  <c:v>9.7293267819232696</c:v>
                </c:pt>
                <c:pt idx="210">
                  <c:v>10.395331575675801</c:v>
                </c:pt>
                <c:pt idx="211">
                  <c:v>9.564580137138849</c:v>
                </c:pt>
                <c:pt idx="212">
                  <c:v>9.4352844327738286</c:v>
                </c:pt>
                <c:pt idx="213">
                  <c:v>8.9750622307543999</c:v>
                </c:pt>
                <c:pt idx="214">
                  <c:v>9.2053945965883202</c:v>
                </c:pt>
                <c:pt idx="215">
                  <c:v>8.0901498615681398</c:v>
                </c:pt>
                <c:pt idx="216">
                  <c:v>7.0083911470900802</c:v>
                </c:pt>
                <c:pt idx="217">
                  <c:v>6.3891736747372301</c:v>
                </c:pt>
                <c:pt idx="218">
                  <c:v>6.1403220197218902</c:v>
                </c:pt>
                <c:pt idx="219">
                  <c:v>5.7187823202270103</c:v>
                </c:pt>
                <c:pt idx="220">
                  <c:v>5.5257566771755204</c:v>
                </c:pt>
                <c:pt idx="221">
                  <c:v>4.7108205464548298</c:v>
                </c:pt>
                <c:pt idx="222">
                  <c:v>4.6076487507136594</c:v>
                </c:pt>
                <c:pt idx="223">
                  <c:v>4.6317321645577207</c:v>
                </c:pt>
                <c:pt idx="224">
                  <c:v>4.4911044210026807</c:v>
                </c:pt>
                <c:pt idx="225">
                  <c:v>5.0631038524646899</c:v>
                </c:pt>
                <c:pt idx="226">
                  <c:v>5.7204227557148695</c:v>
                </c:pt>
                <c:pt idx="227">
                  <c:v>6.1646650419916798</c:v>
                </c:pt>
                <c:pt idx="228">
                  <c:v>6.5152466673318603</c:v>
                </c:pt>
                <c:pt idx="229">
                  <c:v>7.8738658730901001</c:v>
                </c:pt>
                <c:pt idx="230">
                  <c:v>8.1697130898566304</c:v>
                </c:pt>
                <c:pt idx="231">
                  <c:v>8.5978436113723404</c:v>
                </c:pt>
                <c:pt idx="232">
                  <c:v>7.5961926765168002</c:v>
                </c:pt>
                <c:pt idx="233">
                  <c:v>7.7819041458146403</c:v>
                </c:pt>
                <c:pt idx="234">
                  <c:v>7.9957630473350099</c:v>
                </c:pt>
                <c:pt idx="235">
                  <c:v>8.89431228930132</c:v>
                </c:pt>
                <c:pt idx="236">
                  <c:v>9.2110126631844196</c:v>
                </c:pt>
                <c:pt idx="237">
                  <c:v>9.6448579821624012</c:v>
                </c:pt>
                <c:pt idx="238">
                  <c:v>8.3980397011198686</c:v>
                </c:pt>
                <c:pt idx="239">
                  <c:v>7.4881823387857303</c:v>
                </c:pt>
                <c:pt idx="240">
                  <c:v>6.6062312340529497</c:v>
                </c:pt>
                <c:pt idx="241">
                  <c:v>5.6420718518376498</c:v>
                </c:pt>
                <c:pt idx="242">
                  <c:v>5.29547181994322</c:v>
                </c:pt>
                <c:pt idx="243">
                  <c:v>5.1326144179610704</c:v>
                </c:pt>
                <c:pt idx="244">
                  <c:v>4.8266921768056399</c:v>
                </c:pt>
                <c:pt idx="245">
                  <c:v>3.9078173665927904</c:v>
                </c:pt>
                <c:pt idx="246">
                  <c:v>2.83208517908243</c:v>
                </c:pt>
                <c:pt idx="247">
                  <c:v>2.2255180734372999</c:v>
                </c:pt>
                <c:pt idx="248">
                  <c:v>2.72446216900632</c:v>
                </c:pt>
                <c:pt idx="249">
                  <c:v>2.3734281146618099</c:v>
                </c:pt>
                <c:pt idx="250">
                  <c:v>2.8233849194932499</c:v>
                </c:pt>
                <c:pt idx="251">
                  <c:v>3.5554999059968</c:v>
                </c:pt>
                <c:pt idx="252">
                  <c:v>4.8489072000620501</c:v>
                </c:pt>
                <c:pt idx="253">
                  <c:v>6.1618646576671798</c:v>
                </c:pt>
                <c:pt idx="254">
                  <c:v>6.97533311092032</c:v>
                </c:pt>
                <c:pt idx="255">
                  <c:v>7.7993001494482197</c:v>
                </c:pt>
                <c:pt idx="256">
                  <c:v>7.9327652803620703</c:v>
                </c:pt>
                <c:pt idx="257">
                  <c:v>8.8371044197070212</c:v>
                </c:pt>
                <c:pt idx="258">
                  <c:v>9.1383166755458198</c:v>
                </c:pt>
                <c:pt idx="259">
                  <c:v>9.8757766646801901</c:v>
                </c:pt>
                <c:pt idx="260">
                  <c:v>8.9297571115373096</c:v>
                </c:pt>
                <c:pt idx="261">
                  <c:v>9.5538548981761107</c:v>
                </c:pt>
                <c:pt idx="262">
                  <c:v>8.9503695635017593</c:v>
                </c:pt>
                <c:pt idx="263">
                  <c:v>8.0095837309938798</c:v>
                </c:pt>
                <c:pt idx="264">
                  <c:v>6.7892866365768691</c:v>
                </c:pt>
                <c:pt idx="265">
                  <c:v>6.2423752052271899</c:v>
                </c:pt>
                <c:pt idx="266">
                  <c:v>6.1602205548999898</c:v>
                </c:pt>
                <c:pt idx="267">
                  <c:v>4.8283540085000105</c:v>
                </c:pt>
                <c:pt idx="268">
                  <c:v>3.6692580193370401</c:v>
                </c:pt>
                <c:pt idx="269">
                  <c:v>3.8082758207065197</c:v>
                </c:pt>
                <c:pt idx="270">
                  <c:v>3.5932741658105303</c:v>
                </c:pt>
                <c:pt idx="271">
                  <c:v>3.1350866297373501</c:v>
                </c:pt>
                <c:pt idx="272">
                  <c:v>2.6074344017860298</c:v>
                </c:pt>
                <c:pt idx="273">
                  <c:v>3.02395571605456</c:v>
                </c:pt>
                <c:pt idx="274">
                  <c:v>2.77429725637462</c:v>
                </c:pt>
                <c:pt idx="275">
                  <c:v>3.9371806553741799</c:v>
                </c:pt>
                <c:pt idx="276">
                  <c:v>4.7265922262743194</c:v>
                </c:pt>
                <c:pt idx="277">
                  <c:v>6.6528367325202096</c:v>
                </c:pt>
                <c:pt idx="278">
                  <c:v>6.1394632119842898</c:v>
                </c:pt>
                <c:pt idx="279">
                  <c:v>7.9632041779672598</c:v>
                </c:pt>
                <c:pt idx="280">
                  <c:v>8.5839192648775704</c:v>
                </c:pt>
                <c:pt idx="281">
                  <c:v>9.6020587975408311</c:v>
                </c:pt>
                <c:pt idx="282">
                  <c:v>9.1831082686742498</c:v>
                </c:pt>
                <c:pt idx="283">
                  <c:v>10.0059205420508</c:v>
                </c:pt>
                <c:pt idx="284">
                  <c:v>10.507782889558401</c:v>
                </c:pt>
                <c:pt idx="285">
                  <c:v>9.7278754978595199</c:v>
                </c:pt>
                <c:pt idx="286">
                  <c:v>8.5826314941377806</c:v>
                </c:pt>
                <c:pt idx="287">
                  <c:v>8.1602006855601807</c:v>
                </c:pt>
                <c:pt idx="288">
                  <c:v>7.2459746183799396</c:v>
                </c:pt>
                <c:pt idx="289">
                  <c:v>7.7786340855033203</c:v>
                </c:pt>
                <c:pt idx="290">
                  <c:v>6.7291005381214095</c:v>
                </c:pt>
                <c:pt idx="291">
                  <c:v>6.1188809860963804</c:v>
                </c:pt>
                <c:pt idx="292">
                  <c:v>5.5275094660368502</c:v>
                </c:pt>
                <c:pt idx="293">
                  <c:v>5.15919764840939</c:v>
                </c:pt>
                <c:pt idx="294">
                  <c:v>5.1186875120245006</c:v>
                </c:pt>
                <c:pt idx="295">
                  <c:v>3.95894640858014</c:v>
                </c:pt>
                <c:pt idx="296">
                  <c:v>3.9200618428433698</c:v>
                </c:pt>
                <c:pt idx="297">
                  <c:v>3.6693239431312898</c:v>
                </c:pt>
                <c:pt idx="298">
                  <c:v>3.8637694437162899</c:v>
                </c:pt>
                <c:pt idx="299">
                  <c:v>4.2837554630104</c:v>
                </c:pt>
                <c:pt idx="300">
                  <c:v>5.70294795257748</c:v>
                </c:pt>
                <c:pt idx="301">
                  <c:v>6.3917160628236793</c:v>
                </c:pt>
                <c:pt idx="302">
                  <c:v>7.1053094169047997</c:v>
                </c:pt>
                <c:pt idx="303">
                  <c:v>7.6885477967380602</c:v>
                </c:pt>
                <c:pt idx="304">
                  <c:v>8.8857957221748194</c:v>
                </c:pt>
                <c:pt idx="305">
                  <c:v>9.207286375091341</c:v>
                </c:pt>
                <c:pt idx="306">
                  <c:v>10.136863811681501</c:v>
                </c:pt>
                <c:pt idx="307">
                  <c:v>10.8292212566767</c:v>
                </c:pt>
                <c:pt idx="308">
                  <c:v>11.1036282260803</c:v>
                </c:pt>
                <c:pt idx="309">
                  <c:v>9.2472233077667401</c:v>
                </c:pt>
                <c:pt idx="310">
                  <c:v>8.7027401828804187</c:v>
                </c:pt>
                <c:pt idx="311">
                  <c:v>7.8333136706735704</c:v>
                </c:pt>
                <c:pt idx="312">
                  <c:v>7.1521935002310402</c:v>
                </c:pt>
                <c:pt idx="313">
                  <c:v>5.89398444669831</c:v>
                </c:pt>
                <c:pt idx="314">
                  <c:v>6.29305228721931</c:v>
                </c:pt>
                <c:pt idx="315">
                  <c:v>5.8124118217263403</c:v>
                </c:pt>
                <c:pt idx="316">
                  <c:v>4.3912992268043398</c:v>
                </c:pt>
                <c:pt idx="317">
                  <c:v>3.5117912383921697</c:v>
                </c:pt>
                <c:pt idx="318">
                  <c:v>3.3800073316838004</c:v>
                </c:pt>
                <c:pt idx="319">
                  <c:v>3.4057568440022399</c:v>
                </c:pt>
                <c:pt idx="320">
                  <c:v>2.7977457144018598</c:v>
                </c:pt>
                <c:pt idx="321">
                  <c:v>2.7288254827867</c:v>
                </c:pt>
                <c:pt idx="322">
                  <c:v>3.55377332945362</c:v>
                </c:pt>
                <c:pt idx="323">
                  <c:v>3.1085699519185699</c:v>
                </c:pt>
                <c:pt idx="324">
                  <c:v>3.2201104226980499</c:v>
                </c:pt>
                <c:pt idx="325">
                  <c:v>4.4744967877684303</c:v>
                </c:pt>
                <c:pt idx="326">
                  <c:v>5.2383738088907599</c:v>
                </c:pt>
                <c:pt idx="327">
                  <c:v>6.0098269365074799</c:v>
                </c:pt>
                <c:pt idx="328">
                  <c:v>6.3908281811908401</c:v>
                </c:pt>
                <c:pt idx="329">
                  <c:v>6.9673935299312602</c:v>
                </c:pt>
                <c:pt idx="330">
                  <c:v>7.50578142011181</c:v>
                </c:pt>
                <c:pt idx="331">
                  <c:v>7.15333547745779</c:v>
                </c:pt>
                <c:pt idx="332">
                  <c:v>7.5506102561652799</c:v>
                </c:pt>
                <c:pt idx="333">
                  <c:v>7.2940918614764199</c:v>
                </c:pt>
                <c:pt idx="334">
                  <c:v>6.7969473399519904</c:v>
                </c:pt>
                <c:pt idx="335">
                  <c:v>6.5836976017506705</c:v>
                </c:pt>
                <c:pt idx="336">
                  <c:v>6.7504247568313307</c:v>
                </c:pt>
                <c:pt idx="337">
                  <c:v>5.3200029746361999</c:v>
                </c:pt>
                <c:pt idx="338">
                  <c:v>4.9511903803420303</c:v>
                </c:pt>
                <c:pt idx="339">
                  <c:v>4.4533688809803795</c:v>
                </c:pt>
                <c:pt idx="340">
                  <c:v>3.6215353745099201</c:v>
                </c:pt>
                <c:pt idx="341">
                  <c:v>2.7517383830581199</c:v>
                </c:pt>
                <c:pt idx="342">
                  <c:v>2.92586020766946</c:v>
                </c:pt>
                <c:pt idx="343">
                  <c:v>2.8784641411933198</c:v>
                </c:pt>
                <c:pt idx="344">
                  <c:v>2.9443848759267399</c:v>
                </c:pt>
                <c:pt idx="345">
                  <c:v>3.01764138870863</c:v>
                </c:pt>
                <c:pt idx="346">
                  <c:v>3.4931204890343102</c:v>
                </c:pt>
                <c:pt idx="347">
                  <c:v>2.7187135864307401</c:v>
                </c:pt>
                <c:pt idx="348">
                  <c:v>2.5468590753996199</c:v>
                </c:pt>
                <c:pt idx="349">
                  <c:v>3.8430650590691</c:v>
                </c:pt>
                <c:pt idx="350">
                  <c:v>4.5337089899180798</c:v>
                </c:pt>
                <c:pt idx="351">
                  <c:v>5.6145163389649797</c:v>
                </c:pt>
                <c:pt idx="352">
                  <c:v>5.7885399085776195</c:v>
                </c:pt>
                <c:pt idx="353">
                  <c:v>7.14857085849264</c:v>
                </c:pt>
                <c:pt idx="354">
                  <c:v>7.7352013613616704</c:v>
                </c:pt>
                <c:pt idx="355">
                  <c:v>7.9187154835612104</c:v>
                </c:pt>
                <c:pt idx="356">
                  <c:v>7.4984411226144907</c:v>
                </c:pt>
                <c:pt idx="357">
                  <c:v>7.2888712760706804</c:v>
                </c:pt>
                <c:pt idx="358">
                  <c:v>6.6537131249855799</c:v>
                </c:pt>
                <c:pt idx="359">
                  <c:v>5.6735839489275408</c:v>
                </c:pt>
                <c:pt idx="360">
                  <c:v>5.3175077447377799</c:v>
                </c:pt>
                <c:pt idx="361">
                  <c:v>5.0797391459523293</c:v>
                </c:pt>
                <c:pt idx="362">
                  <c:v>4.0956653784057799</c:v>
                </c:pt>
                <c:pt idx="363">
                  <c:v>3.8529498583972801</c:v>
                </c:pt>
                <c:pt idx="364">
                  <c:v>4.1534145161661904</c:v>
                </c:pt>
                <c:pt idx="365">
                  <c:v>3.3795317102873401</c:v>
                </c:pt>
                <c:pt idx="366">
                  <c:v>2.9208085036495599</c:v>
                </c:pt>
                <c:pt idx="367">
                  <c:v>3.8419608715299902</c:v>
                </c:pt>
                <c:pt idx="368">
                  <c:v>2.5202699281309702</c:v>
                </c:pt>
                <c:pt idx="369">
                  <c:v>1.8738916352819999</c:v>
                </c:pt>
                <c:pt idx="370">
                  <c:v>2.7738450499425298</c:v>
                </c:pt>
                <c:pt idx="371">
                  <c:v>4.0559821180905598</c:v>
                </c:pt>
                <c:pt idx="372">
                  <c:v>5.2453334894584005</c:v>
                </c:pt>
                <c:pt idx="373">
                  <c:v>5.5515231083484693</c:v>
                </c:pt>
                <c:pt idx="374">
                  <c:v>6.12596734661747</c:v>
                </c:pt>
                <c:pt idx="375">
                  <c:v>6.6079168969390505</c:v>
                </c:pt>
                <c:pt idx="376">
                  <c:v>8.18998904673761</c:v>
                </c:pt>
                <c:pt idx="377">
                  <c:v>9.1012183370579809</c:v>
                </c:pt>
                <c:pt idx="378">
                  <c:v>10.120544119516101</c:v>
                </c:pt>
                <c:pt idx="379">
                  <c:v>9.4377181185588395</c:v>
                </c:pt>
                <c:pt idx="380">
                  <c:v>9.8487016721304901</c:v>
                </c:pt>
                <c:pt idx="381">
                  <c:v>9.1696578431379603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'10Percent'!$D$1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'10Percent'!$D$2:$D$383</c:f>
              <c:numCache>
                <c:formatCode>General</c:formatCode>
                <c:ptCount val="38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19.999999990840799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19.999999999154301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19.999999997958998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19.999999999883499</c:v>
                </c:pt>
                <c:pt idx="75">
                  <c:v>19.999999999999901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19.999999999478899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19.999999999989399</c:v>
                </c:pt>
                <c:pt idx="90">
                  <c:v>20</c:v>
                </c:pt>
                <c:pt idx="91">
                  <c:v>20</c:v>
                </c:pt>
                <c:pt idx="92">
                  <c:v>19.999999999999901</c:v>
                </c:pt>
                <c:pt idx="93">
                  <c:v>20</c:v>
                </c:pt>
                <c:pt idx="94">
                  <c:v>19.9999999999994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19.999999999999901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19.9999999982223</c:v>
                </c:pt>
                <c:pt idx="114">
                  <c:v>19.999999999991701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19.999999999999702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19.9999999981024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19.9999999999933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19.999999999995701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19.9999999999952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19.999999998457398</c:v>
                </c:pt>
                <c:pt idx="213">
                  <c:v>20</c:v>
                </c:pt>
                <c:pt idx="214">
                  <c:v>19.9999999999906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19.999999998653998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19.999999999993097</c:v>
                </c:pt>
                <c:pt idx="238">
                  <c:v>20</c:v>
                </c:pt>
                <c:pt idx="239">
                  <c:v>19.999999999309502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19.999999999999901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19.999999998636998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19.999999999999901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19.9999999999967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19.999999999999901</c:v>
                </c:pt>
                <c:pt idx="287">
                  <c:v>20</c:v>
                </c:pt>
                <c:pt idx="288">
                  <c:v>19.9999999999987</c:v>
                </c:pt>
                <c:pt idx="289">
                  <c:v>20</c:v>
                </c:pt>
                <c:pt idx="290">
                  <c:v>20</c:v>
                </c:pt>
                <c:pt idx="291">
                  <c:v>19.999999999999901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19.999999999997502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19.999999999989999</c:v>
                </c:pt>
                <c:pt idx="308">
                  <c:v>19.9999999999993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19.999999999996398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19.999999997657302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19.999999999999702</c:v>
                </c:pt>
                <c:pt idx="346">
                  <c:v>20</c:v>
                </c:pt>
                <c:pt idx="347">
                  <c:v>20.000000000001602</c:v>
                </c:pt>
                <c:pt idx="348">
                  <c:v>20</c:v>
                </c:pt>
                <c:pt idx="349">
                  <c:v>19.999999999938701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19.9999999993044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19.999999999998902</c:v>
                </c:pt>
                <c:pt idx="372">
                  <c:v>20</c:v>
                </c:pt>
                <c:pt idx="373">
                  <c:v>19.999999999412601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19.999999999981199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'10Percent'!$E$1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'10Percent'!$E$2:$E$383</c:f>
              <c:numCache>
                <c:formatCode>General</c:formatCode>
                <c:ptCount val="382"/>
                <c:pt idx="0">
                  <c:v>25.171655000003</c:v>
                </c:pt>
                <c:pt idx="1">
                  <c:v>24.917210000001599</c:v>
                </c:pt>
                <c:pt idx="2">
                  <c:v>25.497330000001302</c:v>
                </c:pt>
                <c:pt idx="3">
                  <c:v>24.180600000008901</c:v>
                </c:pt>
                <c:pt idx="4">
                  <c:v>22.865564999998803</c:v>
                </c:pt>
                <c:pt idx="5">
                  <c:v>21.964124980403202</c:v>
                </c:pt>
                <c:pt idx="6">
                  <c:v>22.306919999025101</c:v>
                </c:pt>
                <c:pt idx="7">
                  <c:v>21.619169999953598</c:v>
                </c:pt>
                <c:pt idx="8">
                  <c:v>21.6934699968179</c:v>
                </c:pt>
                <c:pt idx="9">
                  <c:v>21.083145000071301</c:v>
                </c:pt>
                <c:pt idx="10">
                  <c:v>21.977745000232698</c:v>
                </c:pt>
                <c:pt idx="11">
                  <c:v>22.682309999996001</c:v>
                </c:pt>
                <c:pt idx="12">
                  <c:v>23.403009999538298</c:v>
                </c:pt>
                <c:pt idx="13">
                  <c:v>25.215259983863898</c:v>
                </c:pt>
                <c:pt idx="14">
                  <c:v>25.5718949999956</c:v>
                </c:pt>
                <c:pt idx="15">
                  <c:v>26.0355849998788</c:v>
                </c:pt>
                <c:pt idx="16">
                  <c:v>26.366909981069998</c:v>
                </c:pt>
                <c:pt idx="17">
                  <c:v>26.138620000466901</c:v>
                </c:pt>
                <c:pt idx="18">
                  <c:v>26.2812049999973</c:v>
                </c:pt>
                <c:pt idx="19">
                  <c:v>27.068840038424099</c:v>
                </c:pt>
                <c:pt idx="20">
                  <c:v>26.9752350000375</c:v>
                </c:pt>
                <c:pt idx="21">
                  <c:v>26.5852949371371</c:v>
                </c:pt>
                <c:pt idx="22">
                  <c:v>26.465654988133998</c:v>
                </c:pt>
                <c:pt idx="23">
                  <c:v>26.671784926599898</c:v>
                </c:pt>
                <c:pt idx="24">
                  <c:v>26.527755000028201</c:v>
                </c:pt>
                <c:pt idx="25">
                  <c:v>25.544325000003099</c:v>
                </c:pt>
                <c:pt idx="26">
                  <c:v>27.031995000008102</c:v>
                </c:pt>
                <c:pt idx="27">
                  <c:v>26.083790000154401</c:v>
                </c:pt>
                <c:pt idx="28">
                  <c:v>25.692325000013902</c:v>
                </c:pt>
                <c:pt idx="29">
                  <c:v>25.709430000015399</c:v>
                </c:pt>
                <c:pt idx="30">
                  <c:v>25.236865000015403</c:v>
                </c:pt>
                <c:pt idx="31">
                  <c:v>23.94961503179</c:v>
                </c:pt>
                <c:pt idx="32">
                  <c:v>23.035335000002899</c:v>
                </c:pt>
                <c:pt idx="33">
                  <c:v>24.5429349660048</c:v>
                </c:pt>
                <c:pt idx="34">
                  <c:v>25.963624998856098</c:v>
                </c:pt>
                <c:pt idx="35">
                  <c:v>27.180735000103798</c:v>
                </c:pt>
                <c:pt idx="36">
                  <c:v>28.786590000000601</c:v>
                </c:pt>
                <c:pt idx="37">
                  <c:v>28.4183749999447</c:v>
                </c:pt>
                <c:pt idx="38">
                  <c:v>29.079884881890898</c:v>
                </c:pt>
                <c:pt idx="39">
                  <c:v>29.279775000003198</c:v>
                </c:pt>
                <c:pt idx="40">
                  <c:v>29.333975000034702</c:v>
                </c:pt>
                <c:pt idx="41">
                  <c:v>29.123540000022398</c:v>
                </c:pt>
                <c:pt idx="42">
                  <c:v>29.067414999998</c:v>
                </c:pt>
                <c:pt idx="43">
                  <c:v>29.356299971756798</c:v>
                </c:pt>
                <c:pt idx="44">
                  <c:v>27.392880000045501</c:v>
                </c:pt>
                <c:pt idx="45">
                  <c:v>27.296680000002699</c:v>
                </c:pt>
                <c:pt idx="46">
                  <c:v>27.346225080456598</c:v>
                </c:pt>
                <c:pt idx="47">
                  <c:v>26.728050000019099</c:v>
                </c:pt>
                <c:pt idx="48">
                  <c:v>25.658704993620699</c:v>
                </c:pt>
                <c:pt idx="49">
                  <c:v>24.870750000083099</c:v>
                </c:pt>
                <c:pt idx="50">
                  <c:v>25.087515007907001</c:v>
                </c:pt>
                <c:pt idx="51">
                  <c:v>24.607540000011699</c:v>
                </c:pt>
                <c:pt idx="52">
                  <c:v>24.742255000012999</c:v>
                </c:pt>
                <c:pt idx="53">
                  <c:v>23.944560000009002</c:v>
                </c:pt>
                <c:pt idx="54">
                  <c:v>23.351890000005501</c:v>
                </c:pt>
                <c:pt idx="55">
                  <c:v>23.2470250000028</c:v>
                </c:pt>
                <c:pt idx="56">
                  <c:v>22.510524775893302</c:v>
                </c:pt>
                <c:pt idx="57">
                  <c:v>22.4608650003108</c:v>
                </c:pt>
                <c:pt idx="58">
                  <c:v>22.685079999931297</c:v>
                </c:pt>
                <c:pt idx="59">
                  <c:v>23.775414999920098</c:v>
                </c:pt>
                <c:pt idx="60">
                  <c:v>24.906635047619901</c:v>
                </c:pt>
                <c:pt idx="61">
                  <c:v>26.550139991288201</c:v>
                </c:pt>
                <c:pt idx="62">
                  <c:v>27.333175000015903</c:v>
                </c:pt>
                <c:pt idx="63">
                  <c:v>27.576655000180597</c:v>
                </c:pt>
                <c:pt idx="64">
                  <c:v>28.003309999317999</c:v>
                </c:pt>
                <c:pt idx="65">
                  <c:v>27.072135000002501</c:v>
                </c:pt>
                <c:pt idx="66">
                  <c:v>28.111519999997398</c:v>
                </c:pt>
                <c:pt idx="67">
                  <c:v>28.1630300244864</c:v>
                </c:pt>
                <c:pt idx="68">
                  <c:v>27.6363699989213</c:v>
                </c:pt>
                <c:pt idx="69">
                  <c:v>27.512805000002299</c:v>
                </c:pt>
                <c:pt idx="70">
                  <c:v>27.318454995408903</c:v>
                </c:pt>
                <c:pt idx="71">
                  <c:v>27.491175070876402</c:v>
                </c:pt>
                <c:pt idx="72">
                  <c:v>26.813599999394501</c:v>
                </c:pt>
                <c:pt idx="73">
                  <c:v>25.9100250000069</c:v>
                </c:pt>
                <c:pt idx="74">
                  <c:v>25.9047149621091</c:v>
                </c:pt>
                <c:pt idx="75">
                  <c:v>25.867859939094302</c:v>
                </c:pt>
                <c:pt idx="76">
                  <c:v>25.543050000015199</c:v>
                </c:pt>
                <c:pt idx="77">
                  <c:v>24.708425031822699</c:v>
                </c:pt>
                <c:pt idx="78">
                  <c:v>24.527180000010301</c:v>
                </c:pt>
                <c:pt idx="79">
                  <c:v>24.775840000012099</c:v>
                </c:pt>
                <c:pt idx="80">
                  <c:v>24.274030000007599</c:v>
                </c:pt>
                <c:pt idx="81">
                  <c:v>24.8194249955544</c:v>
                </c:pt>
                <c:pt idx="82">
                  <c:v>25.846665001342799</c:v>
                </c:pt>
                <c:pt idx="83">
                  <c:v>26.5478099999997</c:v>
                </c:pt>
                <c:pt idx="84">
                  <c:v>27.388075000003901</c:v>
                </c:pt>
                <c:pt idx="85">
                  <c:v>26.5052549943895</c:v>
                </c:pt>
                <c:pt idx="86">
                  <c:v>26.1440749988055</c:v>
                </c:pt>
                <c:pt idx="87">
                  <c:v>26.682574928182397</c:v>
                </c:pt>
                <c:pt idx="88">
                  <c:v>27.808710000004901</c:v>
                </c:pt>
                <c:pt idx="89">
                  <c:v>28.871065069176499</c:v>
                </c:pt>
                <c:pt idx="90">
                  <c:v>30.245580000002501</c:v>
                </c:pt>
                <c:pt idx="91">
                  <c:v>29.626170000094497</c:v>
                </c:pt>
                <c:pt idx="92">
                  <c:v>31.4018149252908</c:v>
                </c:pt>
                <c:pt idx="93">
                  <c:v>30.835694996511698</c:v>
                </c:pt>
                <c:pt idx="94">
                  <c:v>29.7588850073967</c:v>
                </c:pt>
                <c:pt idx="95">
                  <c:v>28.029920000001102</c:v>
                </c:pt>
                <c:pt idx="96">
                  <c:v>27.638550000006699</c:v>
                </c:pt>
                <c:pt idx="97">
                  <c:v>27.960650000000701</c:v>
                </c:pt>
                <c:pt idx="98">
                  <c:v>27.162075000000097</c:v>
                </c:pt>
                <c:pt idx="99">
                  <c:v>26.350614999979801</c:v>
                </c:pt>
                <c:pt idx="100">
                  <c:v>25.512775000015299</c:v>
                </c:pt>
                <c:pt idx="101">
                  <c:v>25.317130059051699</c:v>
                </c:pt>
                <c:pt idx="102">
                  <c:v>25.6598350000151</c:v>
                </c:pt>
                <c:pt idx="103">
                  <c:v>24.800760000012602</c:v>
                </c:pt>
                <c:pt idx="104">
                  <c:v>23.643655000005001</c:v>
                </c:pt>
                <c:pt idx="105">
                  <c:v>23.1500950002069</c:v>
                </c:pt>
                <c:pt idx="106">
                  <c:v>23.448435000028301</c:v>
                </c:pt>
                <c:pt idx="107">
                  <c:v>23.742645026395998</c:v>
                </c:pt>
                <c:pt idx="108">
                  <c:v>24.2566200001922</c:v>
                </c:pt>
                <c:pt idx="109">
                  <c:v>25.775845000001798</c:v>
                </c:pt>
                <c:pt idx="110">
                  <c:v>27.363660000002898</c:v>
                </c:pt>
                <c:pt idx="111">
                  <c:v>27.920514988124701</c:v>
                </c:pt>
                <c:pt idx="112">
                  <c:v>27.816060000000803</c:v>
                </c:pt>
                <c:pt idx="113">
                  <c:v>28.262209871592898</c:v>
                </c:pt>
                <c:pt idx="114">
                  <c:v>28.702240000817099</c:v>
                </c:pt>
                <c:pt idx="115">
                  <c:v>29.280229999916198</c:v>
                </c:pt>
                <c:pt idx="116">
                  <c:v>29.3429649997314</c:v>
                </c:pt>
                <c:pt idx="117">
                  <c:v>29.4376450000203</c:v>
                </c:pt>
                <c:pt idx="118">
                  <c:v>29.651559940393199</c:v>
                </c:pt>
                <c:pt idx="119">
                  <c:v>27.0391099992002</c:v>
                </c:pt>
                <c:pt idx="120">
                  <c:v>26.168524996724098</c:v>
                </c:pt>
                <c:pt idx="121">
                  <c:v>25.678545000001598</c:v>
                </c:pt>
                <c:pt idx="122">
                  <c:v>24.754069990387602</c:v>
                </c:pt>
                <c:pt idx="123">
                  <c:v>24.4202750000116</c:v>
                </c:pt>
                <c:pt idx="124">
                  <c:v>24.123875000008102</c:v>
                </c:pt>
                <c:pt idx="125">
                  <c:v>23.812585000008301</c:v>
                </c:pt>
                <c:pt idx="126">
                  <c:v>22.8386250000034</c:v>
                </c:pt>
                <c:pt idx="127">
                  <c:v>22.093705000001101</c:v>
                </c:pt>
                <c:pt idx="128">
                  <c:v>22.566204999999698</c:v>
                </c:pt>
                <c:pt idx="129">
                  <c:v>21.8370099996825</c:v>
                </c:pt>
                <c:pt idx="130">
                  <c:v>22.3503300000013</c:v>
                </c:pt>
                <c:pt idx="131">
                  <c:v>23.608475000164901</c:v>
                </c:pt>
                <c:pt idx="132">
                  <c:v>24.600615000003302</c:v>
                </c:pt>
                <c:pt idx="133">
                  <c:v>25.657199731185301</c:v>
                </c:pt>
                <c:pt idx="134">
                  <c:v>26.937490000002999</c:v>
                </c:pt>
                <c:pt idx="135">
                  <c:v>27.785660007714199</c:v>
                </c:pt>
                <c:pt idx="136">
                  <c:v>29.095534906146497</c:v>
                </c:pt>
                <c:pt idx="137">
                  <c:v>28.849245010413799</c:v>
                </c:pt>
                <c:pt idx="138">
                  <c:v>30.1406000003436</c:v>
                </c:pt>
                <c:pt idx="139">
                  <c:v>30.006439999997099</c:v>
                </c:pt>
                <c:pt idx="140">
                  <c:v>29.586475000005699</c:v>
                </c:pt>
                <c:pt idx="141">
                  <c:v>28.466285000004902</c:v>
                </c:pt>
                <c:pt idx="142">
                  <c:v>28.2639750000445</c:v>
                </c:pt>
                <c:pt idx="143">
                  <c:v>27.289555004551399</c:v>
                </c:pt>
                <c:pt idx="144">
                  <c:v>25.956309999986502</c:v>
                </c:pt>
                <c:pt idx="145">
                  <c:v>25.833274954429399</c:v>
                </c:pt>
                <c:pt idx="146">
                  <c:v>25.6531099996335</c:v>
                </c:pt>
                <c:pt idx="147">
                  <c:v>24.7544650000136</c:v>
                </c:pt>
                <c:pt idx="148">
                  <c:v>23.510625000007302</c:v>
                </c:pt>
                <c:pt idx="149">
                  <c:v>22.811430000004702</c:v>
                </c:pt>
                <c:pt idx="150">
                  <c:v>22.523520000001803</c:v>
                </c:pt>
                <c:pt idx="151">
                  <c:v>22.279880000208699</c:v>
                </c:pt>
                <c:pt idx="152">
                  <c:v>22.525380000005399</c:v>
                </c:pt>
                <c:pt idx="153">
                  <c:v>22.439145000063199</c:v>
                </c:pt>
                <c:pt idx="154">
                  <c:v>22.6875850000127</c:v>
                </c:pt>
                <c:pt idx="155">
                  <c:v>22.588384999849097</c:v>
                </c:pt>
                <c:pt idx="156">
                  <c:v>23.135275001291699</c:v>
                </c:pt>
                <c:pt idx="157">
                  <c:v>23.951935000021599</c:v>
                </c:pt>
                <c:pt idx="158">
                  <c:v>24.525619999999702</c:v>
                </c:pt>
                <c:pt idx="159">
                  <c:v>25.881845000052799</c:v>
                </c:pt>
                <c:pt idx="160">
                  <c:v>26.622494999997201</c:v>
                </c:pt>
                <c:pt idx="161">
                  <c:v>26.223100027054798</c:v>
                </c:pt>
                <c:pt idx="162">
                  <c:v>26.744515000004601</c:v>
                </c:pt>
                <c:pt idx="163">
                  <c:v>27.497589999999601</c:v>
                </c:pt>
                <c:pt idx="164">
                  <c:v>27.186665000001501</c:v>
                </c:pt>
                <c:pt idx="165">
                  <c:v>26.888154999252002</c:v>
                </c:pt>
                <c:pt idx="166">
                  <c:v>26.9337150000114</c:v>
                </c:pt>
                <c:pt idx="167">
                  <c:v>27.421324999998898</c:v>
                </c:pt>
                <c:pt idx="168">
                  <c:v>26.706314916461498</c:v>
                </c:pt>
                <c:pt idx="169">
                  <c:v>25.495499999288402</c:v>
                </c:pt>
                <c:pt idx="170">
                  <c:v>25.520230008997203</c:v>
                </c:pt>
                <c:pt idx="171">
                  <c:v>26.427199999904101</c:v>
                </c:pt>
                <c:pt idx="172">
                  <c:v>23.800600000008099</c:v>
                </c:pt>
                <c:pt idx="173">
                  <c:v>24.1472850000095</c:v>
                </c:pt>
                <c:pt idx="174">
                  <c:v>23.832795000006602</c:v>
                </c:pt>
                <c:pt idx="175">
                  <c:v>22.1801750000071</c:v>
                </c:pt>
                <c:pt idx="176">
                  <c:v>21.740339989939102</c:v>
                </c:pt>
                <c:pt idx="177">
                  <c:v>21.6121250000065</c:v>
                </c:pt>
                <c:pt idx="178">
                  <c:v>21.727959999826197</c:v>
                </c:pt>
                <c:pt idx="179">
                  <c:v>22.788505000767</c:v>
                </c:pt>
                <c:pt idx="180">
                  <c:v>23.167315000003299</c:v>
                </c:pt>
                <c:pt idx="181">
                  <c:v>24.3683649999493</c:v>
                </c:pt>
                <c:pt idx="182">
                  <c:v>25.208040046045898</c:v>
                </c:pt>
                <c:pt idx="183">
                  <c:v>26.1469850000164</c:v>
                </c:pt>
                <c:pt idx="184">
                  <c:v>26.532239999999401</c:v>
                </c:pt>
                <c:pt idx="185">
                  <c:v>27.180240000007299</c:v>
                </c:pt>
                <c:pt idx="186">
                  <c:v>26.724014999997799</c:v>
                </c:pt>
                <c:pt idx="187">
                  <c:v>27.869005000041899</c:v>
                </c:pt>
                <c:pt idx="188">
                  <c:v>28.597320001073303</c:v>
                </c:pt>
                <c:pt idx="189">
                  <c:v>27.813455000139101</c:v>
                </c:pt>
                <c:pt idx="190">
                  <c:v>27.739175072566102</c:v>
                </c:pt>
                <c:pt idx="191">
                  <c:v>26.690599992182698</c:v>
                </c:pt>
                <c:pt idx="192">
                  <c:v>26.040470046382602</c:v>
                </c:pt>
                <c:pt idx="193">
                  <c:v>25.589350032435302</c:v>
                </c:pt>
                <c:pt idx="194">
                  <c:v>25.550554999999999</c:v>
                </c:pt>
                <c:pt idx="195">
                  <c:v>24.9934350381569</c:v>
                </c:pt>
                <c:pt idx="196">
                  <c:v>24.462690000012</c:v>
                </c:pt>
                <c:pt idx="197">
                  <c:v>25.042580000013899</c:v>
                </c:pt>
                <c:pt idx="198">
                  <c:v>25.029350028311701</c:v>
                </c:pt>
                <c:pt idx="199">
                  <c:v>23.891815000007099</c:v>
                </c:pt>
                <c:pt idx="200">
                  <c:v>24.0766850212203</c:v>
                </c:pt>
                <c:pt idx="201">
                  <c:v>23.399965000042602</c:v>
                </c:pt>
                <c:pt idx="202">
                  <c:v>24.110130000253402</c:v>
                </c:pt>
                <c:pt idx="203">
                  <c:v>25.327975040885203</c:v>
                </c:pt>
                <c:pt idx="204">
                  <c:v>26.424125000001098</c:v>
                </c:pt>
                <c:pt idx="205">
                  <c:v>27.352050000006699</c:v>
                </c:pt>
                <c:pt idx="206">
                  <c:v>27.708920000136299</c:v>
                </c:pt>
                <c:pt idx="207">
                  <c:v>28.060545000013899</c:v>
                </c:pt>
                <c:pt idx="208">
                  <c:v>28.849865062725598</c:v>
                </c:pt>
                <c:pt idx="209">
                  <c:v>30.5587049999647</c:v>
                </c:pt>
                <c:pt idx="210">
                  <c:v>31.236290000383999</c:v>
                </c:pt>
                <c:pt idx="211">
                  <c:v>30.378779991730401</c:v>
                </c:pt>
                <c:pt idx="212">
                  <c:v>30.191409997523902</c:v>
                </c:pt>
                <c:pt idx="213">
                  <c:v>29.651605000016701</c:v>
                </c:pt>
                <c:pt idx="214">
                  <c:v>29.805954999189499</c:v>
                </c:pt>
                <c:pt idx="215">
                  <c:v>28.633155041434197</c:v>
                </c:pt>
                <c:pt idx="216">
                  <c:v>27.614814999991502</c:v>
                </c:pt>
                <c:pt idx="217">
                  <c:v>26.932850000008099</c:v>
                </c:pt>
                <c:pt idx="218">
                  <c:v>26.549844999916498</c:v>
                </c:pt>
                <c:pt idx="219">
                  <c:v>26.092955000014101</c:v>
                </c:pt>
                <c:pt idx="220">
                  <c:v>25.836465000015998</c:v>
                </c:pt>
                <c:pt idx="221">
                  <c:v>25.017264934817401</c:v>
                </c:pt>
                <c:pt idx="222">
                  <c:v>24.868150000015401</c:v>
                </c:pt>
                <c:pt idx="223">
                  <c:v>24.868145000014103</c:v>
                </c:pt>
                <c:pt idx="224">
                  <c:v>24.725955000012799</c:v>
                </c:pt>
                <c:pt idx="225">
                  <c:v>25.2567449414937</c:v>
                </c:pt>
                <c:pt idx="226">
                  <c:v>25.963029999999701</c:v>
                </c:pt>
                <c:pt idx="227">
                  <c:v>26.447250000005599</c:v>
                </c:pt>
                <c:pt idx="228">
                  <c:v>26.9274649999989</c:v>
                </c:pt>
                <c:pt idx="229">
                  <c:v>28.3590900005319</c:v>
                </c:pt>
                <c:pt idx="230">
                  <c:v>28.7589600795569</c:v>
                </c:pt>
                <c:pt idx="231">
                  <c:v>29.218260000003898</c:v>
                </c:pt>
                <c:pt idx="232">
                  <c:v>28.261229999698099</c:v>
                </c:pt>
                <c:pt idx="233">
                  <c:v>28.485229999942799</c:v>
                </c:pt>
                <c:pt idx="234">
                  <c:v>28.6887400021158</c:v>
                </c:pt>
                <c:pt idx="235">
                  <c:v>29.557349999934598</c:v>
                </c:pt>
                <c:pt idx="236">
                  <c:v>29.8315199999684</c:v>
                </c:pt>
                <c:pt idx="237">
                  <c:v>30.1934999891564</c:v>
                </c:pt>
                <c:pt idx="238">
                  <c:v>28.874609999864699</c:v>
                </c:pt>
                <c:pt idx="239">
                  <c:v>27.887794995869498</c:v>
                </c:pt>
                <c:pt idx="240">
                  <c:v>26.924989999654098</c:v>
                </c:pt>
                <c:pt idx="241">
                  <c:v>25.883080000005897</c:v>
                </c:pt>
                <c:pt idx="242">
                  <c:v>25.472264957209699</c:v>
                </c:pt>
                <c:pt idx="243">
                  <c:v>25.326584945959901</c:v>
                </c:pt>
                <c:pt idx="244">
                  <c:v>25.0604700000134</c:v>
                </c:pt>
                <c:pt idx="245">
                  <c:v>24.191830000010501</c:v>
                </c:pt>
                <c:pt idx="246">
                  <c:v>23.127265000002698</c:v>
                </c:pt>
                <c:pt idx="247">
                  <c:v>22.518775000001302</c:v>
                </c:pt>
                <c:pt idx="248">
                  <c:v>23.005865000000501</c:v>
                </c:pt>
                <c:pt idx="249">
                  <c:v>22.691215000827</c:v>
                </c:pt>
                <c:pt idx="250">
                  <c:v>23.2169149983139</c:v>
                </c:pt>
                <c:pt idx="251">
                  <c:v>24.0413150291444</c:v>
                </c:pt>
                <c:pt idx="252">
                  <c:v>25.436024920591802</c:v>
                </c:pt>
                <c:pt idx="253">
                  <c:v>26.837524999933802</c:v>
                </c:pt>
                <c:pt idx="254">
                  <c:v>27.793145000009499</c:v>
                </c:pt>
                <c:pt idx="255">
                  <c:v>28.7466800205362</c:v>
                </c:pt>
                <c:pt idx="256">
                  <c:v>28.924034984993799</c:v>
                </c:pt>
                <c:pt idx="257">
                  <c:v>29.816775000749502</c:v>
                </c:pt>
                <c:pt idx="258">
                  <c:v>30.088529979900702</c:v>
                </c:pt>
                <c:pt idx="259">
                  <c:v>30.788789974098801</c:v>
                </c:pt>
                <c:pt idx="260">
                  <c:v>29.818164999946998</c:v>
                </c:pt>
                <c:pt idx="261">
                  <c:v>30.524400002093898</c:v>
                </c:pt>
                <c:pt idx="262">
                  <c:v>29.870895000080001</c:v>
                </c:pt>
                <c:pt idx="263">
                  <c:v>28.832709945395198</c:v>
                </c:pt>
                <c:pt idx="264">
                  <c:v>27.565520000006799</c:v>
                </c:pt>
                <c:pt idx="265">
                  <c:v>26.843695000015998</c:v>
                </c:pt>
                <c:pt idx="266">
                  <c:v>26.604765036131898</c:v>
                </c:pt>
                <c:pt idx="267">
                  <c:v>25.227385000014802</c:v>
                </c:pt>
                <c:pt idx="268">
                  <c:v>24.0013200000102</c:v>
                </c:pt>
                <c:pt idx="269">
                  <c:v>24.2490650000077</c:v>
                </c:pt>
                <c:pt idx="270">
                  <c:v>24.0296800000066</c:v>
                </c:pt>
                <c:pt idx="271">
                  <c:v>23.616925000004802</c:v>
                </c:pt>
                <c:pt idx="272">
                  <c:v>23.147090000002901</c:v>
                </c:pt>
                <c:pt idx="273">
                  <c:v>23.5869949988736</c:v>
                </c:pt>
                <c:pt idx="274">
                  <c:v>23.429914970107099</c:v>
                </c:pt>
                <c:pt idx="275">
                  <c:v>24.592229983795701</c:v>
                </c:pt>
                <c:pt idx="276">
                  <c:v>25.427980000003203</c:v>
                </c:pt>
                <c:pt idx="277">
                  <c:v>27.404170000007301</c:v>
                </c:pt>
                <c:pt idx="278">
                  <c:v>27.1453549711722</c:v>
                </c:pt>
                <c:pt idx="279">
                  <c:v>29.108429999994403</c:v>
                </c:pt>
                <c:pt idx="280">
                  <c:v>29.808890000011402</c:v>
                </c:pt>
                <c:pt idx="281">
                  <c:v>30.859564999992102</c:v>
                </c:pt>
                <c:pt idx="282">
                  <c:v>30.444700000016802</c:v>
                </c:pt>
                <c:pt idx="283">
                  <c:v>31.214659999997302</c:v>
                </c:pt>
                <c:pt idx="284">
                  <c:v>31.679980000913403</c:v>
                </c:pt>
                <c:pt idx="285">
                  <c:v>30.826670000276803</c:v>
                </c:pt>
                <c:pt idx="286">
                  <c:v>29.6132299929561</c:v>
                </c:pt>
                <c:pt idx="287">
                  <c:v>29.119419999991603</c:v>
                </c:pt>
                <c:pt idx="288">
                  <c:v>28.092655022589799</c:v>
                </c:pt>
                <c:pt idx="289">
                  <c:v>28.449685000332199</c:v>
                </c:pt>
                <c:pt idx="290">
                  <c:v>27.245829957949802</c:v>
                </c:pt>
                <c:pt idx="291">
                  <c:v>26.6229199962427</c:v>
                </c:pt>
                <c:pt idx="292">
                  <c:v>25.976815000014803</c:v>
                </c:pt>
                <c:pt idx="293">
                  <c:v>25.495230000014502</c:v>
                </c:pt>
                <c:pt idx="294">
                  <c:v>25.384110000015202</c:v>
                </c:pt>
                <c:pt idx="295">
                  <c:v>24.228709992112798</c:v>
                </c:pt>
                <c:pt idx="296">
                  <c:v>24.2271150000097</c:v>
                </c:pt>
                <c:pt idx="297">
                  <c:v>24.038484999999099</c:v>
                </c:pt>
                <c:pt idx="298">
                  <c:v>24.361259999971697</c:v>
                </c:pt>
                <c:pt idx="299">
                  <c:v>24.954064987984999</c:v>
                </c:pt>
                <c:pt idx="300">
                  <c:v>26.511495000003297</c:v>
                </c:pt>
                <c:pt idx="301">
                  <c:v>27.3178849999378</c:v>
                </c:pt>
                <c:pt idx="302">
                  <c:v>28.193405000003001</c:v>
                </c:pt>
                <c:pt idx="303">
                  <c:v>28.867345000020702</c:v>
                </c:pt>
                <c:pt idx="304">
                  <c:v>30.061190000343501</c:v>
                </c:pt>
                <c:pt idx="305">
                  <c:v>30.383000000009201</c:v>
                </c:pt>
                <c:pt idx="306">
                  <c:v>31.272054937012701</c:v>
                </c:pt>
                <c:pt idx="307">
                  <c:v>31.949374983344402</c:v>
                </c:pt>
                <c:pt idx="308">
                  <c:v>32.183990014598002</c:v>
                </c:pt>
                <c:pt idx="309">
                  <c:v>30.274644999999698</c:v>
                </c:pt>
                <c:pt idx="310">
                  <c:v>29.683215000004399</c:v>
                </c:pt>
                <c:pt idx="311">
                  <c:v>28.749580011131002</c:v>
                </c:pt>
                <c:pt idx="312">
                  <c:v>27.990435000004101</c:v>
                </c:pt>
                <c:pt idx="313">
                  <c:v>26.638315000146001</c:v>
                </c:pt>
                <c:pt idx="314">
                  <c:v>26.9134999999896</c:v>
                </c:pt>
                <c:pt idx="315">
                  <c:v>26.339585000014203</c:v>
                </c:pt>
                <c:pt idx="316">
                  <c:v>24.928439968799498</c:v>
                </c:pt>
                <c:pt idx="317">
                  <c:v>23.914225000008198</c:v>
                </c:pt>
                <c:pt idx="318">
                  <c:v>23.825505000006199</c:v>
                </c:pt>
                <c:pt idx="319">
                  <c:v>24.005340000005901</c:v>
                </c:pt>
                <c:pt idx="320">
                  <c:v>23.377665000003702</c:v>
                </c:pt>
                <c:pt idx="321">
                  <c:v>23.298590000000498</c:v>
                </c:pt>
                <c:pt idx="322">
                  <c:v>24.202780000126602</c:v>
                </c:pt>
                <c:pt idx="323">
                  <c:v>23.887745035884201</c:v>
                </c:pt>
                <c:pt idx="324">
                  <c:v>24.0979499999981</c:v>
                </c:pt>
                <c:pt idx="325">
                  <c:v>25.435770000002002</c:v>
                </c:pt>
                <c:pt idx="326">
                  <c:v>26.338155014203998</c:v>
                </c:pt>
                <c:pt idx="327">
                  <c:v>27.171894999999999</c:v>
                </c:pt>
                <c:pt idx="328">
                  <c:v>27.6090599836084</c:v>
                </c:pt>
                <c:pt idx="329">
                  <c:v>28.223350000004</c:v>
                </c:pt>
                <c:pt idx="330">
                  <c:v>28.7690799999991</c:v>
                </c:pt>
                <c:pt idx="331">
                  <c:v>28.383590000001</c:v>
                </c:pt>
                <c:pt idx="332">
                  <c:v>28.735805000031199</c:v>
                </c:pt>
                <c:pt idx="333">
                  <c:v>28.409504999989601</c:v>
                </c:pt>
                <c:pt idx="334">
                  <c:v>27.831734999875</c:v>
                </c:pt>
                <c:pt idx="335">
                  <c:v>27.5278550000024</c:v>
                </c:pt>
                <c:pt idx="336">
                  <c:v>27.598719998472401</c:v>
                </c:pt>
                <c:pt idx="337">
                  <c:v>26.072029932626599</c:v>
                </c:pt>
                <c:pt idx="338">
                  <c:v>25.587139971650398</c:v>
                </c:pt>
                <c:pt idx="339">
                  <c:v>25.066360000014001</c:v>
                </c:pt>
                <c:pt idx="340">
                  <c:v>24.243110000007199</c:v>
                </c:pt>
                <c:pt idx="341">
                  <c:v>23.3855000000034</c:v>
                </c:pt>
                <c:pt idx="342">
                  <c:v>23.558900000005799</c:v>
                </c:pt>
                <c:pt idx="343">
                  <c:v>23.509365031371299</c:v>
                </c:pt>
                <c:pt idx="344">
                  <c:v>23.563934963377697</c:v>
                </c:pt>
                <c:pt idx="345">
                  <c:v>23.648554959923398</c:v>
                </c:pt>
                <c:pt idx="346">
                  <c:v>24.198274999879999</c:v>
                </c:pt>
                <c:pt idx="347">
                  <c:v>23.468204976108201</c:v>
                </c:pt>
                <c:pt idx="348">
                  <c:v>23.3676350230905</c:v>
                </c:pt>
                <c:pt idx="349">
                  <c:v>24.770875018957902</c:v>
                </c:pt>
                <c:pt idx="350">
                  <c:v>25.637995000008399</c:v>
                </c:pt>
                <c:pt idx="351">
                  <c:v>26.8088149775723</c:v>
                </c:pt>
                <c:pt idx="352">
                  <c:v>27.0438750000026</c:v>
                </c:pt>
                <c:pt idx="353">
                  <c:v>28.413455000002198</c:v>
                </c:pt>
                <c:pt idx="354">
                  <c:v>28.9922499885603</c:v>
                </c:pt>
                <c:pt idx="355">
                  <c:v>29.145370000000199</c:v>
                </c:pt>
                <c:pt idx="356">
                  <c:v>28.677144999409897</c:v>
                </c:pt>
                <c:pt idx="357">
                  <c:v>28.403975000357498</c:v>
                </c:pt>
                <c:pt idx="358">
                  <c:v>27.7061950000409</c:v>
                </c:pt>
                <c:pt idx="359">
                  <c:v>26.646140000041701</c:v>
                </c:pt>
                <c:pt idx="360">
                  <c:v>26.2055449820284</c:v>
                </c:pt>
                <c:pt idx="361">
                  <c:v>25.856129960632302</c:v>
                </c:pt>
                <c:pt idx="362">
                  <c:v>24.750500000122599</c:v>
                </c:pt>
                <c:pt idx="363">
                  <c:v>24.488625000009602</c:v>
                </c:pt>
                <c:pt idx="364">
                  <c:v>24.789710000010697</c:v>
                </c:pt>
                <c:pt idx="365">
                  <c:v>24.023170000007003</c:v>
                </c:pt>
                <c:pt idx="366">
                  <c:v>23.554715001894202</c:v>
                </c:pt>
                <c:pt idx="367">
                  <c:v>24.493825000009203</c:v>
                </c:pt>
                <c:pt idx="368">
                  <c:v>23.151540000003902</c:v>
                </c:pt>
                <c:pt idx="369">
                  <c:v>22.517155000065998</c:v>
                </c:pt>
                <c:pt idx="370">
                  <c:v>23.486385000200499</c:v>
                </c:pt>
                <c:pt idx="371">
                  <c:v>24.8556999809859</c:v>
                </c:pt>
                <c:pt idx="372">
                  <c:v>26.090920000001301</c:v>
                </c:pt>
                <c:pt idx="373">
                  <c:v>26.4868250019267</c:v>
                </c:pt>
                <c:pt idx="374">
                  <c:v>27.2243949832753</c:v>
                </c:pt>
                <c:pt idx="375">
                  <c:v>27.778279991550001</c:v>
                </c:pt>
                <c:pt idx="376">
                  <c:v>29.425980008131901</c:v>
                </c:pt>
                <c:pt idx="377">
                  <c:v>30.3705200894948</c:v>
                </c:pt>
                <c:pt idx="378">
                  <c:v>31.416360045081802</c:v>
                </c:pt>
                <c:pt idx="379">
                  <c:v>30.699345039129398</c:v>
                </c:pt>
                <c:pt idx="380">
                  <c:v>31.050535000017401</c:v>
                </c:pt>
                <c:pt idx="381">
                  <c:v>30.275725000012699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029712"/>
        <c:axId val="252030104"/>
      </c:lineChart>
      <c:catAx>
        <c:axId val="25202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030104"/>
        <c:crosses val="autoZero"/>
        <c:auto val="1"/>
        <c:lblAlgn val="ctr"/>
        <c:lblOffset val="100"/>
        <c:noMultiLvlLbl val="0"/>
      </c:catAx>
      <c:valAx>
        <c:axId val="25203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02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50% Renewables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'50Percent'!$A$1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'50Percent'!$A$2:$A$383</c:f>
              <c:numCache>
                <c:formatCode>General</c:formatCode>
                <c:ptCount val="382"/>
                <c:pt idx="0">
                  <c:v>0.91</c:v>
                </c:pt>
                <c:pt idx="1">
                  <c:v>0.41416666666666702</c:v>
                </c:pt>
                <c:pt idx="2">
                  <c:v>4.3749999999999997E-2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0.116666666666664</c:v>
                </c:pt>
                <c:pt idx="10">
                  <c:v>0.55125000000000002</c:v>
                </c:pt>
                <c:pt idx="11">
                  <c:v>1.0587500000000001</c:v>
                </c:pt>
                <c:pt idx="12">
                  <c:v>1.58083333333333</c:v>
                </c:pt>
                <c:pt idx="13">
                  <c:v>2.0795833333333298</c:v>
                </c:pt>
                <c:pt idx="14">
                  <c:v>2.5229166666666702</c:v>
                </c:pt>
                <c:pt idx="15">
                  <c:v>2.8787500000000001</c:v>
                </c:pt>
                <c:pt idx="16">
                  <c:v>3.1237499999999998</c:v>
                </c:pt>
                <c:pt idx="17">
                  <c:v>3.2433333333333296</c:v>
                </c:pt>
                <c:pt idx="18">
                  <c:v>3.22291666666667</c:v>
                </c:pt>
                <c:pt idx="19">
                  <c:v>3.0683333333333298</c:v>
                </c:pt>
                <c:pt idx="20">
                  <c:v>2.7912499999999998</c:v>
                </c:pt>
                <c:pt idx="21">
                  <c:v>2.4091666666666702</c:v>
                </c:pt>
                <c:pt idx="22">
                  <c:v>1.9454166666666499</c:v>
                </c:pt>
                <c:pt idx="23">
                  <c:v>1.4379166666666698</c:v>
                </c:pt>
                <c:pt idx="24">
                  <c:v>0.91583333332780703</c:v>
                </c:pt>
                <c:pt idx="25">
                  <c:v>0.42291666666666705</c:v>
                </c:pt>
                <c:pt idx="26">
                  <c:v>4.6666666666666599E-2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0.11958333333252701</c:v>
                </c:pt>
                <c:pt idx="34">
                  <c:v>0.55416666666666692</c:v>
                </c:pt>
                <c:pt idx="35">
                  <c:v>1.0616666666666699</c:v>
                </c:pt>
                <c:pt idx="36">
                  <c:v>1.58375</c:v>
                </c:pt>
                <c:pt idx="37">
                  <c:v>2.0825</c:v>
                </c:pt>
                <c:pt idx="38">
                  <c:v>2.5258333333333298</c:v>
                </c:pt>
                <c:pt idx="39">
                  <c:v>2.8816666666666704</c:v>
                </c:pt>
                <c:pt idx="40">
                  <c:v>3.12666666666667</c:v>
                </c:pt>
                <c:pt idx="41">
                  <c:v>3.2433333333333296</c:v>
                </c:pt>
                <c:pt idx="42">
                  <c:v>3.2258333333284499</c:v>
                </c:pt>
                <c:pt idx="43">
                  <c:v>3.07125</c:v>
                </c:pt>
                <c:pt idx="44">
                  <c:v>2.79416666666667</c:v>
                </c:pt>
                <c:pt idx="45">
                  <c:v>2.4120833333333298</c:v>
                </c:pt>
                <c:pt idx="46">
                  <c:v>1.9512499999999999</c:v>
                </c:pt>
                <c:pt idx="47">
                  <c:v>1.4437500000000001</c:v>
                </c:pt>
                <c:pt idx="48">
                  <c:v>0.92166666666666697</c:v>
                </c:pt>
                <c:pt idx="49">
                  <c:v>0.42583333333333295</c:v>
                </c:pt>
                <c:pt idx="50">
                  <c:v>4.9583333333333299E-2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0.11958333333332401</c:v>
                </c:pt>
                <c:pt idx="58">
                  <c:v>0.55708333333333304</c:v>
                </c:pt>
                <c:pt idx="59">
                  <c:v>1.0616666666666699</c:v>
                </c:pt>
                <c:pt idx="60">
                  <c:v>1.5837499999981302</c:v>
                </c:pt>
                <c:pt idx="61">
                  <c:v>2.0825</c:v>
                </c:pt>
                <c:pt idx="62">
                  <c:v>2.5258333333333098</c:v>
                </c:pt>
                <c:pt idx="63">
                  <c:v>2.8816666666666704</c:v>
                </c:pt>
                <c:pt idx="64">
                  <c:v>3.1266666666666802</c:v>
                </c:pt>
                <c:pt idx="65">
                  <c:v>3.2462499999999999</c:v>
                </c:pt>
                <c:pt idx="66">
                  <c:v>3.2287499999999998</c:v>
                </c:pt>
                <c:pt idx="67">
                  <c:v>3.0741666666712799</c:v>
                </c:pt>
                <c:pt idx="68">
                  <c:v>2.79708333333333</c:v>
                </c:pt>
                <c:pt idx="69">
                  <c:v>2.4179166666666703</c:v>
                </c:pt>
                <c:pt idx="70">
                  <c:v>1.9570833333333302</c:v>
                </c:pt>
                <c:pt idx="71">
                  <c:v>1.4466666666666699</c:v>
                </c:pt>
                <c:pt idx="72">
                  <c:v>0.92749999999999999</c:v>
                </c:pt>
                <c:pt idx="73">
                  <c:v>0.43166666666666703</c:v>
                </c:pt>
                <c:pt idx="74">
                  <c:v>5.2499999999999998E-2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0.1225</c:v>
                </c:pt>
                <c:pt idx="82">
                  <c:v>0.55708333333333304</c:v>
                </c:pt>
                <c:pt idx="83">
                  <c:v>1.0645833333333301</c:v>
                </c:pt>
                <c:pt idx="84">
                  <c:v>1.58375</c:v>
                </c:pt>
                <c:pt idx="85">
                  <c:v>2.0825</c:v>
                </c:pt>
                <c:pt idx="86">
                  <c:v>2.5258333333333298</c:v>
                </c:pt>
                <c:pt idx="87">
                  <c:v>2.8845833333333299</c:v>
                </c:pt>
                <c:pt idx="88">
                  <c:v>3.1295833327395397</c:v>
                </c:pt>
                <c:pt idx="89">
                  <c:v>3.2462499999999999</c:v>
                </c:pt>
                <c:pt idx="90">
                  <c:v>3.2287499999999998</c:v>
                </c:pt>
                <c:pt idx="91">
                  <c:v>3.0770833333277201</c:v>
                </c:pt>
                <c:pt idx="92">
                  <c:v>2.7999999999971603</c:v>
                </c:pt>
                <c:pt idx="93">
                  <c:v>2.4208333333333099</c:v>
                </c:pt>
                <c:pt idx="94">
                  <c:v>1.96</c:v>
                </c:pt>
                <c:pt idx="95">
                  <c:v>1.4524999999999999</c:v>
                </c:pt>
                <c:pt idx="96">
                  <c:v>0.93041666666662293</c:v>
                </c:pt>
                <c:pt idx="97">
                  <c:v>0.43749999999572597</c:v>
                </c:pt>
                <c:pt idx="98">
                  <c:v>5.5416666666666697E-2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0.122499999999837</c:v>
                </c:pt>
                <c:pt idx="106">
                  <c:v>0.56000000000000005</c:v>
                </c:pt>
                <c:pt idx="107">
                  <c:v>1.0645833333333301</c:v>
                </c:pt>
                <c:pt idx="108">
                  <c:v>1.58666666666667</c:v>
                </c:pt>
                <c:pt idx="109">
                  <c:v>2.0854166658579403</c:v>
                </c:pt>
                <c:pt idx="110">
                  <c:v>2.5287500000000001</c:v>
                </c:pt>
                <c:pt idx="111">
                  <c:v>2.8845833333333299</c:v>
                </c:pt>
                <c:pt idx="112">
                  <c:v>3.1295833333333301</c:v>
                </c:pt>
                <c:pt idx="113">
                  <c:v>3.2491666666666701</c:v>
                </c:pt>
                <c:pt idx="114">
                  <c:v>3.23166666666667</c:v>
                </c:pt>
                <c:pt idx="115">
                  <c:v>3.08</c:v>
                </c:pt>
                <c:pt idx="116">
                  <c:v>2.8029166666666701</c:v>
                </c:pt>
                <c:pt idx="117">
                  <c:v>2.4237499999998597</c:v>
                </c:pt>
                <c:pt idx="118">
                  <c:v>1.96291666666667</c:v>
                </c:pt>
                <c:pt idx="119">
                  <c:v>1.4554166666666699</c:v>
                </c:pt>
                <c:pt idx="120">
                  <c:v>0.93625000000000003</c:v>
                </c:pt>
                <c:pt idx="121">
                  <c:v>0.44333333333333297</c:v>
                </c:pt>
                <c:pt idx="122">
                  <c:v>5.8333333333333202E-2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0.12541666666666701</c:v>
                </c:pt>
                <c:pt idx="130">
                  <c:v>0.56000000000000005</c:v>
                </c:pt>
                <c:pt idx="131">
                  <c:v>1.0645833333333301</c:v>
                </c:pt>
                <c:pt idx="132">
                  <c:v>1.58666666666667</c:v>
                </c:pt>
                <c:pt idx="133">
                  <c:v>2.0854166666666702</c:v>
                </c:pt>
                <c:pt idx="134">
                  <c:v>2.5287500000000001</c:v>
                </c:pt>
                <c:pt idx="135">
                  <c:v>2.8845833333333197</c:v>
                </c:pt>
                <c:pt idx="136">
                  <c:v>3.1295833333333301</c:v>
                </c:pt>
                <c:pt idx="137">
                  <c:v>3.2491666666666701</c:v>
                </c:pt>
                <c:pt idx="138">
                  <c:v>3.23166666666667</c:v>
                </c:pt>
                <c:pt idx="139">
                  <c:v>3.0829166666666703</c:v>
                </c:pt>
                <c:pt idx="140">
                  <c:v>2.8058333333333296</c:v>
                </c:pt>
                <c:pt idx="141">
                  <c:v>2.4266666666666703</c:v>
                </c:pt>
                <c:pt idx="142">
                  <c:v>1.96583333333333</c:v>
                </c:pt>
                <c:pt idx="143">
                  <c:v>1.4612499999999999</c:v>
                </c:pt>
                <c:pt idx="144">
                  <c:v>0.93916666666666693</c:v>
                </c:pt>
                <c:pt idx="145">
                  <c:v>0.44624999999999199</c:v>
                </c:pt>
                <c:pt idx="146">
                  <c:v>5.8333333333333397E-2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0.12541666666666701</c:v>
                </c:pt>
                <c:pt idx="154">
                  <c:v>0.56291666666666695</c:v>
                </c:pt>
                <c:pt idx="155">
                  <c:v>1.0645833333333301</c:v>
                </c:pt>
                <c:pt idx="156">
                  <c:v>1.58666666666667</c:v>
                </c:pt>
                <c:pt idx="157">
                  <c:v>2.0854166666666702</c:v>
                </c:pt>
                <c:pt idx="158">
                  <c:v>2.5287500000000001</c:v>
                </c:pt>
                <c:pt idx="159">
                  <c:v>2.8845833333333299</c:v>
                </c:pt>
                <c:pt idx="160">
                  <c:v>3.1295833333333301</c:v>
                </c:pt>
                <c:pt idx="161">
                  <c:v>3.2491666666666701</c:v>
                </c:pt>
                <c:pt idx="162">
                  <c:v>3.23458333333333</c:v>
                </c:pt>
                <c:pt idx="163">
                  <c:v>3.0829166666666703</c:v>
                </c:pt>
                <c:pt idx="164">
                  <c:v>2.8087499995142999</c:v>
                </c:pt>
                <c:pt idx="165">
                  <c:v>2.4295833333333299</c:v>
                </c:pt>
                <c:pt idx="166">
                  <c:v>1.97166666666667</c:v>
                </c:pt>
                <c:pt idx="167">
                  <c:v>1.4641666666666699</c:v>
                </c:pt>
                <c:pt idx="168">
                  <c:v>0.94499999999999995</c:v>
                </c:pt>
                <c:pt idx="169">
                  <c:v>0.44916666665898297</c:v>
                </c:pt>
                <c:pt idx="170">
                  <c:v>6.1249999999999999E-2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0.12541666666666701</c:v>
                </c:pt>
                <c:pt idx="178">
                  <c:v>0.56291666666666695</c:v>
                </c:pt>
                <c:pt idx="179">
                  <c:v>1.0645833333333301</c:v>
                </c:pt>
                <c:pt idx="180">
                  <c:v>1.58666666666667</c:v>
                </c:pt>
                <c:pt idx="181">
                  <c:v>2.0854166666666702</c:v>
                </c:pt>
                <c:pt idx="182">
                  <c:v>2.5258333333333298</c:v>
                </c:pt>
                <c:pt idx="183">
                  <c:v>2.8845833333333299</c:v>
                </c:pt>
                <c:pt idx="184">
                  <c:v>3.1295833333333301</c:v>
                </c:pt>
                <c:pt idx="185">
                  <c:v>3.2491666666666501</c:v>
                </c:pt>
                <c:pt idx="186">
                  <c:v>3.23458333333333</c:v>
                </c:pt>
                <c:pt idx="187">
                  <c:v>3.0858333333333299</c:v>
                </c:pt>
                <c:pt idx="188">
                  <c:v>2.8116666666666701</c:v>
                </c:pt>
                <c:pt idx="189">
                  <c:v>2.4324999999999601</c:v>
                </c:pt>
                <c:pt idx="190">
                  <c:v>1.97458333333333</c:v>
                </c:pt>
                <c:pt idx="191">
                  <c:v>1.46708333333333</c:v>
                </c:pt>
                <c:pt idx="192">
                  <c:v>0.94791666666666696</c:v>
                </c:pt>
                <c:pt idx="193">
                  <c:v>0.45208333333333295</c:v>
                </c:pt>
                <c:pt idx="194">
                  <c:v>6.4166666666666705E-2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0.12541666666666601</c:v>
                </c:pt>
                <c:pt idx="202">
                  <c:v>0.56291666666666695</c:v>
                </c:pt>
                <c:pt idx="203">
                  <c:v>1.0645833333333301</c:v>
                </c:pt>
                <c:pt idx="204">
                  <c:v>1.5837499999985101</c:v>
                </c:pt>
                <c:pt idx="205">
                  <c:v>2.0825</c:v>
                </c:pt>
                <c:pt idx="206">
                  <c:v>2.5258333333333298</c:v>
                </c:pt>
                <c:pt idx="207">
                  <c:v>2.8845833333333299</c:v>
                </c:pt>
                <c:pt idx="208">
                  <c:v>3.1295833333282199</c:v>
                </c:pt>
                <c:pt idx="209">
                  <c:v>3.2491666666666701</c:v>
                </c:pt>
                <c:pt idx="210">
                  <c:v>3.2345833333330503</c:v>
                </c:pt>
                <c:pt idx="211">
                  <c:v>3.0858333333333299</c:v>
                </c:pt>
                <c:pt idx="212">
                  <c:v>2.8116666666666701</c:v>
                </c:pt>
                <c:pt idx="213">
                  <c:v>2.4354166666666703</c:v>
                </c:pt>
                <c:pt idx="214">
                  <c:v>1.97458333333333</c:v>
                </c:pt>
                <c:pt idx="215">
                  <c:v>1.47</c:v>
                </c:pt>
                <c:pt idx="216">
                  <c:v>0.95083333333331599</c:v>
                </c:pt>
                <c:pt idx="217">
                  <c:v>0.45499999969250599</c:v>
                </c:pt>
                <c:pt idx="218">
                  <c:v>6.4166666666647804E-2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0.12541666666604201</c:v>
                </c:pt>
                <c:pt idx="226">
                  <c:v>0.55999999961896596</c:v>
                </c:pt>
                <c:pt idx="227">
                  <c:v>1.06458333292514</c:v>
                </c:pt>
                <c:pt idx="228">
                  <c:v>1.58375</c:v>
                </c:pt>
                <c:pt idx="229">
                  <c:v>2.0824999999938898</c:v>
                </c:pt>
                <c:pt idx="230">
                  <c:v>2.5258333333333298</c:v>
                </c:pt>
                <c:pt idx="231">
                  <c:v>2.8816666666666704</c:v>
                </c:pt>
                <c:pt idx="232">
                  <c:v>3.1295833333333301</c:v>
                </c:pt>
                <c:pt idx="233">
                  <c:v>3.2520833333333297</c:v>
                </c:pt>
                <c:pt idx="234">
                  <c:v>3.23458333333333</c:v>
                </c:pt>
                <c:pt idx="235">
                  <c:v>3.0858333308778501</c:v>
                </c:pt>
                <c:pt idx="236">
                  <c:v>2.8145833333333297</c:v>
                </c:pt>
                <c:pt idx="237">
                  <c:v>2.4354166666666703</c:v>
                </c:pt>
                <c:pt idx="238">
                  <c:v>1.9774999999961602</c:v>
                </c:pt>
                <c:pt idx="239">
                  <c:v>1.47291666666663</c:v>
                </c:pt>
                <c:pt idx="240">
                  <c:v>0.95374999999376497</c:v>
                </c:pt>
                <c:pt idx="241">
                  <c:v>0.45791666666666703</c:v>
                </c:pt>
                <c:pt idx="242">
                  <c:v>6.70833333333333E-2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0.12541666666666701</c:v>
                </c:pt>
                <c:pt idx="250">
                  <c:v>0.56000000000000005</c:v>
                </c:pt>
                <c:pt idx="251">
                  <c:v>1.0645833333333301</c:v>
                </c:pt>
                <c:pt idx="252">
                  <c:v>1.58375</c:v>
                </c:pt>
                <c:pt idx="253">
                  <c:v>2.0795833333333298</c:v>
                </c:pt>
                <c:pt idx="254">
                  <c:v>2.5229166666666702</c:v>
                </c:pt>
                <c:pt idx="255">
                  <c:v>2.8816666666666704</c:v>
                </c:pt>
                <c:pt idx="256">
                  <c:v>3.1295833333333301</c:v>
                </c:pt>
                <c:pt idx="257">
                  <c:v>3.2491666666665902</c:v>
                </c:pt>
                <c:pt idx="258">
                  <c:v>3.2374999999999998</c:v>
                </c:pt>
                <c:pt idx="259">
                  <c:v>3.0887499999673702</c:v>
                </c:pt>
                <c:pt idx="260">
                  <c:v>2.8145833333333297</c:v>
                </c:pt>
                <c:pt idx="261">
                  <c:v>2.4383333333333299</c:v>
                </c:pt>
                <c:pt idx="262">
                  <c:v>1.9804166666666698</c:v>
                </c:pt>
                <c:pt idx="263">
                  <c:v>1.4758333333299198</c:v>
                </c:pt>
                <c:pt idx="264">
                  <c:v>0.956666666666667</c:v>
                </c:pt>
                <c:pt idx="265">
                  <c:v>0.46083333333333298</c:v>
                </c:pt>
                <c:pt idx="266">
                  <c:v>6.70833333333333E-2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0.12541666666666701</c:v>
                </c:pt>
                <c:pt idx="274">
                  <c:v>0.56000000000000005</c:v>
                </c:pt>
                <c:pt idx="275">
                  <c:v>1.0616666666666699</c:v>
                </c:pt>
                <c:pt idx="276">
                  <c:v>1.58083333333333</c:v>
                </c:pt>
                <c:pt idx="277">
                  <c:v>2.0795833333331504</c:v>
                </c:pt>
                <c:pt idx="278">
                  <c:v>2.5229166666657701</c:v>
                </c:pt>
                <c:pt idx="279">
                  <c:v>2.8816666666666704</c:v>
                </c:pt>
                <c:pt idx="280">
                  <c:v>3.12958333333399</c:v>
                </c:pt>
                <c:pt idx="281">
                  <c:v>3.2491666666666701</c:v>
                </c:pt>
                <c:pt idx="282">
                  <c:v>3.2374999999979002</c:v>
                </c:pt>
                <c:pt idx="283">
                  <c:v>3.0887500000000001</c:v>
                </c:pt>
                <c:pt idx="284">
                  <c:v>2.8174999999999999</c:v>
                </c:pt>
                <c:pt idx="285">
                  <c:v>2.4383333323017999</c:v>
                </c:pt>
                <c:pt idx="286">
                  <c:v>1.9833333333257999</c:v>
                </c:pt>
                <c:pt idx="287">
                  <c:v>1.47583333333333</c:v>
                </c:pt>
                <c:pt idx="288">
                  <c:v>0.956666666666667</c:v>
                </c:pt>
                <c:pt idx="289">
                  <c:v>0.46375</c:v>
                </c:pt>
                <c:pt idx="290">
                  <c:v>7.0000000000000007E-2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0.1225</c:v>
                </c:pt>
                <c:pt idx="298">
                  <c:v>0.55708333333328908</c:v>
                </c:pt>
                <c:pt idx="299">
                  <c:v>1.0587500000000001</c:v>
                </c:pt>
                <c:pt idx="300">
                  <c:v>1.57791666666665</c:v>
                </c:pt>
                <c:pt idx="301">
                  <c:v>2.0766666666666702</c:v>
                </c:pt>
                <c:pt idx="302">
                  <c:v>2.52</c:v>
                </c:pt>
                <c:pt idx="303">
                  <c:v>2.8787500000000001</c:v>
                </c:pt>
                <c:pt idx="304">
                  <c:v>3.1266666666666603</c:v>
                </c:pt>
                <c:pt idx="305">
                  <c:v>3.2491666666666701</c:v>
                </c:pt>
                <c:pt idx="306">
                  <c:v>3.2374999999999998</c:v>
                </c:pt>
                <c:pt idx="307">
                  <c:v>3.0887500000000001</c:v>
                </c:pt>
                <c:pt idx="308">
                  <c:v>2.8174999999970702</c:v>
                </c:pt>
                <c:pt idx="309">
                  <c:v>2.4412500000000001</c:v>
                </c:pt>
                <c:pt idx="310">
                  <c:v>1.9833333333333301</c:v>
                </c:pt>
                <c:pt idx="311">
                  <c:v>1.47875</c:v>
                </c:pt>
                <c:pt idx="312">
                  <c:v>0.95958333333333301</c:v>
                </c:pt>
                <c:pt idx="313">
                  <c:v>0.46375</c:v>
                </c:pt>
                <c:pt idx="314">
                  <c:v>7.0000000000000007E-2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0.1225</c:v>
                </c:pt>
                <c:pt idx="322">
                  <c:v>0.55416666666666692</c:v>
                </c:pt>
                <c:pt idx="323">
                  <c:v>1.0587500000000001</c:v>
                </c:pt>
                <c:pt idx="324">
                  <c:v>1.57791666666667</c:v>
                </c:pt>
                <c:pt idx="325">
                  <c:v>2.07375</c:v>
                </c:pt>
                <c:pt idx="326">
                  <c:v>2.52</c:v>
                </c:pt>
                <c:pt idx="327">
                  <c:v>2.8787500000000001</c:v>
                </c:pt>
                <c:pt idx="328">
                  <c:v>3.12666666666667</c:v>
                </c:pt>
                <c:pt idx="329">
                  <c:v>3.2491666666666701</c:v>
                </c:pt>
                <c:pt idx="330">
                  <c:v>3.23458333333333</c:v>
                </c:pt>
                <c:pt idx="331">
                  <c:v>3.0887500000000001</c:v>
                </c:pt>
                <c:pt idx="332">
                  <c:v>2.8174999999999999</c:v>
                </c:pt>
                <c:pt idx="333">
                  <c:v>2.4412500000000001</c:v>
                </c:pt>
                <c:pt idx="334">
                  <c:v>1.9862500000000001</c:v>
                </c:pt>
                <c:pt idx="335">
                  <c:v>1.47875</c:v>
                </c:pt>
                <c:pt idx="336">
                  <c:v>0.95958333333312307</c:v>
                </c:pt>
                <c:pt idx="337">
                  <c:v>0.46666666666666601</c:v>
                </c:pt>
                <c:pt idx="338">
                  <c:v>7.0000000000000007E-2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0.119583333333333</c:v>
                </c:pt>
                <c:pt idx="346">
                  <c:v>0.55416666666666692</c:v>
                </c:pt>
                <c:pt idx="347">
                  <c:v>1.0558333333333301</c:v>
                </c:pt>
                <c:pt idx="348">
                  <c:v>1.57499999998522</c:v>
                </c:pt>
                <c:pt idx="349">
                  <c:v>2.07375</c:v>
                </c:pt>
                <c:pt idx="350">
                  <c:v>2.5170833333333298</c:v>
                </c:pt>
                <c:pt idx="351">
                  <c:v>2.8758333333333299</c:v>
                </c:pt>
                <c:pt idx="352">
                  <c:v>3.1237499999999998</c:v>
                </c:pt>
                <c:pt idx="353">
                  <c:v>3.2462499999999999</c:v>
                </c:pt>
                <c:pt idx="354">
                  <c:v>3.2345833324775799</c:v>
                </c:pt>
                <c:pt idx="355">
                  <c:v>3.0887499999998798</c:v>
                </c:pt>
                <c:pt idx="356">
                  <c:v>2.8174999999999999</c:v>
                </c:pt>
                <c:pt idx="357">
                  <c:v>2.4412500000000001</c:v>
                </c:pt>
                <c:pt idx="358">
                  <c:v>1.9862500000000001</c:v>
                </c:pt>
                <c:pt idx="359">
                  <c:v>1.4816666666665999</c:v>
                </c:pt>
                <c:pt idx="360">
                  <c:v>0.96250000000000002</c:v>
                </c:pt>
                <c:pt idx="361">
                  <c:v>0.46666666666666701</c:v>
                </c:pt>
                <c:pt idx="362">
                  <c:v>7.0000000000000007E-2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0.119583333333212</c:v>
                </c:pt>
                <c:pt idx="370">
                  <c:v>0.55125000000000002</c:v>
                </c:pt>
                <c:pt idx="371">
                  <c:v>1.0529166666666698</c:v>
                </c:pt>
                <c:pt idx="372">
                  <c:v>1.5720833333333302</c:v>
                </c:pt>
                <c:pt idx="373">
                  <c:v>2.0708333333333298</c:v>
                </c:pt>
                <c:pt idx="374">
                  <c:v>2.5141666666666702</c:v>
                </c:pt>
                <c:pt idx="375">
                  <c:v>2.8729166666666703</c:v>
                </c:pt>
                <c:pt idx="376">
                  <c:v>3.1237499999999998</c:v>
                </c:pt>
                <c:pt idx="377">
                  <c:v>3.2462499999999999</c:v>
                </c:pt>
                <c:pt idx="378">
                  <c:v>3.2345833327855997</c:v>
                </c:pt>
                <c:pt idx="379">
                  <c:v>3.0887500000000001</c:v>
                </c:pt>
                <c:pt idx="380">
                  <c:v>2.8174999999999999</c:v>
                </c:pt>
                <c:pt idx="381">
                  <c:v>2.4412500000000001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'50Percent'!$B$1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'50Percent'!$B$2:$B$383</c:f>
              <c:numCache>
                <c:formatCode>General</c:formatCode>
                <c:ptCount val="382"/>
                <c:pt idx="0">
                  <c:v>2.00196435260743</c:v>
                </c:pt>
                <c:pt idx="1">
                  <c:v>2.1097286903561598</c:v>
                </c:pt>
                <c:pt idx="2">
                  <c:v>1.8207218376326599</c:v>
                </c:pt>
                <c:pt idx="3">
                  <c:v>2.2360975485465699</c:v>
                </c:pt>
                <c:pt idx="4">
                  <c:v>2.4405651829117501</c:v>
                </c:pt>
                <c:pt idx="5">
                  <c:v>2.5928457384404302</c:v>
                </c:pt>
                <c:pt idx="6">
                  <c:v>2.6039391412222397</c:v>
                </c:pt>
                <c:pt idx="7">
                  <c:v>2.1401984784819503</c:v>
                </c:pt>
                <c:pt idx="8">
                  <c:v>1.45802013202828</c:v>
                </c:pt>
                <c:pt idx="9">
                  <c:v>1.79526596557569</c:v>
                </c:pt>
                <c:pt idx="10">
                  <c:v>1.87284927573964</c:v>
                </c:pt>
                <c:pt idx="11">
                  <c:v>2.0429577856329599</c:v>
                </c:pt>
                <c:pt idx="12">
                  <c:v>1.3600383300419101</c:v>
                </c:pt>
                <c:pt idx="13">
                  <c:v>1.5235301399258501</c:v>
                </c:pt>
                <c:pt idx="14">
                  <c:v>1.2090089366330898</c:v>
                </c:pt>
                <c:pt idx="15">
                  <c:v>0.98276511126118304</c:v>
                </c:pt>
                <c:pt idx="16">
                  <c:v>0.51518817602905698</c:v>
                </c:pt>
                <c:pt idx="17">
                  <c:v>0.36984530144299399</c:v>
                </c:pt>
                <c:pt idx="18">
                  <c:v>0.23294574205759</c:v>
                </c:pt>
                <c:pt idx="19">
                  <c:v>0.203987918431284</c:v>
                </c:pt>
                <c:pt idx="20">
                  <c:v>0.38741936152179302</c:v>
                </c:pt>
                <c:pt idx="21">
                  <c:v>0.47814945459849995</c:v>
                </c:pt>
                <c:pt idx="22">
                  <c:v>0.587925903604264</c:v>
                </c:pt>
                <c:pt idx="23">
                  <c:v>0.661397851661081</c:v>
                </c:pt>
                <c:pt idx="24">
                  <c:v>0.6865997188348909</c:v>
                </c:pt>
                <c:pt idx="25">
                  <c:v>0.75974272278452992</c:v>
                </c:pt>
                <c:pt idx="26">
                  <c:v>0.65081169028803598</c:v>
                </c:pt>
                <c:pt idx="27">
                  <c:v>0.77721264827486303</c:v>
                </c:pt>
                <c:pt idx="28">
                  <c:v>1.0241125870912999</c:v>
                </c:pt>
                <c:pt idx="29">
                  <c:v>1.3347037953925101</c:v>
                </c:pt>
                <c:pt idx="30">
                  <c:v>1.6057579516077101</c:v>
                </c:pt>
                <c:pt idx="31">
                  <c:v>1.8161984811413299</c:v>
                </c:pt>
                <c:pt idx="32">
                  <c:v>1.9067401458964601</c:v>
                </c:pt>
                <c:pt idx="33">
                  <c:v>1.9447594583392098</c:v>
                </c:pt>
                <c:pt idx="34">
                  <c:v>1.8746870322814699</c:v>
                </c:pt>
                <c:pt idx="35">
                  <c:v>1.6304810290663099</c:v>
                </c:pt>
                <c:pt idx="36">
                  <c:v>1.5282892620276001</c:v>
                </c:pt>
                <c:pt idx="37">
                  <c:v>1.2026038922390301</c:v>
                </c:pt>
                <c:pt idx="38">
                  <c:v>1.2224238420954301</c:v>
                </c:pt>
                <c:pt idx="39">
                  <c:v>1.1163520241936999</c:v>
                </c:pt>
                <c:pt idx="40">
                  <c:v>0.99865863799788301</c:v>
                </c:pt>
                <c:pt idx="41">
                  <c:v>0.876257772349193</c:v>
                </c:pt>
                <c:pt idx="42">
                  <c:v>0.84742916967408599</c:v>
                </c:pt>
                <c:pt idx="43">
                  <c:v>1.0674364544847599</c:v>
                </c:pt>
                <c:pt idx="44">
                  <c:v>1.14675451611157</c:v>
                </c:pt>
                <c:pt idx="45">
                  <c:v>1.1594328456758001</c:v>
                </c:pt>
                <c:pt idx="46">
                  <c:v>1.0476143486148102</c:v>
                </c:pt>
                <c:pt idx="47">
                  <c:v>1.0794731949496299</c:v>
                </c:pt>
                <c:pt idx="48">
                  <c:v>1.1007622486698598</c:v>
                </c:pt>
                <c:pt idx="49">
                  <c:v>1.2509148459923298</c:v>
                </c:pt>
                <c:pt idx="50">
                  <c:v>1.2438565189313899</c:v>
                </c:pt>
                <c:pt idx="51">
                  <c:v>1.5304480040741</c:v>
                </c:pt>
                <c:pt idx="52">
                  <c:v>1.78069154087544</c:v>
                </c:pt>
                <c:pt idx="53">
                  <c:v>1.89233648244858</c:v>
                </c:pt>
                <c:pt idx="54">
                  <c:v>2.04126716888547</c:v>
                </c:pt>
                <c:pt idx="55">
                  <c:v>1.8615390309840401</c:v>
                </c:pt>
                <c:pt idx="56">
                  <c:v>1.6534768560387199</c:v>
                </c:pt>
                <c:pt idx="57">
                  <c:v>1.51808181953907</c:v>
                </c:pt>
                <c:pt idx="58">
                  <c:v>1.5677478326380301</c:v>
                </c:pt>
                <c:pt idx="59">
                  <c:v>1.58880693850517</c:v>
                </c:pt>
                <c:pt idx="60">
                  <c:v>1.44948563118575</c:v>
                </c:pt>
                <c:pt idx="61">
                  <c:v>1.01947688757998</c:v>
                </c:pt>
                <c:pt idx="62">
                  <c:v>1.0804078675436799</c:v>
                </c:pt>
                <c:pt idx="63">
                  <c:v>1.0940623817574999</c:v>
                </c:pt>
                <c:pt idx="64">
                  <c:v>1.02917653213412</c:v>
                </c:pt>
                <c:pt idx="65">
                  <c:v>1.1838714985346801</c:v>
                </c:pt>
                <c:pt idx="66">
                  <c:v>1.2004752769959</c:v>
                </c:pt>
                <c:pt idx="67">
                  <c:v>1.2899223167881499</c:v>
                </c:pt>
                <c:pt idx="68">
                  <c:v>1.3029018076179799</c:v>
                </c:pt>
                <c:pt idx="69">
                  <c:v>1.2585974390852399</c:v>
                </c:pt>
                <c:pt idx="70">
                  <c:v>1.25644001186706</c:v>
                </c:pt>
                <c:pt idx="71">
                  <c:v>1.3314430689732801</c:v>
                </c:pt>
                <c:pt idx="72">
                  <c:v>1.7343200921666602</c:v>
                </c:pt>
                <c:pt idx="73">
                  <c:v>1.89180991601691</c:v>
                </c:pt>
                <c:pt idx="74">
                  <c:v>1.7519076460731</c:v>
                </c:pt>
                <c:pt idx="75">
                  <c:v>1.9932146284544499</c:v>
                </c:pt>
                <c:pt idx="76">
                  <c:v>2.2083879683971399</c:v>
                </c:pt>
                <c:pt idx="77">
                  <c:v>2.3159495456963799</c:v>
                </c:pt>
                <c:pt idx="78">
                  <c:v>2.2955996746252501</c:v>
                </c:pt>
                <c:pt idx="79">
                  <c:v>2.4694970601092598</c:v>
                </c:pt>
                <c:pt idx="80">
                  <c:v>2.5330957205331299</c:v>
                </c:pt>
                <c:pt idx="81">
                  <c:v>2.4699912010264402</c:v>
                </c:pt>
                <c:pt idx="82">
                  <c:v>2.1902808060693801</c:v>
                </c:pt>
                <c:pt idx="83">
                  <c:v>2.0080517665731898</c:v>
                </c:pt>
                <c:pt idx="84">
                  <c:v>1.91719781951129</c:v>
                </c:pt>
                <c:pt idx="85">
                  <c:v>2.0046614218783398</c:v>
                </c:pt>
                <c:pt idx="86">
                  <c:v>2.3407238519871298</c:v>
                </c:pt>
                <c:pt idx="87">
                  <c:v>2.3286697554789497</c:v>
                </c:pt>
                <c:pt idx="88">
                  <c:v>1.99935878168145</c:v>
                </c:pt>
                <c:pt idx="89">
                  <c:v>1.4773385998058299</c:v>
                </c:pt>
                <c:pt idx="90">
                  <c:v>1.3186984532311601</c:v>
                </c:pt>
                <c:pt idx="91">
                  <c:v>1.4017173086086099</c:v>
                </c:pt>
                <c:pt idx="92">
                  <c:v>1.5376674847288201</c:v>
                </c:pt>
                <c:pt idx="93">
                  <c:v>1.8273819697612301</c:v>
                </c:pt>
                <c:pt idx="94">
                  <c:v>2.0095149771696299</c:v>
                </c:pt>
                <c:pt idx="95">
                  <c:v>1.9803818035829099</c:v>
                </c:pt>
                <c:pt idx="96">
                  <c:v>1.8063792518877599</c:v>
                </c:pt>
                <c:pt idx="97">
                  <c:v>1.7565980069254399</c:v>
                </c:pt>
                <c:pt idx="98">
                  <c:v>1.3220575242900801</c:v>
                </c:pt>
                <c:pt idx="99">
                  <c:v>1.2021342485877602</c:v>
                </c:pt>
                <c:pt idx="100">
                  <c:v>1.25629419446232</c:v>
                </c:pt>
                <c:pt idx="101">
                  <c:v>1.2191645148372399</c:v>
                </c:pt>
                <c:pt idx="102">
                  <c:v>1.4227383797156798</c:v>
                </c:pt>
                <c:pt idx="103">
                  <c:v>1.81228019256234</c:v>
                </c:pt>
                <c:pt idx="104">
                  <c:v>1.6752663012778801</c:v>
                </c:pt>
                <c:pt idx="105">
                  <c:v>1.43448206946671</c:v>
                </c:pt>
                <c:pt idx="106">
                  <c:v>1.2084598850119102</c:v>
                </c:pt>
                <c:pt idx="107">
                  <c:v>1.2356108124035601</c:v>
                </c:pt>
                <c:pt idx="108">
                  <c:v>1.1242061057180199</c:v>
                </c:pt>
                <c:pt idx="109">
                  <c:v>0.874308262706885</c:v>
                </c:pt>
                <c:pt idx="110">
                  <c:v>1.07424576724738</c:v>
                </c:pt>
                <c:pt idx="111">
                  <c:v>0.90411612237870809</c:v>
                </c:pt>
                <c:pt idx="112">
                  <c:v>0.66706044855445801</c:v>
                </c:pt>
                <c:pt idx="113">
                  <c:v>0.58950135939284998</c:v>
                </c:pt>
                <c:pt idx="114">
                  <c:v>0.68515658731975804</c:v>
                </c:pt>
                <c:pt idx="115">
                  <c:v>0.99404327209642496</c:v>
                </c:pt>
                <c:pt idx="116">
                  <c:v>1.10145212587059</c:v>
                </c:pt>
                <c:pt idx="117">
                  <c:v>1.1406220859973901</c:v>
                </c:pt>
                <c:pt idx="118">
                  <c:v>1.3495345413589501</c:v>
                </c:pt>
                <c:pt idx="119">
                  <c:v>1.51521959222224</c:v>
                </c:pt>
                <c:pt idx="120">
                  <c:v>1.4685632665866599</c:v>
                </c:pt>
                <c:pt idx="121">
                  <c:v>2.3343588577425498</c:v>
                </c:pt>
                <c:pt idx="122">
                  <c:v>1.7543091839742699</c:v>
                </c:pt>
                <c:pt idx="123">
                  <c:v>1.7116415376718401</c:v>
                </c:pt>
                <c:pt idx="124">
                  <c:v>1.6514573491068198</c:v>
                </c:pt>
                <c:pt idx="125">
                  <c:v>1.2015213129803501</c:v>
                </c:pt>
                <c:pt idx="126">
                  <c:v>1.0152513331764901</c:v>
                </c:pt>
                <c:pt idx="127">
                  <c:v>1.05834715344557</c:v>
                </c:pt>
                <c:pt idx="128">
                  <c:v>0.90766329753637209</c:v>
                </c:pt>
                <c:pt idx="129">
                  <c:v>0.70396588968306795</c:v>
                </c:pt>
                <c:pt idx="130">
                  <c:v>0.594169745418207</c:v>
                </c:pt>
                <c:pt idx="131">
                  <c:v>0.43444657449098301</c:v>
                </c:pt>
                <c:pt idx="132">
                  <c:v>0.47455635820872905</c:v>
                </c:pt>
                <c:pt idx="133">
                  <c:v>0.527855582860704</c:v>
                </c:pt>
                <c:pt idx="134">
                  <c:v>0.78545060352960794</c:v>
                </c:pt>
                <c:pt idx="135">
                  <c:v>1.07220150043142</c:v>
                </c:pt>
                <c:pt idx="136">
                  <c:v>0.853877292329558</c:v>
                </c:pt>
                <c:pt idx="137">
                  <c:v>1.1597517556555599</c:v>
                </c:pt>
                <c:pt idx="138">
                  <c:v>1.15787187401339</c:v>
                </c:pt>
                <c:pt idx="139">
                  <c:v>1.41099359855637</c:v>
                </c:pt>
                <c:pt idx="140">
                  <c:v>1.5987112636649599</c:v>
                </c:pt>
                <c:pt idx="141">
                  <c:v>1.8152245068915198</c:v>
                </c:pt>
                <c:pt idx="142">
                  <c:v>1.5695132434494798</c:v>
                </c:pt>
                <c:pt idx="143">
                  <c:v>1.3787367887176598</c:v>
                </c:pt>
                <c:pt idx="144">
                  <c:v>1.46069750530362</c:v>
                </c:pt>
                <c:pt idx="145">
                  <c:v>1.6779401413288699</c:v>
                </c:pt>
                <c:pt idx="146">
                  <c:v>1.3213720371389399</c:v>
                </c:pt>
                <c:pt idx="147">
                  <c:v>1.0976589419896901</c:v>
                </c:pt>
                <c:pt idx="148">
                  <c:v>0.85251607035392896</c:v>
                </c:pt>
                <c:pt idx="149">
                  <c:v>0.57416151885554401</c:v>
                </c:pt>
                <c:pt idx="150">
                  <c:v>0.55434652443632404</c:v>
                </c:pt>
                <c:pt idx="151">
                  <c:v>0.46018409194085802</c:v>
                </c:pt>
                <c:pt idx="152">
                  <c:v>0.49432091023820102</c:v>
                </c:pt>
                <c:pt idx="153">
                  <c:v>0.62425072072165899</c:v>
                </c:pt>
                <c:pt idx="154">
                  <c:v>0.854134707810284</c:v>
                </c:pt>
                <c:pt idx="155">
                  <c:v>1.3766358310359799</c:v>
                </c:pt>
                <c:pt idx="156">
                  <c:v>1.3809784220588199</c:v>
                </c:pt>
                <c:pt idx="157">
                  <c:v>1.30846607702374</c:v>
                </c:pt>
                <c:pt idx="158">
                  <c:v>1.2288534539613098</c:v>
                </c:pt>
                <c:pt idx="159">
                  <c:v>1.44909306836459</c:v>
                </c:pt>
                <c:pt idx="160">
                  <c:v>1.3865731975134499</c:v>
                </c:pt>
                <c:pt idx="161">
                  <c:v>1.2017485611209999</c:v>
                </c:pt>
                <c:pt idx="162">
                  <c:v>0.94272202862441501</c:v>
                </c:pt>
                <c:pt idx="163">
                  <c:v>0.91014936695585202</c:v>
                </c:pt>
                <c:pt idx="164">
                  <c:v>0.85719899353998696</c:v>
                </c:pt>
                <c:pt idx="165">
                  <c:v>0.99687263988938901</c:v>
                </c:pt>
                <c:pt idx="166">
                  <c:v>1.1516743898052701</c:v>
                </c:pt>
                <c:pt idx="167">
                  <c:v>1.3308461719536799</c:v>
                </c:pt>
                <c:pt idx="168">
                  <c:v>1.57558653067649</c:v>
                </c:pt>
                <c:pt idx="169">
                  <c:v>1.5074304370252301</c:v>
                </c:pt>
                <c:pt idx="170">
                  <c:v>1.30160518125892</c:v>
                </c:pt>
                <c:pt idx="171">
                  <c:v>1.40221710833266</c:v>
                </c:pt>
                <c:pt idx="172">
                  <c:v>1.67375119587615</c:v>
                </c:pt>
                <c:pt idx="173">
                  <c:v>1.65401706810303</c:v>
                </c:pt>
                <c:pt idx="174">
                  <c:v>1.69259031929899</c:v>
                </c:pt>
                <c:pt idx="175">
                  <c:v>1.8081929100912801</c:v>
                </c:pt>
                <c:pt idx="176">
                  <c:v>1.7669472124943799</c:v>
                </c:pt>
                <c:pt idx="177">
                  <c:v>1.54509042716905</c:v>
                </c:pt>
                <c:pt idx="178">
                  <c:v>1.57915091015816</c:v>
                </c:pt>
                <c:pt idx="179">
                  <c:v>1.45408546782658</c:v>
                </c:pt>
                <c:pt idx="180">
                  <c:v>1.1521680526145102</c:v>
                </c:pt>
                <c:pt idx="181">
                  <c:v>0.70114802753526306</c:v>
                </c:pt>
                <c:pt idx="182">
                  <c:v>0.82041831730790504</c:v>
                </c:pt>
                <c:pt idx="183">
                  <c:v>0.86528642384052301</c:v>
                </c:pt>
                <c:pt idx="184">
                  <c:v>0.88345002430289998</c:v>
                </c:pt>
                <c:pt idx="185">
                  <c:v>1.06622303988009</c:v>
                </c:pt>
                <c:pt idx="186">
                  <c:v>1.1786939239213601</c:v>
                </c:pt>
                <c:pt idx="187">
                  <c:v>1.42662032046673</c:v>
                </c:pt>
                <c:pt idx="188">
                  <c:v>1.3983857647812399</c:v>
                </c:pt>
                <c:pt idx="189">
                  <c:v>1.41861054561134</c:v>
                </c:pt>
                <c:pt idx="190">
                  <c:v>1.53930813102592</c:v>
                </c:pt>
                <c:pt idx="191">
                  <c:v>1.7340729898321599</c:v>
                </c:pt>
                <c:pt idx="192">
                  <c:v>1.8647296812260199</c:v>
                </c:pt>
                <c:pt idx="193">
                  <c:v>1.84554240432382</c:v>
                </c:pt>
                <c:pt idx="194">
                  <c:v>1.6609729795694299</c:v>
                </c:pt>
                <c:pt idx="195">
                  <c:v>1.8849006462800502</c:v>
                </c:pt>
                <c:pt idx="196">
                  <c:v>2.0249897609594498</c:v>
                </c:pt>
                <c:pt idx="197">
                  <c:v>1.91962919600844</c:v>
                </c:pt>
                <c:pt idx="198">
                  <c:v>1.90690078641892</c:v>
                </c:pt>
                <c:pt idx="199">
                  <c:v>2.0367038400089701</c:v>
                </c:pt>
                <c:pt idx="200">
                  <c:v>1.91078397176624</c:v>
                </c:pt>
                <c:pt idx="201">
                  <c:v>1.4712131291936301</c:v>
                </c:pt>
                <c:pt idx="202">
                  <c:v>1.0956748481649199</c:v>
                </c:pt>
                <c:pt idx="203">
                  <c:v>1.24830392294794</c:v>
                </c:pt>
                <c:pt idx="204">
                  <c:v>0.84627309960665398</c:v>
                </c:pt>
                <c:pt idx="205">
                  <c:v>0.83210196995241492</c:v>
                </c:pt>
                <c:pt idx="206">
                  <c:v>1.01653257185496</c:v>
                </c:pt>
                <c:pt idx="207">
                  <c:v>1.0067917137633999</c:v>
                </c:pt>
                <c:pt idx="208">
                  <c:v>0.9819317229148059</c:v>
                </c:pt>
                <c:pt idx="209">
                  <c:v>0.89772442354053306</c:v>
                </c:pt>
                <c:pt idx="210">
                  <c:v>0.97020879020738304</c:v>
                </c:pt>
                <c:pt idx="211">
                  <c:v>0.98516593962520194</c:v>
                </c:pt>
                <c:pt idx="212">
                  <c:v>0.96896116945845101</c:v>
                </c:pt>
                <c:pt idx="213">
                  <c:v>0.94729717964483906</c:v>
                </c:pt>
                <c:pt idx="214">
                  <c:v>1.0282186797934101</c:v>
                </c:pt>
                <c:pt idx="215">
                  <c:v>1.24502589933069</c:v>
                </c:pt>
                <c:pt idx="216">
                  <c:v>2.0812859311735603</c:v>
                </c:pt>
                <c:pt idx="217">
                  <c:v>2.2633816259573099</c:v>
                </c:pt>
                <c:pt idx="218">
                  <c:v>1.9834482343061499</c:v>
                </c:pt>
                <c:pt idx="219">
                  <c:v>1.8708633989355201</c:v>
                </c:pt>
                <c:pt idx="220">
                  <c:v>1.55354161420222</c:v>
                </c:pt>
                <c:pt idx="221">
                  <c:v>1.5322219418132299</c:v>
                </c:pt>
                <c:pt idx="222">
                  <c:v>1.30250624650875</c:v>
                </c:pt>
                <c:pt idx="223">
                  <c:v>1.1820641772818798</c:v>
                </c:pt>
                <c:pt idx="224">
                  <c:v>1.1742528950506501</c:v>
                </c:pt>
                <c:pt idx="225">
                  <c:v>0.84278879666608197</c:v>
                </c:pt>
                <c:pt idx="226">
                  <c:v>0.65303622104534698</c:v>
                </c:pt>
                <c:pt idx="227">
                  <c:v>0.34834145631096802</c:v>
                </c:pt>
                <c:pt idx="228">
                  <c:v>0.47734166333499001</c:v>
                </c:pt>
                <c:pt idx="229">
                  <c:v>0.34362063720602598</c:v>
                </c:pt>
                <c:pt idx="230">
                  <c:v>0.42040161516790403</c:v>
                </c:pt>
                <c:pt idx="231">
                  <c:v>0.22041527649117501</c:v>
                </c:pt>
                <c:pt idx="232">
                  <c:v>0.19560328257291598</c:v>
                </c:pt>
                <c:pt idx="233">
                  <c:v>0.26454593730765297</c:v>
                </c:pt>
                <c:pt idx="234">
                  <c:v>0.230301440571544</c:v>
                </c:pt>
                <c:pt idx="235">
                  <c:v>0.22935521711795101</c:v>
                </c:pt>
                <c:pt idx="236">
                  <c:v>0.28795335058642002</c:v>
                </c:pt>
                <c:pt idx="237">
                  <c:v>0.30779336836045601</c:v>
                </c:pt>
                <c:pt idx="238">
                  <c:v>0.40535149372049001</c:v>
                </c:pt>
                <c:pt idx="239">
                  <c:v>0.52514662983329696</c:v>
                </c:pt>
                <c:pt idx="240">
                  <c:v>0.64004382799950399</c:v>
                </c:pt>
                <c:pt idx="241">
                  <c:v>0.747124074174501</c:v>
                </c:pt>
                <c:pt idx="242">
                  <c:v>0.81688235299959799</c:v>
                </c:pt>
                <c:pt idx="243">
                  <c:v>0.96985263999492</c:v>
                </c:pt>
                <c:pt idx="244">
                  <c:v>1.16888911603898</c:v>
                </c:pt>
                <c:pt idx="245">
                  <c:v>1.4200631670886301</c:v>
                </c:pt>
                <c:pt idx="246">
                  <c:v>1.4758991046011398</c:v>
                </c:pt>
                <c:pt idx="247">
                  <c:v>1.4662846328197801</c:v>
                </c:pt>
                <c:pt idx="248">
                  <c:v>1.40701415497079</c:v>
                </c:pt>
                <c:pt idx="249">
                  <c:v>1.4635177641592199</c:v>
                </c:pt>
                <c:pt idx="250">
                  <c:v>1.40765039410308</c:v>
                </c:pt>
                <c:pt idx="251">
                  <c:v>1.3644922824048999</c:v>
                </c:pt>
                <c:pt idx="252">
                  <c:v>1.3518386161023399</c:v>
                </c:pt>
                <c:pt idx="253">
                  <c:v>1.2987183779996601</c:v>
                </c:pt>
                <c:pt idx="254">
                  <c:v>1.5661427787792699</c:v>
                </c:pt>
                <c:pt idx="255">
                  <c:v>1.8552326887734301</c:v>
                </c:pt>
                <c:pt idx="256">
                  <c:v>1.8267651898255999</c:v>
                </c:pt>
                <c:pt idx="257">
                  <c:v>1.64918623854562</c:v>
                </c:pt>
                <c:pt idx="258">
                  <c:v>1.51356652177457</c:v>
                </c:pt>
                <c:pt idx="259">
                  <c:v>1.47631654705795</c:v>
                </c:pt>
                <c:pt idx="260">
                  <c:v>1.62745610871516</c:v>
                </c:pt>
                <c:pt idx="261">
                  <c:v>2.4143921862554598</c:v>
                </c:pt>
                <c:pt idx="262">
                  <c:v>2.6222105162245004</c:v>
                </c:pt>
                <c:pt idx="263">
                  <c:v>2.6397977386696598</c:v>
                </c:pt>
                <c:pt idx="264">
                  <c:v>2.9245001504829502</c:v>
                </c:pt>
                <c:pt idx="265">
                  <c:v>2.5457656406106799</c:v>
                </c:pt>
                <c:pt idx="266">
                  <c:v>2.1556390728265002</c:v>
                </c:pt>
                <c:pt idx="267">
                  <c:v>1.9951549575741201</c:v>
                </c:pt>
                <c:pt idx="268">
                  <c:v>1.6603099033659601</c:v>
                </c:pt>
                <c:pt idx="269">
                  <c:v>2.2039458965057204</c:v>
                </c:pt>
                <c:pt idx="270">
                  <c:v>2.18202917098046</c:v>
                </c:pt>
                <c:pt idx="271">
                  <c:v>2.4091918513373298</c:v>
                </c:pt>
                <c:pt idx="272">
                  <c:v>2.6982779910844603</c:v>
                </c:pt>
                <c:pt idx="273">
                  <c:v>2.6897797474286</c:v>
                </c:pt>
                <c:pt idx="274">
                  <c:v>2.71808856866256</c:v>
                </c:pt>
                <c:pt idx="275">
                  <c:v>2.2135799754768599</c:v>
                </c:pt>
                <c:pt idx="276">
                  <c:v>1.9261055353109899</c:v>
                </c:pt>
                <c:pt idx="277">
                  <c:v>1.6770830041020199</c:v>
                </c:pt>
                <c:pt idx="278">
                  <c:v>2.5065421292716401</c:v>
                </c:pt>
                <c:pt idx="279">
                  <c:v>2.8444624434689398</c:v>
                </c:pt>
                <c:pt idx="280">
                  <c:v>2.9952703423365201</c:v>
                </c:pt>
                <c:pt idx="281">
                  <c:v>3.0383643455897298</c:v>
                </c:pt>
                <c:pt idx="282">
                  <c:v>3.07045865671068</c:v>
                </c:pt>
                <c:pt idx="283">
                  <c:v>2.9549472897324001</c:v>
                </c:pt>
                <c:pt idx="284">
                  <c:v>3.0434855567749599</c:v>
                </c:pt>
                <c:pt idx="285">
                  <c:v>3.0556391777052401</c:v>
                </c:pt>
                <c:pt idx="286">
                  <c:v>3.1696591607526501</c:v>
                </c:pt>
                <c:pt idx="287">
                  <c:v>3.3202632388235602</c:v>
                </c:pt>
                <c:pt idx="288">
                  <c:v>3.2767353544056399</c:v>
                </c:pt>
                <c:pt idx="289">
                  <c:v>2.8915045741444803</c:v>
                </c:pt>
                <c:pt idx="290">
                  <c:v>2.5136470991417799</c:v>
                </c:pt>
                <c:pt idx="291">
                  <c:v>2.5201950507322</c:v>
                </c:pt>
                <c:pt idx="292">
                  <c:v>2.24652766988978</c:v>
                </c:pt>
                <c:pt idx="293">
                  <c:v>1.68016175802574</c:v>
                </c:pt>
                <c:pt idx="294">
                  <c:v>1.3271124399533301</c:v>
                </c:pt>
                <c:pt idx="295">
                  <c:v>1.3488179176633901</c:v>
                </c:pt>
                <c:pt idx="296">
                  <c:v>1.5352657858317</c:v>
                </c:pt>
                <c:pt idx="297">
                  <c:v>1.7233052843391898</c:v>
                </c:pt>
                <c:pt idx="298">
                  <c:v>1.93036944794364</c:v>
                </c:pt>
                <c:pt idx="299">
                  <c:v>2.2927976249027302</c:v>
                </c:pt>
                <c:pt idx="300">
                  <c:v>2.4648185704624503</c:v>
                </c:pt>
                <c:pt idx="301">
                  <c:v>2.55417801890373</c:v>
                </c:pt>
                <c:pt idx="302">
                  <c:v>2.9204779154911598</c:v>
                </c:pt>
                <c:pt idx="303">
                  <c:v>3.0152360164131999</c:v>
                </c:pt>
                <c:pt idx="304">
                  <c:v>2.7503047241766798</c:v>
                </c:pt>
                <c:pt idx="305">
                  <c:v>2.6294014579226102</c:v>
                </c:pt>
                <c:pt idx="306">
                  <c:v>2.4384556266558204</c:v>
                </c:pt>
                <c:pt idx="307">
                  <c:v>2.5120186334331303</c:v>
                </c:pt>
                <c:pt idx="308">
                  <c:v>2.5843089427345198</c:v>
                </c:pt>
                <c:pt idx="309">
                  <c:v>2.6958584611649798</c:v>
                </c:pt>
                <c:pt idx="310">
                  <c:v>2.9190407522866098</c:v>
                </c:pt>
                <c:pt idx="311">
                  <c:v>3.1025817022875</c:v>
                </c:pt>
                <c:pt idx="312">
                  <c:v>3.2316241655320699</c:v>
                </c:pt>
                <c:pt idx="313">
                  <c:v>3.2579027672386203</c:v>
                </c:pt>
                <c:pt idx="314">
                  <c:v>3.0322385638514202</c:v>
                </c:pt>
                <c:pt idx="315">
                  <c:v>2.63586589143932</c:v>
                </c:pt>
                <c:pt idx="316">
                  <c:v>2.68570370997615</c:v>
                </c:pt>
                <c:pt idx="317">
                  <c:v>2.01216880808026</c:v>
                </c:pt>
                <c:pt idx="318">
                  <c:v>2.2274883416122204</c:v>
                </c:pt>
                <c:pt idx="319">
                  <c:v>2.9979157800183396</c:v>
                </c:pt>
                <c:pt idx="320">
                  <c:v>2.89959642800916</c:v>
                </c:pt>
                <c:pt idx="321">
                  <c:v>2.7263225860689597</c:v>
                </c:pt>
                <c:pt idx="322">
                  <c:v>2.6908666866981998</c:v>
                </c:pt>
                <c:pt idx="323">
                  <c:v>2.8371254198283</c:v>
                </c:pt>
                <c:pt idx="324">
                  <c:v>2.8112812198334201</c:v>
                </c:pt>
                <c:pt idx="325">
                  <c:v>2.73261606116787</c:v>
                </c:pt>
                <c:pt idx="326">
                  <c:v>2.97890602661505</c:v>
                </c:pt>
                <c:pt idx="327">
                  <c:v>2.9315903174623799</c:v>
                </c:pt>
                <c:pt idx="328">
                  <c:v>2.9644923454210201</c:v>
                </c:pt>
                <c:pt idx="329">
                  <c:v>3.0306156836968197</c:v>
                </c:pt>
                <c:pt idx="330">
                  <c:v>3.0819095661028801</c:v>
                </c:pt>
                <c:pt idx="331">
                  <c:v>3.06252261271591</c:v>
                </c:pt>
                <c:pt idx="332">
                  <c:v>3.1084737193294898</c:v>
                </c:pt>
                <c:pt idx="333">
                  <c:v>3.1358156925656897</c:v>
                </c:pt>
                <c:pt idx="334">
                  <c:v>3.1876882996148903</c:v>
                </c:pt>
                <c:pt idx="335">
                  <c:v>3.2420369912585203</c:v>
                </c:pt>
                <c:pt idx="336">
                  <c:v>3.28189289042438</c:v>
                </c:pt>
                <c:pt idx="337">
                  <c:v>3.2934681232859697</c:v>
                </c:pt>
                <c:pt idx="338">
                  <c:v>3.1097479565420301</c:v>
                </c:pt>
                <c:pt idx="339">
                  <c:v>3.0649555951681302</c:v>
                </c:pt>
                <c:pt idx="340">
                  <c:v>3.1078731274865099</c:v>
                </c:pt>
                <c:pt idx="341">
                  <c:v>3.1688080847183602</c:v>
                </c:pt>
                <c:pt idx="342">
                  <c:v>3.1651989616816798</c:v>
                </c:pt>
                <c:pt idx="343">
                  <c:v>3.1545044508900801</c:v>
                </c:pt>
                <c:pt idx="344">
                  <c:v>3.09775043725501</c:v>
                </c:pt>
                <c:pt idx="345">
                  <c:v>3.0349845233442903</c:v>
                </c:pt>
                <c:pt idx="346">
                  <c:v>2.9716058875618399</c:v>
                </c:pt>
                <c:pt idx="347">
                  <c:v>2.6916236150291803</c:v>
                </c:pt>
                <c:pt idx="348">
                  <c:v>2.5288797384397701</c:v>
                </c:pt>
                <c:pt idx="349">
                  <c:v>2.5652997998131402</c:v>
                </c:pt>
                <c:pt idx="350">
                  <c:v>3.0043467171182803</c:v>
                </c:pt>
                <c:pt idx="351">
                  <c:v>3.0956598597034399</c:v>
                </c:pt>
                <c:pt idx="352">
                  <c:v>3.1529254571248098</c:v>
                </c:pt>
                <c:pt idx="353">
                  <c:v>3.07817070754799</c:v>
                </c:pt>
                <c:pt idx="354">
                  <c:v>3.0506598018090099</c:v>
                </c:pt>
                <c:pt idx="355">
                  <c:v>3.0445225821947903</c:v>
                </c:pt>
                <c:pt idx="356">
                  <c:v>3.07601938397679</c:v>
                </c:pt>
                <c:pt idx="357">
                  <c:v>3.1342686214342201</c:v>
                </c:pt>
                <c:pt idx="358">
                  <c:v>3.2761593752767597</c:v>
                </c:pt>
                <c:pt idx="359">
                  <c:v>3.3811135889042396</c:v>
                </c:pt>
                <c:pt idx="360">
                  <c:v>3.4776861959734902</c:v>
                </c:pt>
                <c:pt idx="361">
                  <c:v>3.41528740673396</c:v>
                </c:pt>
                <c:pt idx="362">
                  <c:v>3.20417310858394</c:v>
                </c:pt>
                <c:pt idx="363">
                  <c:v>3.1783757080617101</c:v>
                </c:pt>
                <c:pt idx="364">
                  <c:v>3.1814774192223298</c:v>
                </c:pt>
                <c:pt idx="365">
                  <c:v>3.21819144859816</c:v>
                </c:pt>
                <c:pt idx="366">
                  <c:v>3.1695324912231699</c:v>
                </c:pt>
                <c:pt idx="367">
                  <c:v>3.25932064239616</c:v>
                </c:pt>
                <c:pt idx="368">
                  <c:v>3.1563503593643998</c:v>
                </c:pt>
                <c:pt idx="369">
                  <c:v>3.0967334905867303</c:v>
                </c:pt>
                <c:pt idx="370">
                  <c:v>3.01144975128974</c:v>
                </c:pt>
                <c:pt idx="371">
                  <c:v>2.9456726478251301</c:v>
                </c:pt>
                <c:pt idx="372">
                  <c:v>2.6558492193813898</c:v>
                </c:pt>
                <c:pt idx="373">
                  <c:v>2.6056761435488802</c:v>
                </c:pt>
                <c:pt idx="374">
                  <c:v>2.97797151662256</c:v>
                </c:pt>
                <c:pt idx="375">
                  <c:v>2.9788988063881998</c:v>
                </c:pt>
                <c:pt idx="376">
                  <c:v>3.0562048069721</c:v>
                </c:pt>
                <c:pt idx="377">
                  <c:v>3.1002587621838904</c:v>
                </c:pt>
                <c:pt idx="378">
                  <c:v>3.2444962942231999</c:v>
                </c:pt>
                <c:pt idx="379">
                  <c:v>3.2193846028530202</c:v>
                </c:pt>
                <c:pt idx="380">
                  <c:v>3.1916666394347999</c:v>
                </c:pt>
                <c:pt idx="381">
                  <c:v>3.0890857843738297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'50Percent'!$C$1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'50Percent'!$C$2:$C$383</c:f>
              <c:numCache>
                <c:formatCode>General</c:formatCode>
                <c:ptCount val="382"/>
                <c:pt idx="0">
                  <c:v>2.2596906466634001</c:v>
                </c:pt>
                <c:pt idx="1">
                  <c:v>2.3933146429763301</c:v>
                </c:pt>
                <c:pt idx="2">
                  <c:v>3.6328581624057001</c:v>
                </c:pt>
                <c:pt idx="3">
                  <c:v>1.94450245145331</c:v>
                </c:pt>
                <c:pt idx="4">
                  <c:v>0.42499981708904699</c:v>
                </c:pt>
                <c:pt idx="5">
                  <c:v>8.3470813502908905E-12</c:v>
                </c:pt>
                <c:pt idx="6">
                  <c:v>3.8614496748924497E-14</c:v>
                </c:pt>
                <c:pt idx="7">
                  <c:v>3.8688819966081202E-11</c:v>
                </c:pt>
                <c:pt idx="8">
                  <c:v>0.23544986797187598</c:v>
                </c:pt>
                <c:pt idx="9">
                  <c:v>3.52408323991134E-15</c:v>
                </c:pt>
                <c:pt idx="10">
                  <c:v>4.8682246787000504E-21</c:v>
                </c:pt>
                <c:pt idx="11">
                  <c:v>2.5712246521345601E-20</c:v>
                </c:pt>
                <c:pt idx="12">
                  <c:v>0.46213832047727699</c:v>
                </c:pt>
                <c:pt idx="13">
                  <c:v>1.6121465267727899</c:v>
                </c:pt>
                <c:pt idx="14">
                  <c:v>1.8399693966958199</c:v>
                </c:pt>
                <c:pt idx="15">
                  <c:v>2.1740698891934098</c:v>
                </c:pt>
                <c:pt idx="16">
                  <c:v>2.7279718239791202</c:v>
                </c:pt>
                <c:pt idx="17">
                  <c:v>2.52544137287861</c:v>
                </c:pt>
                <c:pt idx="18">
                  <c:v>2.8253425912783299</c:v>
                </c:pt>
                <c:pt idx="19">
                  <c:v>3.7965187482683502</c:v>
                </c:pt>
                <c:pt idx="20">
                  <c:v>3.7965656384880098</c:v>
                </c:pt>
                <c:pt idx="21">
                  <c:v>3.6979788787348498</c:v>
                </c:pt>
                <c:pt idx="22">
                  <c:v>3.9323123885778202</c:v>
                </c:pt>
                <c:pt idx="23">
                  <c:v>4.5724705295786094</c:v>
                </c:pt>
                <c:pt idx="24">
                  <c:v>4.9253219381163795</c:v>
                </c:pt>
                <c:pt idx="25">
                  <c:v>4.3616656105465497</c:v>
                </c:pt>
                <c:pt idx="26">
                  <c:v>6.3345166430295601</c:v>
                </c:pt>
                <c:pt idx="27">
                  <c:v>5.3065773268366403</c:v>
                </c:pt>
                <c:pt idx="28">
                  <c:v>4.6682124160804799</c:v>
                </c:pt>
                <c:pt idx="29">
                  <c:v>4.3747262046198498</c:v>
                </c:pt>
                <c:pt idx="30">
                  <c:v>3.6311070484001102</c:v>
                </c:pt>
                <c:pt idx="31">
                  <c:v>2.1334165188574898</c:v>
                </c:pt>
                <c:pt idx="32">
                  <c:v>1.12859485410711</c:v>
                </c:pt>
                <c:pt idx="33">
                  <c:v>2.4785922445748301</c:v>
                </c:pt>
                <c:pt idx="34">
                  <c:v>3.5347713011016397</c:v>
                </c:pt>
                <c:pt idx="35">
                  <c:v>4.48858730423244</c:v>
                </c:pt>
                <c:pt idx="36">
                  <c:v>5.6745506901337102</c:v>
                </c:pt>
                <c:pt idx="37">
                  <c:v>5.1332711077515398</c:v>
                </c:pt>
                <c:pt idx="38">
                  <c:v>5.3316278147863905</c:v>
                </c:pt>
                <c:pt idx="39">
                  <c:v>5.2817563091420094</c:v>
                </c:pt>
                <c:pt idx="40">
                  <c:v>5.2086496935007496</c:v>
                </c:pt>
                <c:pt idx="41">
                  <c:v>5.0039488254341906</c:v>
                </c:pt>
                <c:pt idx="42">
                  <c:v>4.9941525646393705</c:v>
                </c:pt>
                <c:pt idx="43">
                  <c:v>5.2176135589842998</c:v>
                </c:pt>
                <c:pt idx="44">
                  <c:v>3.45195879185062</c:v>
                </c:pt>
                <c:pt idx="45">
                  <c:v>3.7251638209026301</c:v>
                </c:pt>
                <c:pt idx="46">
                  <c:v>4.3473606513815302</c:v>
                </c:pt>
                <c:pt idx="47">
                  <c:v>4.2048268050549407</c:v>
                </c:pt>
                <c:pt idx="48">
                  <c:v>3.63627608465168</c:v>
                </c:pt>
                <c:pt idx="49">
                  <c:v>3.19400182067842</c:v>
                </c:pt>
                <c:pt idx="50">
                  <c:v>3.7940751484920403</c:v>
                </c:pt>
                <c:pt idx="51">
                  <c:v>3.0770919959326601</c:v>
                </c:pt>
                <c:pt idx="52">
                  <c:v>2.96156345912775</c:v>
                </c:pt>
                <c:pt idx="53">
                  <c:v>2.0522235175509098</c:v>
                </c:pt>
                <c:pt idx="54">
                  <c:v>1.31062282144717</c:v>
                </c:pt>
                <c:pt idx="55">
                  <c:v>1.38548596390231</c:v>
                </c:pt>
                <c:pt idx="56">
                  <c:v>0.857048143961747</c:v>
                </c:pt>
                <c:pt idx="57">
                  <c:v>0.82319987053323407</c:v>
                </c:pt>
                <c:pt idx="58">
                  <c:v>0.56024883402737391</c:v>
                </c:pt>
                <c:pt idx="59">
                  <c:v>1.12494139492949</c:v>
                </c:pt>
                <c:pt idx="60">
                  <c:v>1.8733993932769499</c:v>
                </c:pt>
                <c:pt idx="61">
                  <c:v>3.44816308525645</c:v>
                </c:pt>
                <c:pt idx="62">
                  <c:v>3.7269337981036501</c:v>
                </c:pt>
                <c:pt idx="63">
                  <c:v>3.6009259515709102</c:v>
                </c:pt>
                <c:pt idx="64">
                  <c:v>3.8474668492664201</c:v>
                </c:pt>
                <c:pt idx="65">
                  <c:v>2.6420135014667498</c:v>
                </c:pt>
                <c:pt idx="66">
                  <c:v>3.6822947553494401</c:v>
                </c:pt>
                <c:pt idx="67">
                  <c:v>3.7989410738906901</c:v>
                </c:pt>
                <c:pt idx="68">
                  <c:v>3.5363848032703697</c:v>
                </c:pt>
                <c:pt idx="69">
                  <c:v>3.8362908942448199</c:v>
                </c:pt>
                <c:pt idx="70">
                  <c:v>4.10493165479709</c:v>
                </c:pt>
                <c:pt idx="71">
                  <c:v>4.7130652643561701</c:v>
                </c:pt>
                <c:pt idx="72">
                  <c:v>4.1517799078970006</c:v>
                </c:pt>
                <c:pt idx="73">
                  <c:v>3.5865484172606399</c:v>
                </c:pt>
                <c:pt idx="74">
                  <c:v>4.1003073539266595</c:v>
                </c:pt>
                <c:pt idx="75">
                  <c:v>3.87464537155605</c:v>
                </c:pt>
                <c:pt idx="76">
                  <c:v>3.3346620316085001</c:v>
                </c:pt>
                <c:pt idx="77">
                  <c:v>2.3924754543066302</c:v>
                </c:pt>
                <c:pt idx="78">
                  <c:v>2.2315803253759001</c:v>
                </c:pt>
                <c:pt idx="79">
                  <c:v>2.3063429398912501</c:v>
                </c:pt>
                <c:pt idx="80">
                  <c:v>1.7409342794689802</c:v>
                </c:pt>
                <c:pt idx="81">
                  <c:v>2.2269337989736901</c:v>
                </c:pt>
                <c:pt idx="82">
                  <c:v>3.0993008626586001</c:v>
                </c:pt>
                <c:pt idx="83">
                  <c:v>3.4751748999945398</c:v>
                </c:pt>
                <c:pt idx="84">
                  <c:v>3.8871271841650699</c:v>
                </c:pt>
                <c:pt idx="85">
                  <c:v>2.4180935781238899</c:v>
                </c:pt>
                <c:pt idx="86">
                  <c:v>1.2775178146080499</c:v>
                </c:pt>
                <c:pt idx="87">
                  <c:v>1.4693219118684999</c:v>
                </c:pt>
                <c:pt idx="88">
                  <c:v>2.6797678814357702</c:v>
                </c:pt>
                <c:pt idx="89">
                  <c:v>4.1474764431926801</c:v>
                </c:pt>
                <c:pt idx="90">
                  <c:v>5.6981315467732303</c:v>
                </c:pt>
                <c:pt idx="91">
                  <c:v>5.1473693135455898</c:v>
                </c:pt>
                <c:pt idx="92">
                  <c:v>7.0641475524406596</c:v>
                </c:pt>
                <c:pt idx="93">
                  <c:v>6.5874797708603898</c:v>
                </c:pt>
                <c:pt idx="94">
                  <c:v>5.7893700228314104</c:v>
                </c:pt>
                <c:pt idx="95">
                  <c:v>4.5970381858241298</c:v>
                </c:pt>
                <c:pt idx="96">
                  <c:v>4.9017540792917798</c:v>
                </c:pt>
                <c:pt idx="97">
                  <c:v>5.7665520345802896</c:v>
                </c:pt>
                <c:pt idx="98">
                  <c:v>5.7846008090432299</c:v>
                </c:pt>
                <c:pt idx="99">
                  <c:v>5.1484807461253306</c:v>
                </c:pt>
                <c:pt idx="100">
                  <c:v>4.2564808055505896</c:v>
                </c:pt>
                <c:pt idx="101">
                  <c:v>4.0979655054086699</c:v>
                </c:pt>
                <c:pt idx="102">
                  <c:v>4.23709662029699</c:v>
                </c:pt>
                <c:pt idx="103">
                  <c:v>2.9884798074422503</c:v>
                </c:pt>
                <c:pt idx="104">
                  <c:v>1.96838869872183</c:v>
                </c:pt>
                <c:pt idx="105">
                  <c:v>1.59311296333368</c:v>
                </c:pt>
                <c:pt idx="106">
                  <c:v>1.67997511498828</c:v>
                </c:pt>
                <c:pt idx="107">
                  <c:v>1.4424508570629901</c:v>
                </c:pt>
                <c:pt idx="108">
                  <c:v>1.54574722792939</c:v>
                </c:pt>
                <c:pt idx="109">
                  <c:v>2.81612002093346</c:v>
                </c:pt>
                <c:pt idx="110">
                  <c:v>3.7606642327426396</c:v>
                </c:pt>
                <c:pt idx="111">
                  <c:v>4.1318155442887603</c:v>
                </c:pt>
                <c:pt idx="112">
                  <c:v>4.0194162181173505</c:v>
                </c:pt>
                <c:pt idx="113">
                  <c:v>4.42354197395405</c:v>
                </c:pt>
                <c:pt idx="114">
                  <c:v>4.78541675192632</c:v>
                </c:pt>
                <c:pt idx="115">
                  <c:v>5.2061867279043197</c:v>
                </c:pt>
                <c:pt idx="116">
                  <c:v>5.4385962074078096</c:v>
                </c:pt>
                <c:pt idx="117">
                  <c:v>5.8732728946015902</c:v>
                </c:pt>
                <c:pt idx="118">
                  <c:v>6.3391087919230804</c:v>
                </c:pt>
                <c:pt idx="119">
                  <c:v>4.0684736976173896</c:v>
                </c:pt>
                <c:pt idx="120">
                  <c:v>3.76371173341404</c:v>
                </c:pt>
                <c:pt idx="121">
                  <c:v>2.9008528084015301</c:v>
                </c:pt>
                <c:pt idx="122">
                  <c:v>2.9414274823249</c:v>
                </c:pt>
                <c:pt idx="123">
                  <c:v>2.7086334623287098</c:v>
                </c:pt>
                <c:pt idx="124">
                  <c:v>2.4724176910026201</c:v>
                </c:pt>
                <c:pt idx="125">
                  <c:v>2.6110636870190702</c:v>
                </c:pt>
                <c:pt idx="126">
                  <c:v>1.8233736665903599</c:v>
                </c:pt>
                <c:pt idx="127">
                  <c:v>1.0353578471734999</c:v>
                </c:pt>
                <c:pt idx="128">
                  <c:v>1.65854170246338</c:v>
                </c:pt>
                <c:pt idx="129">
                  <c:v>1.0076274436520101</c:v>
                </c:pt>
                <c:pt idx="130">
                  <c:v>1.19616025459149</c:v>
                </c:pt>
                <c:pt idx="131">
                  <c:v>2.1094450921830901</c:v>
                </c:pt>
                <c:pt idx="132">
                  <c:v>2.5393919750940199</c:v>
                </c:pt>
                <c:pt idx="133">
                  <c:v>3.0439277443820503</c:v>
                </c:pt>
                <c:pt idx="134">
                  <c:v>3.6232893964861201</c:v>
                </c:pt>
                <c:pt idx="135">
                  <c:v>3.8288751536412002</c:v>
                </c:pt>
                <c:pt idx="136">
                  <c:v>5.1120743743379302</c:v>
                </c:pt>
                <c:pt idx="137">
                  <c:v>4.4403265777344201</c:v>
                </c:pt>
                <c:pt idx="138">
                  <c:v>5.75106145908049</c:v>
                </c:pt>
                <c:pt idx="139">
                  <c:v>5.5125297347775302</c:v>
                </c:pt>
                <c:pt idx="140">
                  <c:v>5.1819304030091899</c:v>
                </c:pt>
                <c:pt idx="141">
                  <c:v>4.2243938264571002</c:v>
                </c:pt>
                <c:pt idx="142">
                  <c:v>4.7286284223950599</c:v>
                </c:pt>
                <c:pt idx="143">
                  <c:v>4.4495682112821999</c:v>
                </c:pt>
                <c:pt idx="144">
                  <c:v>3.5564458280293003</c:v>
                </c:pt>
                <c:pt idx="145">
                  <c:v>3.7090848235354703</c:v>
                </c:pt>
                <c:pt idx="146">
                  <c:v>4.2734046294708499</c:v>
                </c:pt>
                <c:pt idx="147">
                  <c:v>3.65680605801932</c:v>
                </c:pt>
                <c:pt idx="148">
                  <c:v>2.6581089296484701</c:v>
                </c:pt>
                <c:pt idx="149">
                  <c:v>2.23726848114396</c:v>
                </c:pt>
                <c:pt idx="150">
                  <c:v>1.9691734755651</c:v>
                </c:pt>
                <c:pt idx="151">
                  <c:v>1.81969591251283</c:v>
                </c:pt>
                <c:pt idx="152">
                  <c:v>2.0310590897648999</c:v>
                </c:pt>
                <c:pt idx="153">
                  <c:v>1.6894776127848499</c:v>
                </c:pt>
                <c:pt idx="154">
                  <c:v>1.27053362525267</c:v>
                </c:pt>
                <c:pt idx="155">
                  <c:v>0.147165835486537</c:v>
                </c:pt>
                <c:pt idx="156">
                  <c:v>0.167629911293598</c:v>
                </c:pt>
                <c:pt idx="157">
                  <c:v>0.55805225641397305</c:v>
                </c:pt>
                <c:pt idx="158">
                  <c:v>0.76801654628371996</c:v>
                </c:pt>
                <c:pt idx="159">
                  <c:v>1.5481685984262699</c:v>
                </c:pt>
                <c:pt idx="160">
                  <c:v>2.1063384541565</c:v>
                </c:pt>
                <c:pt idx="161">
                  <c:v>1.7721847722114301</c:v>
                </c:pt>
                <c:pt idx="162">
                  <c:v>2.5672096380442797</c:v>
                </c:pt>
                <c:pt idx="163">
                  <c:v>3.5045239663797902</c:v>
                </c:pt>
                <c:pt idx="164">
                  <c:v>3.5207158317392202</c:v>
                </c:pt>
                <c:pt idx="165">
                  <c:v>3.46169903665468</c:v>
                </c:pt>
                <c:pt idx="166">
                  <c:v>3.8103739435428801</c:v>
                </c:pt>
                <c:pt idx="167">
                  <c:v>4.62631216137801</c:v>
                </c:pt>
                <c:pt idx="168">
                  <c:v>4.1857284693274499</c:v>
                </c:pt>
                <c:pt idx="169">
                  <c:v>3.5389029378338899</c:v>
                </c:pt>
                <c:pt idx="170">
                  <c:v>4.1573748187395401</c:v>
                </c:pt>
                <c:pt idx="171">
                  <c:v>5.0249828916814607</c:v>
                </c:pt>
                <c:pt idx="172">
                  <c:v>2.1268488041239002</c:v>
                </c:pt>
                <c:pt idx="173">
                  <c:v>2.49326793190018</c:v>
                </c:pt>
                <c:pt idx="174">
                  <c:v>2.14020468070018</c:v>
                </c:pt>
                <c:pt idx="175">
                  <c:v>0.37198208990870701</c:v>
                </c:pt>
                <c:pt idx="176">
                  <c:v>1.3328124174926999E-11</c:v>
                </c:pt>
                <c:pt idx="177">
                  <c:v>6.9289540338785905E-23</c:v>
                </c:pt>
                <c:pt idx="178">
                  <c:v>1.8760341957601198E-18</c:v>
                </c:pt>
                <c:pt idx="179">
                  <c:v>0.26983619721313501</c:v>
                </c:pt>
                <c:pt idx="180">
                  <c:v>0.42848028071855798</c:v>
                </c:pt>
                <c:pt idx="181">
                  <c:v>1.5818003020146201</c:v>
                </c:pt>
                <c:pt idx="182">
                  <c:v>1.8617883494276901</c:v>
                </c:pt>
                <c:pt idx="183">
                  <c:v>2.3971152565948999</c:v>
                </c:pt>
                <c:pt idx="184">
                  <c:v>2.5192066423643502</c:v>
                </c:pt>
                <c:pt idx="185">
                  <c:v>2.8648502488144798</c:v>
                </c:pt>
                <c:pt idx="186">
                  <c:v>2.31073774274524</c:v>
                </c:pt>
                <c:pt idx="187">
                  <c:v>3.3565513801259099</c:v>
                </c:pt>
                <c:pt idx="188">
                  <c:v>4.3872675688249103</c:v>
                </c:pt>
                <c:pt idx="189">
                  <c:v>3.9623444548589202</c:v>
                </c:pt>
                <c:pt idx="190">
                  <c:v>4.2252835356491394</c:v>
                </c:pt>
                <c:pt idx="191">
                  <c:v>3.4894436769021699</c:v>
                </c:pt>
                <c:pt idx="192">
                  <c:v>3.2278236523035697</c:v>
                </c:pt>
                <c:pt idx="193">
                  <c:v>3.2917242623574499</c:v>
                </c:pt>
                <c:pt idx="194">
                  <c:v>3.82541535347332</c:v>
                </c:pt>
                <c:pt idx="195">
                  <c:v>3.1085343537264296</c:v>
                </c:pt>
                <c:pt idx="196">
                  <c:v>2.4377002390431497</c:v>
                </c:pt>
                <c:pt idx="197">
                  <c:v>3.1229508039957601</c:v>
                </c:pt>
                <c:pt idx="198">
                  <c:v>3.1224492135850901</c:v>
                </c:pt>
                <c:pt idx="199">
                  <c:v>1.8551111497888602</c:v>
                </c:pt>
                <c:pt idx="200">
                  <c:v>2.16590102823303</c:v>
                </c:pt>
                <c:pt idx="201">
                  <c:v>1.8033352410950099</c:v>
                </c:pt>
                <c:pt idx="202">
                  <c:v>2.4515384845250701</c:v>
                </c:pt>
                <c:pt idx="203">
                  <c:v>3.0150877440571997</c:v>
                </c:pt>
                <c:pt idx="204">
                  <c:v>3.9941018870676497</c:v>
                </c:pt>
                <c:pt idx="205">
                  <c:v>4.4374480300491195</c:v>
                </c:pt>
                <c:pt idx="206">
                  <c:v>4.1665540948101896</c:v>
                </c:pt>
                <c:pt idx="207">
                  <c:v>4.1691699529014707</c:v>
                </c:pt>
                <c:pt idx="208">
                  <c:v>4.7383499125021595</c:v>
                </c:pt>
                <c:pt idx="209">
                  <c:v>6.4118139098000304</c:v>
                </c:pt>
                <c:pt idx="210">
                  <c:v>7.0314978859238604</c:v>
                </c:pt>
                <c:pt idx="211">
                  <c:v>6.3077807270409707</c:v>
                </c:pt>
                <c:pt idx="212">
                  <c:v>6.4107821638901994</c:v>
                </c:pt>
                <c:pt idx="213">
                  <c:v>6.2688911529608902</c:v>
                </c:pt>
                <c:pt idx="214">
                  <c:v>6.8031529868590797</c:v>
                </c:pt>
                <c:pt idx="215">
                  <c:v>5.91812906119375</c:v>
                </c:pt>
                <c:pt idx="216">
                  <c:v>4.58269574144333</c:v>
                </c:pt>
                <c:pt idx="217">
                  <c:v>4.2144683759692594</c:v>
                </c:pt>
                <c:pt idx="218">
                  <c:v>4.5022300954492103</c:v>
                </c:pt>
                <c:pt idx="219">
                  <c:v>4.2220916493333895</c:v>
                </c:pt>
                <c:pt idx="220">
                  <c:v>4.2829233858071403</c:v>
                </c:pt>
                <c:pt idx="221">
                  <c:v>3.4850430581937499</c:v>
                </c:pt>
                <c:pt idx="222">
                  <c:v>3.56564375349922</c:v>
                </c:pt>
                <c:pt idx="223">
                  <c:v>3.6860808227248998</c:v>
                </c:pt>
                <c:pt idx="224">
                  <c:v>3.5517021049588604</c:v>
                </c:pt>
                <c:pt idx="225">
                  <c:v>4.2885395659002601</c:v>
                </c:pt>
                <c:pt idx="226">
                  <c:v>4.7499937618230295</c:v>
                </c:pt>
                <c:pt idx="227">
                  <c:v>5.03432524193612</c:v>
                </c:pt>
                <c:pt idx="228">
                  <c:v>4.86637333666848</c:v>
                </c:pt>
                <c:pt idx="229">
                  <c:v>5.9329693490989701</c:v>
                </c:pt>
                <c:pt idx="230">
                  <c:v>5.8127250519267299</c:v>
                </c:pt>
                <c:pt idx="231">
                  <c:v>6.1161780568648298</c:v>
                </c:pt>
                <c:pt idx="232">
                  <c:v>4.9360433874170901</c:v>
                </c:pt>
                <c:pt idx="233">
                  <c:v>4.9686007293577106</c:v>
                </c:pt>
                <c:pt idx="234">
                  <c:v>5.2238552276481593</c:v>
                </c:pt>
                <c:pt idx="235">
                  <c:v>6.2421613746209399</c:v>
                </c:pt>
                <c:pt idx="236">
                  <c:v>6.7289833160393302</c:v>
                </c:pt>
                <c:pt idx="237">
                  <c:v>7.4502899641653304</c:v>
                </c:pt>
                <c:pt idx="238">
                  <c:v>6.4917585046149497</c:v>
                </c:pt>
                <c:pt idx="239">
                  <c:v>5.8897317084498502</c:v>
                </c:pt>
                <c:pt idx="240">
                  <c:v>5.3311961527600893</c:v>
                </c:pt>
                <c:pt idx="241">
                  <c:v>4.6780392591602205</c:v>
                </c:pt>
                <c:pt idx="242">
                  <c:v>4.5882993136739998</c:v>
                </c:pt>
                <c:pt idx="243">
                  <c:v>4.3567323600184702</c:v>
                </c:pt>
                <c:pt idx="244">
                  <c:v>3.8915808839721397</c:v>
                </c:pt>
                <c:pt idx="245">
                  <c:v>2.77176683291641</c:v>
                </c:pt>
                <c:pt idx="246">
                  <c:v>1.6513658953989199</c:v>
                </c:pt>
                <c:pt idx="247">
                  <c:v>1.0524903676552402</c:v>
                </c:pt>
                <c:pt idx="248">
                  <c:v>1.59885087689445</c:v>
                </c:pt>
                <c:pt idx="249">
                  <c:v>1.10228056915163</c:v>
                </c:pt>
                <c:pt idx="250">
                  <c:v>1.2492646058964201</c:v>
                </c:pt>
                <c:pt idx="251">
                  <c:v>1.6122393842610601</c:v>
                </c:pt>
                <c:pt idx="252">
                  <c:v>2.5004363839868002</c:v>
                </c:pt>
                <c:pt idx="253">
                  <c:v>3.4592232884097203</c:v>
                </c:pt>
                <c:pt idx="254">
                  <c:v>3.70408555450692</c:v>
                </c:pt>
                <c:pt idx="255">
                  <c:v>4.0097806944863903</c:v>
                </c:pt>
                <c:pt idx="256">
                  <c:v>3.96768649482493</c:v>
                </c:pt>
                <c:pt idx="257">
                  <c:v>4.9184221497539102</c:v>
                </c:pt>
                <c:pt idx="258">
                  <c:v>5.3374634782287202</c:v>
                </c:pt>
                <c:pt idx="259">
                  <c:v>6.2237235118828504</c:v>
                </c:pt>
                <c:pt idx="260">
                  <c:v>5.3761255579496403</c:v>
                </c:pt>
                <c:pt idx="261">
                  <c:v>5.6716744804092993</c:v>
                </c:pt>
                <c:pt idx="262">
                  <c:v>5.2682677851810205</c:v>
                </c:pt>
                <c:pt idx="263">
                  <c:v>4.71707892618047</c:v>
                </c:pt>
                <c:pt idx="264">
                  <c:v>3.68435318285758</c:v>
                </c:pt>
                <c:pt idx="265">
                  <c:v>3.83709599154502</c:v>
                </c:pt>
                <c:pt idx="266">
                  <c:v>4.3820425938406196</c:v>
                </c:pt>
                <c:pt idx="267">
                  <c:v>3.2322300424313899</c:v>
                </c:pt>
                <c:pt idx="268">
                  <c:v>2.3410100882755702</c:v>
                </c:pt>
                <c:pt idx="269">
                  <c:v>2.04511910349337</c:v>
                </c:pt>
                <c:pt idx="270">
                  <c:v>1.8476508290170499</c:v>
                </c:pt>
                <c:pt idx="271">
                  <c:v>1.2077331486651202</c:v>
                </c:pt>
                <c:pt idx="272">
                  <c:v>0.44881200891540601</c:v>
                </c:pt>
                <c:pt idx="273">
                  <c:v>0.7717985859041</c:v>
                </c:pt>
                <c:pt idx="274">
                  <c:v>0.15182643134000601</c:v>
                </c:pt>
                <c:pt idx="275">
                  <c:v>1.31698335809068</c:v>
                </c:pt>
                <c:pt idx="276">
                  <c:v>1.92104113046575</c:v>
                </c:pt>
                <c:pt idx="277">
                  <c:v>3.6475036630750202</c:v>
                </c:pt>
                <c:pt idx="278">
                  <c:v>2.1158961757794699</c:v>
                </c:pt>
                <c:pt idx="279">
                  <c:v>3.3823008897854403</c:v>
                </c:pt>
                <c:pt idx="280">
                  <c:v>3.68403635831464</c:v>
                </c:pt>
                <c:pt idx="281">
                  <c:v>4.5720339629242401</c:v>
                </c:pt>
                <c:pt idx="282">
                  <c:v>4.1367413186855302</c:v>
                </c:pt>
                <c:pt idx="283">
                  <c:v>5.17096270969102</c:v>
                </c:pt>
                <c:pt idx="284">
                  <c:v>5.8189944432254999</c:v>
                </c:pt>
                <c:pt idx="285">
                  <c:v>5.3326974174154298</c:v>
                </c:pt>
                <c:pt idx="286">
                  <c:v>4.4602374932683393</c:v>
                </c:pt>
                <c:pt idx="287">
                  <c:v>4.3233234278484494</c:v>
                </c:pt>
                <c:pt idx="288">
                  <c:v>3.8592529789286698</c:v>
                </c:pt>
                <c:pt idx="289">
                  <c:v>5.0944304252345702</c:v>
                </c:pt>
                <c:pt idx="290">
                  <c:v>4.6621829003675499</c:v>
                </c:pt>
                <c:pt idx="291">
                  <c:v>4.1027249492781701</c:v>
                </c:pt>
                <c:pt idx="292">
                  <c:v>3.7302873301198902</c:v>
                </c:pt>
                <c:pt idx="293">
                  <c:v>3.8150682419827699</c:v>
                </c:pt>
                <c:pt idx="294">
                  <c:v>4.0569975600580399</c:v>
                </c:pt>
                <c:pt idx="295">
                  <c:v>2.87989213279144</c:v>
                </c:pt>
                <c:pt idx="296">
                  <c:v>2.6918492141683599</c:v>
                </c:pt>
                <c:pt idx="297">
                  <c:v>2.1926797167522198</c:v>
                </c:pt>
                <c:pt idx="298">
                  <c:v>1.8738071792097601</c:v>
                </c:pt>
                <c:pt idx="299">
                  <c:v>1.6025173753230799</c:v>
                </c:pt>
                <c:pt idx="300">
                  <c:v>2.4687597218284498</c:v>
                </c:pt>
                <c:pt idx="301">
                  <c:v>2.68704031449403</c:v>
                </c:pt>
                <c:pt idx="302">
                  <c:v>2.7529270844545199</c:v>
                </c:pt>
                <c:pt idx="303">
                  <c:v>2.9733589836162801</c:v>
                </c:pt>
                <c:pt idx="304">
                  <c:v>4.1842186516837296</c:v>
                </c:pt>
                <c:pt idx="305">
                  <c:v>4.5044318754108703</c:v>
                </c:pt>
                <c:pt idx="306">
                  <c:v>5.5960993733853899</c:v>
                </c:pt>
                <c:pt idx="307">
                  <c:v>6.34860636657372</c:v>
                </c:pt>
                <c:pt idx="308">
                  <c:v>6.7821811369400198</c:v>
                </c:pt>
                <c:pt idx="309">
                  <c:v>5.1375365388392904</c:v>
                </c:pt>
                <c:pt idx="310">
                  <c:v>4.7808409762925503</c:v>
                </c:pt>
                <c:pt idx="311">
                  <c:v>4.1682482977310702</c:v>
                </c:pt>
                <c:pt idx="312">
                  <c:v>3.7992275008485898</c:v>
                </c:pt>
                <c:pt idx="313">
                  <c:v>2.9166622327704501</c:v>
                </c:pt>
                <c:pt idx="314">
                  <c:v>3.8112614359724599</c:v>
                </c:pt>
                <c:pt idx="315">
                  <c:v>3.7037191085702896</c:v>
                </c:pt>
                <c:pt idx="316">
                  <c:v>2.2427362900246797</c:v>
                </c:pt>
                <c:pt idx="317">
                  <c:v>1.90205619192035</c:v>
                </c:pt>
                <c:pt idx="318">
                  <c:v>1.5980166569451302</c:v>
                </c:pt>
                <c:pt idx="319">
                  <c:v>1.0074242200716801</c:v>
                </c:pt>
                <c:pt idx="320">
                  <c:v>0.47806855103938301</c:v>
                </c:pt>
                <c:pt idx="321">
                  <c:v>0.449767413932816</c:v>
                </c:pt>
                <c:pt idx="322">
                  <c:v>0.95774664704763401</c:v>
                </c:pt>
                <c:pt idx="323">
                  <c:v>6.6642123686755897E-21</c:v>
                </c:pt>
                <c:pt idx="324">
                  <c:v>3.6445375005759202E-17</c:v>
                </c:pt>
                <c:pt idx="325">
                  <c:v>0.62940393903440595</c:v>
                </c:pt>
                <c:pt idx="326">
                  <c:v>0.839248996355066</c:v>
                </c:pt>
                <c:pt idx="327">
                  <c:v>1.36155468253756</c:v>
                </c:pt>
                <c:pt idx="328">
                  <c:v>1.5179009879663299</c:v>
                </c:pt>
                <c:pt idx="329">
                  <c:v>1.9435676496490399</c:v>
                </c:pt>
                <c:pt idx="330">
                  <c:v>2.4525871005671003</c:v>
                </c:pt>
                <c:pt idx="331">
                  <c:v>2.23231738502475</c:v>
                </c:pt>
                <c:pt idx="332">
                  <c:v>2.8098312807061303</c:v>
                </c:pt>
                <c:pt idx="333">
                  <c:v>2.8324393074306</c:v>
                </c:pt>
                <c:pt idx="334">
                  <c:v>2.6577967482109996</c:v>
                </c:pt>
                <c:pt idx="335">
                  <c:v>2.80706800064545</c:v>
                </c:pt>
                <c:pt idx="336">
                  <c:v>3.3572437782755</c:v>
                </c:pt>
                <c:pt idx="337">
                  <c:v>2.3118952379314299</c:v>
                </c:pt>
                <c:pt idx="338">
                  <c:v>2.40739204333032</c:v>
                </c:pt>
                <c:pt idx="339">
                  <c:v>2.0014044048304598</c:v>
                </c:pt>
                <c:pt idx="340">
                  <c:v>1.13523687251409</c:v>
                </c:pt>
                <c:pt idx="341">
                  <c:v>0.21669189450287102</c:v>
                </c:pt>
                <c:pt idx="342">
                  <c:v>0.39370103831811798</c:v>
                </c:pt>
                <c:pt idx="343">
                  <c:v>0.35486054911051601</c:v>
                </c:pt>
                <c:pt idx="344">
                  <c:v>0.46618456274571296</c:v>
                </c:pt>
                <c:pt idx="345">
                  <c:v>0.493987143320396</c:v>
                </c:pt>
                <c:pt idx="346">
                  <c:v>0.67250244577306795</c:v>
                </c:pt>
                <c:pt idx="347">
                  <c:v>1.5579290000292201E-22</c:v>
                </c:pt>
                <c:pt idx="348">
                  <c:v>1.4588724732718201E-11</c:v>
                </c:pt>
                <c:pt idx="349">
                  <c:v>0.13182520014620999</c:v>
                </c:pt>
                <c:pt idx="350">
                  <c:v>0.11656494479860499</c:v>
                </c:pt>
                <c:pt idx="351">
                  <c:v>0.83732180696413505</c:v>
                </c:pt>
                <c:pt idx="352">
                  <c:v>0.76719954288394898</c:v>
                </c:pt>
                <c:pt idx="353">
                  <c:v>2.08903429245122</c:v>
                </c:pt>
                <c:pt idx="354">
                  <c:v>2.70700684340125</c:v>
                </c:pt>
                <c:pt idx="355">
                  <c:v>3.0120974155896603</c:v>
                </c:pt>
                <c:pt idx="356">
                  <c:v>2.7836256267975501</c:v>
                </c:pt>
                <c:pt idx="357">
                  <c:v>2.8284563786103898</c:v>
                </c:pt>
                <c:pt idx="358">
                  <c:v>2.4437856248462499</c:v>
                </c:pt>
                <c:pt idx="359">
                  <c:v>1.7833597642657402</c:v>
                </c:pt>
                <c:pt idx="360">
                  <c:v>1.7653588004460801</c:v>
                </c:pt>
                <c:pt idx="361">
                  <c:v>1.9741759266040799</c:v>
                </c:pt>
                <c:pt idx="362">
                  <c:v>1.476326891457</c:v>
                </c:pt>
                <c:pt idx="363">
                  <c:v>1.3102492919379498</c:v>
                </c:pt>
                <c:pt idx="364">
                  <c:v>1.6082325807771098</c:v>
                </c:pt>
                <c:pt idx="365">
                  <c:v>0.80497855140753594</c:v>
                </c:pt>
                <c:pt idx="366">
                  <c:v>0.38518250877773502</c:v>
                </c:pt>
                <c:pt idx="367">
                  <c:v>1.2345043576054699</c:v>
                </c:pt>
                <c:pt idx="368">
                  <c:v>1.2893094091587599E-21</c:v>
                </c:pt>
                <c:pt idx="369">
                  <c:v>2.13809291308209E-13</c:v>
                </c:pt>
                <c:pt idx="370">
                  <c:v>2.5322705573776101E-22</c:v>
                </c:pt>
                <c:pt idx="371">
                  <c:v>0.857110685509335</c:v>
                </c:pt>
                <c:pt idx="372">
                  <c:v>1.86298744744845</c:v>
                </c:pt>
                <c:pt idx="373">
                  <c:v>1.81031554438206</c:v>
                </c:pt>
                <c:pt idx="374">
                  <c:v>1.73225681671283</c:v>
                </c:pt>
                <c:pt idx="375">
                  <c:v>1.9264645255238499</c:v>
                </c:pt>
                <c:pt idx="376">
                  <c:v>3.2460251929564001</c:v>
                </c:pt>
                <c:pt idx="377">
                  <c:v>4.0240112378168504</c:v>
                </c:pt>
                <c:pt idx="378">
                  <c:v>4.9372803160847196</c:v>
                </c:pt>
                <c:pt idx="379">
                  <c:v>4.39121039761089</c:v>
                </c:pt>
                <c:pt idx="380">
                  <c:v>5.0413683709498196</c:v>
                </c:pt>
                <c:pt idx="381">
                  <c:v>4.7453892156356998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'50Percent'!$D$1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'50Percent'!$D$2:$D$383</c:f>
              <c:numCache>
                <c:formatCode>General</c:formatCode>
                <c:ptCount val="38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19.371279254384099</c:v>
                </c:pt>
                <c:pt idx="6">
                  <c:v>19.702980754040802</c:v>
                </c:pt>
                <c:pt idx="7">
                  <c:v>19.478971574398901</c:v>
                </c:pt>
                <c:pt idx="8">
                  <c:v>20</c:v>
                </c:pt>
                <c:pt idx="9">
                  <c:v>19.1712123622953</c:v>
                </c:pt>
                <c:pt idx="10">
                  <c:v>19.553645724250899</c:v>
                </c:pt>
                <c:pt idx="11">
                  <c:v>19.580602214360599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19.999999999999901</c:v>
                </c:pt>
                <c:pt idx="23">
                  <c:v>20</c:v>
                </c:pt>
                <c:pt idx="24">
                  <c:v>19.999999999993999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19.999999999994298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19.999999999997701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19.999999999999901</c:v>
                </c:pt>
                <c:pt idx="65">
                  <c:v>20</c:v>
                </c:pt>
                <c:pt idx="66">
                  <c:v>20</c:v>
                </c:pt>
                <c:pt idx="67">
                  <c:v>20.000000000001698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19.999999999323901</c:v>
                </c:pt>
                <c:pt idx="89">
                  <c:v>20</c:v>
                </c:pt>
                <c:pt idx="90">
                  <c:v>20</c:v>
                </c:pt>
                <c:pt idx="91">
                  <c:v>19.9999999999933</c:v>
                </c:pt>
                <c:pt idx="92">
                  <c:v>19.999999999978698</c:v>
                </c:pt>
                <c:pt idx="93">
                  <c:v>19.999999999993399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19.999999999995499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19.9999999990651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19.999999999999901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19.999999999448999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19.999999999994298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19.973392611841199</c:v>
                </c:pt>
                <c:pt idx="177">
                  <c:v>19.941617906162701</c:v>
                </c:pt>
                <c:pt idx="178">
                  <c:v>19.5858924227933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19.999999999999503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19.999999999999901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19.999999999997399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19.999999999993697</c:v>
                </c:pt>
                <c:pt idx="209">
                  <c:v>20</c:v>
                </c:pt>
                <c:pt idx="210">
                  <c:v>19.999999999998199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19.9999999977492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19.999999999998799</c:v>
                </c:pt>
                <c:pt idx="226">
                  <c:v>19.999999999550202</c:v>
                </c:pt>
                <c:pt idx="227">
                  <c:v>19.9999999994908</c:v>
                </c:pt>
                <c:pt idx="228">
                  <c:v>20</c:v>
                </c:pt>
                <c:pt idx="229">
                  <c:v>19.9999999999986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19.999999997841002</c:v>
                </c:pt>
                <c:pt idx="236">
                  <c:v>20</c:v>
                </c:pt>
                <c:pt idx="237">
                  <c:v>20</c:v>
                </c:pt>
                <c:pt idx="238">
                  <c:v>19.999999999995602</c:v>
                </c:pt>
                <c:pt idx="239">
                  <c:v>20</c:v>
                </c:pt>
                <c:pt idx="240">
                  <c:v>19.999999999993399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19.999999999999901</c:v>
                </c:pt>
                <c:pt idx="258">
                  <c:v>20</c:v>
                </c:pt>
                <c:pt idx="259">
                  <c:v>19.999999999975302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19.999999999997502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19.999999999999702</c:v>
                </c:pt>
                <c:pt idx="278">
                  <c:v>19.999999999999101</c:v>
                </c:pt>
                <c:pt idx="279">
                  <c:v>20</c:v>
                </c:pt>
                <c:pt idx="280">
                  <c:v>20.0000000000006</c:v>
                </c:pt>
                <c:pt idx="281">
                  <c:v>20</c:v>
                </c:pt>
                <c:pt idx="282">
                  <c:v>19.999999999993697</c:v>
                </c:pt>
                <c:pt idx="283">
                  <c:v>20</c:v>
                </c:pt>
                <c:pt idx="284">
                  <c:v>20</c:v>
                </c:pt>
                <c:pt idx="285">
                  <c:v>19.9999999960115</c:v>
                </c:pt>
                <c:pt idx="286">
                  <c:v>19.9999999999925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19.999999999998398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19.999999999992699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19.991869580162003</c:v>
                </c:pt>
                <c:pt idx="324">
                  <c:v>19.7087521181294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19.999999999998099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19.720748051637202</c:v>
                </c:pt>
                <c:pt idx="348">
                  <c:v>19.263755265564001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19.999999998988798</c:v>
                </c:pt>
                <c:pt idx="355">
                  <c:v>19.999999999999901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19.995189640617799</c:v>
                </c:pt>
                <c:pt idx="369">
                  <c:v>19.300838173627302</c:v>
                </c:pt>
                <c:pt idx="370">
                  <c:v>19.923685248698099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19.999999999428699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'50Percent'!$E$1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'50Percent'!$E$2:$E$383</c:f>
              <c:numCache>
                <c:formatCode>General</c:formatCode>
                <c:ptCount val="382"/>
                <c:pt idx="0">
                  <c:v>25.1716549992708</c:v>
                </c:pt>
                <c:pt idx="1">
                  <c:v>24.917209999999198</c:v>
                </c:pt>
                <c:pt idx="2">
                  <c:v>25.497330000038399</c:v>
                </c:pt>
                <c:pt idx="3">
                  <c:v>24.180599999999899</c:v>
                </c:pt>
                <c:pt idx="4">
                  <c:v>22.8655650000008</c:v>
                </c:pt>
                <c:pt idx="5">
                  <c:v>21.9641249928329</c:v>
                </c:pt>
                <c:pt idx="6">
                  <c:v>22.3069198952631</c:v>
                </c:pt>
                <c:pt idx="7">
                  <c:v>21.6191700529196</c:v>
                </c:pt>
                <c:pt idx="8">
                  <c:v>21.6934700000002</c:v>
                </c:pt>
                <c:pt idx="9">
                  <c:v>21.083144994537697</c:v>
                </c:pt>
                <c:pt idx="10">
                  <c:v>21.977744999990499</c:v>
                </c:pt>
                <c:pt idx="11">
                  <c:v>22.6823099999935</c:v>
                </c:pt>
                <c:pt idx="12">
                  <c:v>23.403009983852499</c:v>
                </c:pt>
                <c:pt idx="13">
                  <c:v>25.215260000032</c:v>
                </c:pt>
                <c:pt idx="14">
                  <c:v>25.5718949999956</c:v>
                </c:pt>
                <c:pt idx="15">
                  <c:v>26.035585000454599</c:v>
                </c:pt>
                <c:pt idx="16">
                  <c:v>26.3669100000082</c:v>
                </c:pt>
                <c:pt idx="17">
                  <c:v>26.1386200076549</c:v>
                </c:pt>
                <c:pt idx="18">
                  <c:v>26.281205000002601</c:v>
                </c:pt>
                <c:pt idx="19">
                  <c:v>27.068840000032999</c:v>
                </c:pt>
                <c:pt idx="20">
                  <c:v>26.9752350000098</c:v>
                </c:pt>
                <c:pt idx="21">
                  <c:v>26.585294999999999</c:v>
                </c:pt>
                <c:pt idx="22">
                  <c:v>26.465654958848603</c:v>
                </c:pt>
                <c:pt idx="23">
                  <c:v>26.6717850479064</c:v>
                </c:pt>
                <c:pt idx="24">
                  <c:v>26.527754990273102</c:v>
                </c:pt>
                <c:pt idx="25">
                  <c:v>25.544324999997801</c:v>
                </c:pt>
                <c:pt idx="26">
                  <c:v>27.031994999984303</c:v>
                </c:pt>
                <c:pt idx="27">
                  <c:v>26.0837899751115</c:v>
                </c:pt>
                <c:pt idx="28">
                  <c:v>25.692325003171803</c:v>
                </c:pt>
                <c:pt idx="29">
                  <c:v>25.7094300000124</c:v>
                </c:pt>
                <c:pt idx="30">
                  <c:v>25.2368650000078</c:v>
                </c:pt>
                <c:pt idx="31">
                  <c:v>23.949614999998801</c:v>
                </c:pt>
                <c:pt idx="32">
                  <c:v>23.035335000003602</c:v>
                </c:pt>
                <c:pt idx="33">
                  <c:v>24.5429350362466</c:v>
                </c:pt>
                <c:pt idx="34">
                  <c:v>25.963625000049799</c:v>
                </c:pt>
                <c:pt idx="35">
                  <c:v>27.180734999965399</c:v>
                </c:pt>
                <c:pt idx="36">
                  <c:v>28.7865899521613</c:v>
                </c:pt>
                <c:pt idx="37">
                  <c:v>28.418374999990601</c:v>
                </c:pt>
                <c:pt idx="38">
                  <c:v>29.079884990215199</c:v>
                </c:pt>
                <c:pt idx="39">
                  <c:v>29.279775000002399</c:v>
                </c:pt>
                <c:pt idx="40">
                  <c:v>29.333974998165299</c:v>
                </c:pt>
                <c:pt idx="41">
                  <c:v>29.123539931116699</c:v>
                </c:pt>
                <c:pt idx="42">
                  <c:v>29.067415067636201</c:v>
                </c:pt>
                <c:pt idx="43">
                  <c:v>29.356300013469099</c:v>
                </c:pt>
                <c:pt idx="44">
                  <c:v>27.392879974628901</c:v>
                </c:pt>
                <c:pt idx="45">
                  <c:v>27.296679999911802</c:v>
                </c:pt>
                <c:pt idx="46">
                  <c:v>27.346224999996299</c:v>
                </c:pt>
                <c:pt idx="47">
                  <c:v>26.7280500000046</c:v>
                </c:pt>
                <c:pt idx="48">
                  <c:v>25.658704999988199</c:v>
                </c:pt>
                <c:pt idx="49">
                  <c:v>24.870750000004101</c:v>
                </c:pt>
                <c:pt idx="50">
                  <c:v>25.087515000756802</c:v>
                </c:pt>
                <c:pt idx="51">
                  <c:v>24.6075400000068</c:v>
                </c:pt>
                <c:pt idx="52">
                  <c:v>24.742255000003198</c:v>
                </c:pt>
                <c:pt idx="53">
                  <c:v>23.944559999999498</c:v>
                </c:pt>
                <c:pt idx="54">
                  <c:v>23.351889990332598</c:v>
                </c:pt>
                <c:pt idx="55">
                  <c:v>23.247024994886399</c:v>
                </c:pt>
                <c:pt idx="56">
                  <c:v>22.510525000000499</c:v>
                </c:pt>
                <c:pt idx="57">
                  <c:v>22.460865023405599</c:v>
                </c:pt>
                <c:pt idx="58">
                  <c:v>22.685079999998699</c:v>
                </c:pt>
                <c:pt idx="59">
                  <c:v>23.775415000101301</c:v>
                </c:pt>
                <c:pt idx="60">
                  <c:v>24.906635024458502</c:v>
                </c:pt>
                <c:pt idx="61">
                  <c:v>26.550139972836401</c:v>
                </c:pt>
                <c:pt idx="62">
                  <c:v>27.333174998980603</c:v>
                </c:pt>
                <c:pt idx="63">
                  <c:v>27.5766549999951</c:v>
                </c:pt>
                <c:pt idx="64">
                  <c:v>28.0033100480671</c:v>
                </c:pt>
                <c:pt idx="65">
                  <c:v>27.072135000001399</c:v>
                </c:pt>
                <c:pt idx="66">
                  <c:v>28.1115200323453</c:v>
                </c:pt>
                <c:pt idx="67">
                  <c:v>28.163030057351801</c:v>
                </c:pt>
                <c:pt idx="68">
                  <c:v>27.636369944221702</c:v>
                </c:pt>
                <c:pt idx="69">
                  <c:v>27.5128049999967</c:v>
                </c:pt>
                <c:pt idx="70">
                  <c:v>27.318454999997499</c:v>
                </c:pt>
                <c:pt idx="71">
                  <c:v>27.491174999996101</c:v>
                </c:pt>
                <c:pt idx="72">
                  <c:v>26.813600000063701</c:v>
                </c:pt>
                <c:pt idx="73">
                  <c:v>25.910024999944198</c:v>
                </c:pt>
                <c:pt idx="74">
                  <c:v>25.904714999999801</c:v>
                </c:pt>
                <c:pt idx="75">
                  <c:v>25.867860000010499</c:v>
                </c:pt>
                <c:pt idx="76">
                  <c:v>25.5430500000056</c:v>
                </c:pt>
                <c:pt idx="77">
                  <c:v>24.708425000003</c:v>
                </c:pt>
                <c:pt idx="78">
                  <c:v>24.527180000001099</c:v>
                </c:pt>
                <c:pt idx="79">
                  <c:v>24.7758400000005</c:v>
                </c:pt>
                <c:pt idx="80">
                  <c:v>24.274030000002103</c:v>
                </c:pt>
                <c:pt idx="81">
                  <c:v>24.819425000000102</c:v>
                </c:pt>
                <c:pt idx="82">
                  <c:v>25.8466650020613</c:v>
                </c:pt>
                <c:pt idx="83">
                  <c:v>26.547809999901098</c:v>
                </c:pt>
                <c:pt idx="84">
                  <c:v>27.388075003676398</c:v>
                </c:pt>
                <c:pt idx="85">
                  <c:v>26.505255000002197</c:v>
                </c:pt>
                <c:pt idx="86">
                  <c:v>26.144074999928499</c:v>
                </c:pt>
                <c:pt idx="87">
                  <c:v>26.682575000680803</c:v>
                </c:pt>
                <c:pt idx="88">
                  <c:v>27.8087099951806</c:v>
                </c:pt>
                <c:pt idx="89">
                  <c:v>28.871065042998499</c:v>
                </c:pt>
                <c:pt idx="90">
                  <c:v>30.245580000004399</c:v>
                </c:pt>
                <c:pt idx="91">
                  <c:v>29.626169955475202</c:v>
                </c:pt>
                <c:pt idx="92">
                  <c:v>31.401815037145401</c:v>
                </c:pt>
                <c:pt idx="93">
                  <c:v>30.835695073948301</c:v>
                </c:pt>
                <c:pt idx="94">
                  <c:v>29.758885000000998</c:v>
                </c:pt>
                <c:pt idx="95">
                  <c:v>28.029919989407002</c:v>
                </c:pt>
                <c:pt idx="96">
                  <c:v>27.638549997846102</c:v>
                </c:pt>
                <c:pt idx="97">
                  <c:v>27.960650041497001</c:v>
                </c:pt>
                <c:pt idx="98">
                  <c:v>27.162075000000002</c:v>
                </c:pt>
                <c:pt idx="99">
                  <c:v>26.350614994712998</c:v>
                </c:pt>
                <c:pt idx="100">
                  <c:v>25.512775000012901</c:v>
                </c:pt>
                <c:pt idx="101">
                  <c:v>25.317130020245898</c:v>
                </c:pt>
                <c:pt idx="102">
                  <c:v>25.659835000012698</c:v>
                </c:pt>
                <c:pt idx="103">
                  <c:v>24.800760000004601</c:v>
                </c:pt>
                <c:pt idx="104">
                  <c:v>23.643654999999701</c:v>
                </c:pt>
                <c:pt idx="105">
                  <c:v>23.150095032800198</c:v>
                </c:pt>
                <c:pt idx="106">
                  <c:v>23.448435000000202</c:v>
                </c:pt>
                <c:pt idx="107">
                  <c:v>23.7426450027999</c:v>
                </c:pt>
                <c:pt idx="108">
                  <c:v>24.256620000314097</c:v>
                </c:pt>
                <c:pt idx="109">
                  <c:v>25.7758449485633</c:v>
                </c:pt>
                <c:pt idx="110">
                  <c:v>27.363659999989999</c:v>
                </c:pt>
                <c:pt idx="111">
                  <c:v>27.920515000000801</c:v>
                </c:pt>
                <c:pt idx="112">
                  <c:v>27.816060000005102</c:v>
                </c:pt>
                <c:pt idx="113">
                  <c:v>28.262210000013603</c:v>
                </c:pt>
                <c:pt idx="114">
                  <c:v>28.702240005912699</c:v>
                </c:pt>
                <c:pt idx="115">
                  <c:v>29.280230000000799</c:v>
                </c:pt>
                <c:pt idx="116">
                  <c:v>29.342964999945099</c:v>
                </c:pt>
                <c:pt idx="117">
                  <c:v>29.437644980598801</c:v>
                </c:pt>
                <c:pt idx="118">
                  <c:v>29.651559999948699</c:v>
                </c:pt>
                <c:pt idx="119">
                  <c:v>27.039109956506302</c:v>
                </c:pt>
                <c:pt idx="120">
                  <c:v>26.168525000000699</c:v>
                </c:pt>
                <c:pt idx="121">
                  <c:v>25.678544999477399</c:v>
                </c:pt>
                <c:pt idx="122">
                  <c:v>24.754069999632499</c:v>
                </c:pt>
                <c:pt idx="123">
                  <c:v>24.420275000000501</c:v>
                </c:pt>
                <c:pt idx="124">
                  <c:v>24.1238750401094</c:v>
                </c:pt>
                <c:pt idx="125">
                  <c:v>23.812584999999398</c:v>
                </c:pt>
                <c:pt idx="126">
                  <c:v>22.8386249997669</c:v>
                </c:pt>
                <c:pt idx="127">
                  <c:v>22.093705000619099</c:v>
                </c:pt>
                <c:pt idx="128">
                  <c:v>22.566204999999801</c:v>
                </c:pt>
                <c:pt idx="129">
                  <c:v>21.837010000001801</c:v>
                </c:pt>
                <c:pt idx="130">
                  <c:v>22.350330000009702</c:v>
                </c:pt>
                <c:pt idx="131">
                  <c:v>23.608475000007399</c:v>
                </c:pt>
                <c:pt idx="132">
                  <c:v>24.600614999969398</c:v>
                </c:pt>
                <c:pt idx="133">
                  <c:v>25.657199993909398</c:v>
                </c:pt>
                <c:pt idx="134">
                  <c:v>26.9374900000157</c:v>
                </c:pt>
                <c:pt idx="135">
                  <c:v>27.7856599874059</c:v>
                </c:pt>
                <c:pt idx="136">
                  <c:v>29.095535000000801</c:v>
                </c:pt>
                <c:pt idx="137">
                  <c:v>28.849245000056598</c:v>
                </c:pt>
                <c:pt idx="138">
                  <c:v>30.140599999760603</c:v>
                </c:pt>
                <c:pt idx="139">
                  <c:v>30.006440000000598</c:v>
                </c:pt>
                <c:pt idx="140">
                  <c:v>29.5864750000075</c:v>
                </c:pt>
                <c:pt idx="141">
                  <c:v>28.466285000015301</c:v>
                </c:pt>
                <c:pt idx="142">
                  <c:v>28.263974999177901</c:v>
                </c:pt>
                <c:pt idx="143">
                  <c:v>27.289554999999897</c:v>
                </c:pt>
                <c:pt idx="144">
                  <c:v>25.956309999999601</c:v>
                </c:pt>
                <c:pt idx="145">
                  <c:v>25.833274964864302</c:v>
                </c:pt>
                <c:pt idx="146">
                  <c:v>25.653109999943098</c:v>
                </c:pt>
                <c:pt idx="147">
                  <c:v>24.754465000008999</c:v>
                </c:pt>
                <c:pt idx="148">
                  <c:v>23.510625000002403</c:v>
                </c:pt>
                <c:pt idx="149">
                  <c:v>22.811429999999497</c:v>
                </c:pt>
                <c:pt idx="150">
                  <c:v>22.523520000001401</c:v>
                </c:pt>
                <c:pt idx="151">
                  <c:v>22.279880004453698</c:v>
                </c:pt>
                <c:pt idx="152">
                  <c:v>22.5253800000031</c:v>
                </c:pt>
                <c:pt idx="153">
                  <c:v>22.439145000173202</c:v>
                </c:pt>
                <c:pt idx="154">
                  <c:v>22.687584999729598</c:v>
                </c:pt>
                <c:pt idx="155">
                  <c:v>22.588384999855901</c:v>
                </c:pt>
                <c:pt idx="156">
                  <c:v>23.135275000019099</c:v>
                </c:pt>
                <c:pt idx="157">
                  <c:v>23.951935000104399</c:v>
                </c:pt>
                <c:pt idx="158">
                  <c:v>24.525620000244999</c:v>
                </c:pt>
                <c:pt idx="159">
                  <c:v>25.881845000124201</c:v>
                </c:pt>
                <c:pt idx="160">
                  <c:v>26.6224949850033</c:v>
                </c:pt>
                <c:pt idx="161">
                  <c:v>26.2230999999991</c:v>
                </c:pt>
                <c:pt idx="162">
                  <c:v>26.744515000002</c:v>
                </c:pt>
                <c:pt idx="163">
                  <c:v>27.497590000002301</c:v>
                </c:pt>
                <c:pt idx="164">
                  <c:v>27.186664824242602</c:v>
                </c:pt>
                <c:pt idx="165">
                  <c:v>26.888155009877398</c:v>
                </c:pt>
                <c:pt idx="166">
                  <c:v>26.9337150000148</c:v>
                </c:pt>
                <c:pt idx="167">
                  <c:v>27.421324999998401</c:v>
                </c:pt>
                <c:pt idx="168">
                  <c:v>26.706315000003897</c:v>
                </c:pt>
                <c:pt idx="169">
                  <c:v>25.4955000415124</c:v>
                </c:pt>
                <c:pt idx="170">
                  <c:v>25.520229999998502</c:v>
                </c:pt>
                <c:pt idx="171">
                  <c:v>26.4272000000141</c:v>
                </c:pt>
                <c:pt idx="172">
                  <c:v>23.800600000000099</c:v>
                </c:pt>
                <c:pt idx="173">
                  <c:v>24.147285000003201</c:v>
                </c:pt>
                <c:pt idx="174">
                  <c:v>23.832794999999201</c:v>
                </c:pt>
                <c:pt idx="175">
                  <c:v>22.180174999999998</c:v>
                </c:pt>
                <c:pt idx="176">
                  <c:v>21.740339824348901</c:v>
                </c:pt>
                <c:pt idx="177">
                  <c:v>21.6121249999984</c:v>
                </c:pt>
                <c:pt idx="178">
                  <c:v>21.727959999618097</c:v>
                </c:pt>
                <c:pt idx="179">
                  <c:v>22.788504998373</c:v>
                </c:pt>
                <c:pt idx="180">
                  <c:v>23.1673149999997</c:v>
                </c:pt>
                <c:pt idx="181">
                  <c:v>24.368364996216599</c:v>
                </c:pt>
                <c:pt idx="182">
                  <c:v>25.208040000068902</c:v>
                </c:pt>
                <c:pt idx="183">
                  <c:v>26.146985013768802</c:v>
                </c:pt>
                <c:pt idx="184">
                  <c:v>26.532240000000598</c:v>
                </c:pt>
                <c:pt idx="185">
                  <c:v>27.180239955360697</c:v>
                </c:pt>
                <c:pt idx="186">
                  <c:v>26.724014999999902</c:v>
                </c:pt>
                <c:pt idx="187">
                  <c:v>27.869005033926001</c:v>
                </c:pt>
                <c:pt idx="188">
                  <c:v>28.597320000272802</c:v>
                </c:pt>
                <c:pt idx="189">
                  <c:v>27.813455000470199</c:v>
                </c:pt>
                <c:pt idx="190">
                  <c:v>27.739175000008398</c:v>
                </c:pt>
                <c:pt idx="191">
                  <c:v>26.6906000000677</c:v>
                </c:pt>
                <c:pt idx="192">
                  <c:v>26.040470000196301</c:v>
                </c:pt>
                <c:pt idx="193">
                  <c:v>25.589350000014601</c:v>
                </c:pt>
                <c:pt idx="194">
                  <c:v>25.550554999709398</c:v>
                </c:pt>
                <c:pt idx="195">
                  <c:v>24.9934350000065</c:v>
                </c:pt>
                <c:pt idx="196">
                  <c:v>24.462690000002599</c:v>
                </c:pt>
                <c:pt idx="197">
                  <c:v>25.0425800000042</c:v>
                </c:pt>
                <c:pt idx="198">
                  <c:v>25.029350000004001</c:v>
                </c:pt>
                <c:pt idx="199">
                  <c:v>23.891814989797801</c:v>
                </c:pt>
                <c:pt idx="200">
                  <c:v>24.076684999999298</c:v>
                </c:pt>
                <c:pt idx="201">
                  <c:v>23.399965036955297</c:v>
                </c:pt>
                <c:pt idx="202">
                  <c:v>24.110129999356701</c:v>
                </c:pt>
                <c:pt idx="203">
                  <c:v>25.327975000338501</c:v>
                </c:pt>
                <c:pt idx="204">
                  <c:v>26.424124986670197</c:v>
                </c:pt>
                <c:pt idx="205">
                  <c:v>27.352050000001501</c:v>
                </c:pt>
                <c:pt idx="206">
                  <c:v>27.7089199999985</c:v>
                </c:pt>
                <c:pt idx="207">
                  <c:v>28.0605449999982</c:v>
                </c:pt>
                <c:pt idx="208">
                  <c:v>28.8498649687388</c:v>
                </c:pt>
                <c:pt idx="209">
                  <c:v>30.558705000007201</c:v>
                </c:pt>
                <c:pt idx="210">
                  <c:v>31.2362900094625</c:v>
                </c:pt>
                <c:pt idx="211">
                  <c:v>30.378779999999502</c:v>
                </c:pt>
                <c:pt idx="212">
                  <c:v>30.191410000015303</c:v>
                </c:pt>
                <c:pt idx="213">
                  <c:v>29.651604999272401</c:v>
                </c:pt>
                <c:pt idx="214">
                  <c:v>29.805954999985801</c:v>
                </c:pt>
                <c:pt idx="215">
                  <c:v>28.633154960524401</c:v>
                </c:pt>
                <c:pt idx="216">
                  <c:v>27.614815005950199</c:v>
                </c:pt>
                <c:pt idx="217">
                  <c:v>26.932849999368202</c:v>
                </c:pt>
                <c:pt idx="218">
                  <c:v>26.549844996422003</c:v>
                </c:pt>
                <c:pt idx="219">
                  <c:v>26.092955048268902</c:v>
                </c:pt>
                <c:pt idx="220">
                  <c:v>25.836465000009401</c:v>
                </c:pt>
                <c:pt idx="221">
                  <c:v>25.017265000006997</c:v>
                </c:pt>
                <c:pt idx="222">
                  <c:v>24.868150000008001</c:v>
                </c:pt>
                <c:pt idx="223">
                  <c:v>24.868145000006798</c:v>
                </c:pt>
                <c:pt idx="224">
                  <c:v>24.725955000009499</c:v>
                </c:pt>
                <c:pt idx="225">
                  <c:v>25.256745029231197</c:v>
                </c:pt>
                <c:pt idx="226">
                  <c:v>25.963029982037501</c:v>
                </c:pt>
                <c:pt idx="227">
                  <c:v>26.447250030663</c:v>
                </c:pt>
                <c:pt idx="228">
                  <c:v>26.927465000003501</c:v>
                </c:pt>
                <c:pt idx="229">
                  <c:v>28.359089986297498</c:v>
                </c:pt>
                <c:pt idx="230">
                  <c:v>28.758960000428001</c:v>
                </c:pt>
                <c:pt idx="231">
                  <c:v>29.218260000022699</c:v>
                </c:pt>
                <c:pt idx="232">
                  <c:v>28.261230003323302</c:v>
                </c:pt>
                <c:pt idx="233">
                  <c:v>28.485229999998701</c:v>
                </c:pt>
                <c:pt idx="234">
                  <c:v>28.688740001553001</c:v>
                </c:pt>
                <c:pt idx="235">
                  <c:v>29.557349920457799</c:v>
                </c:pt>
                <c:pt idx="236">
                  <c:v>29.831519999959099</c:v>
                </c:pt>
                <c:pt idx="237">
                  <c:v>30.1934999991925</c:v>
                </c:pt>
                <c:pt idx="238">
                  <c:v>28.874609998327198</c:v>
                </c:pt>
                <c:pt idx="239">
                  <c:v>27.887795004949702</c:v>
                </c:pt>
                <c:pt idx="240">
                  <c:v>26.924989980746798</c:v>
                </c:pt>
                <c:pt idx="241">
                  <c:v>25.883080000001399</c:v>
                </c:pt>
                <c:pt idx="242">
                  <c:v>25.4722650000069</c:v>
                </c:pt>
                <c:pt idx="243">
                  <c:v>25.326585000013402</c:v>
                </c:pt>
                <c:pt idx="244">
                  <c:v>25.060470000011101</c:v>
                </c:pt>
                <c:pt idx="245">
                  <c:v>24.191830000005002</c:v>
                </c:pt>
                <c:pt idx="246">
                  <c:v>23.127265000000101</c:v>
                </c:pt>
                <c:pt idx="247">
                  <c:v>22.518775000475003</c:v>
                </c:pt>
                <c:pt idx="248">
                  <c:v>23.005865031865198</c:v>
                </c:pt>
                <c:pt idx="249">
                  <c:v>22.6912149999775</c:v>
                </c:pt>
                <c:pt idx="250">
                  <c:v>23.216914999999499</c:v>
                </c:pt>
                <c:pt idx="251">
                  <c:v>24.041314999999301</c:v>
                </c:pt>
                <c:pt idx="252">
                  <c:v>25.436025000089099</c:v>
                </c:pt>
                <c:pt idx="253">
                  <c:v>26.837524999742701</c:v>
                </c:pt>
                <c:pt idx="254">
                  <c:v>27.793144999952901</c:v>
                </c:pt>
                <c:pt idx="255">
                  <c:v>28.7466800499265</c:v>
                </c:pt>
                <c:pt idx="256">
                  <c:v>28.924035017983901</c:v>
                </c:pt>
                <c:pt idx="257">
                  <c:v>29.816775054966001</c:v>
                </c:pt>
                <c:pt idx="258">
                  <c:v>30.088530000003299</c:v>
                </c:pt>
                <c:pt idx="259">
                  <c:v>30.7887900588835</c:v>
                </c:pt>
                <c:pt idx="260">
                  <c:v>29.8181649999981</c:v>
                </c:pt>
                <c:pt idx="261">
                  <c:v>30.524399999998099</c:v>
                </c:pt>
                <c:pt idx="262">
                  <c:v>29.8708949680722</c:v>
                </c:pt>
                <c:pt idx="263">
                  <c:v>28.832709998177602</c:v>
                </c:pt>
                <c:pt idx="264">
                  <c:v>27.565520000007201</c:v>
                </c:pt>
                <c:pt idx="265">
                  <c:v>26.843694965489</c:v>
                </c:pt>
                <c:pt idx="266">
                  <c:v>26.604765000000501</c:v>
                </c:pt>
                <c:pt idx="267">
                  <c:v>25.227385000005498</c:v>
                </c:pt>
                <c:pt idx="268">
                  <c:v>24.001319991641498</c:v>
                </c:pt>
                <c:pt idx="269">
                  <c:v>24.249064999999099</c:v>
                </c:pt>
                <c:pt idx="270">
                  <c:v>24.029679999997501</c:v>
                </c:pt>
                <c:pt idx="271">
                  <c:v>23.6169250000025</c:v>
                </c:pt>
                <c:pt idx="272">
                  <c:v>23.147089999999899</c:v>
                </c:pt>
                <c:pt idx="273">
                  <c:v>23.586994999999398</c:v>
                </c:pt>
                <c:pt idx="274">
                  <c:v>23.429915000002598</c:v>
                </c:pt>
                <c:pt idx="275">
                  <c:v>24.592230000234203</c:v>
                </c:pt>
                <c:pt idx="276">
                  <c:v>25.4279799991101</c:v>
                </c:pt>
                <c:pt idx="277">
                  <c:v>27.4041700005099</c:v>
                </c:pt>
                <c:pt idx="278">
                  <c:v>27.145354971715999</c:v>
                </c:pt>
                <c:pt idx="279">
                  <c:v>29.1084299999211</c:v>
                </c:pt>
                <c:pt idx="280">
                  <c:v>29.808890033985698</c:v>
                </c:pt>
                <c:pt idx="281">
                  <c:v>30.8595649751806</c:v>
                </c:pt>
                <c:pt idx="282">
                  <c:v>30.444699975387802</c:v>
                </c:pt>
                <c:pt idx="283">
                  <c:v>31.214659999423397</c:v>
                </c:pt>
                <c:pt idx="284">
                  <c:v>31.679980000000501</c:v>
                </c:pt>
                <c:pt idx="285">
                  <c:v>30.826669923434</c:v>
                </c:pt>
                <c:pt idx="286">
                  <c:v>29.613229987339299</c:v>
                </c:pt>
                <c:pt idx="287">
                  <c:v>29.119420000005299</c:v>
                </c:pt>
                <c:pt idx="288">
                  <c:v>28.092655000000999</c:v>
                </c:pt>
                <c:pt idx="289">
                  <c:v>28.449684999379102</c:v>
                </c:pt>
                <c:pt idx="290">
                  <c:v>27.245829999509301</c:v>
                </c:pt>
                <c:pt idx="291">
                  <c:v>26.622920000010399</c:v>
                </c:pt>
                <c:pt idx="292">
                  <c:v>25.976815000009701</c:v>
                </c:pt>
                <c:pt idx="293">
                  <c:v>25.495230000008501</c:v>
                </c:pt>
                <c:pt idx="294">
                  <c:v>25.384110000011397</c:v>
                </c:pt>
                <c:pt idx="295">
                  <c:v>24.228710050454801</c:v>
                </c:pt>
                <c:pt idx="296">
                  <c:v>24.227115000000101</c:v>
                </c:pt>
                <c:pt idx="297">
                  <c:v>24.038485001091402</c:v>
                </c:pt>
                <c:pt idx="298">
                  <c:v>24.361259960486699</c:v>
                </c:pt>
                <c:pt idx="299">
                  <c:v>24.9540650002258</c:v>
                </c:pt>
                <c:pt idx="300">
                  <c:v>26.511494958957499</c:v>
                </c:pt>
                <c:pt idx="301">
                  <c:v>27.3178850000644</c:v>
                </c:pt>
                <c:pt idx="302">
                  <c:v>28.193404999945699</c:v>
                </c:pt>
                <c:pt idx="303">
                  <c:v>28.867345000029502</c:v>
                </c:pt>
                <c:pt idx="304">
                  <c:v>30.0611900425254</c:v>
                </c:pt>
                <c:pt idx="305">
                  <c:v>30.383000000000099</c:v>
                </c:pt>
                <c:pt idx="306">
                  <c:v>31.272055000041199</c:v>
                </c:pt>
                <c:pt idx="307">
                  <c:v>31.949375000006903</c:v>
                </c:pt>
                <c:pt idx="308">
                  <c:v>32.183990079664298</c:v>
                </c:pt>
                <c:pt idx="309">
                  <c:v>30.274645000004302</c:v>
                </c:pt>
                <c:pt idx="310">
                  <c:v>29.683215061912499</c:v>
                </c:pt>
                <c:pt idx="311">
                  <c:v>28.7495800000186</c:v>
                </c:pt>
                <c:pt idx="312">
                  <c:v>27.990434999714001</c:v>
                </c:pt>
                <c:pt idx="313">
                  <c:v>26.638315000009101</c:v>
                </c:pt>
                <c:pt idx="314">
                  <c:v>26.913499999823902</c:v>
                </c:pt>
                <c:pt idx="315">
                  <c:v>26.339585000009599</c:v>
                </c:pt>
                <c:pt idx="316">
                  <c:v>24.928440000000798</c:v>
                </c:pt>
                <c:pt idx="317">
                  <c:v>23.914225000000599</c:v>
                </c:pt>
                <c:pt idx="318">
                  <c:v>23.825504998557399</c:v>
                </c:pt>
                <c:pt idx="319">
                  <c:v>24.005340000090001</c:v>
                </c:pt>
                <c:pt idx="320">
                  <c:v>23.3776649790485</c:v>
                </c:pt>
                <c:pt idx="321">
                  <c:v>23.298590000001802</c:v>
                </c:pt>
                <c:pt idx="322">
                  <c:v>24.202780000412499</c:v>
                </c:pt>
                <c:pt idx="323">
                  <c:v>23.8877449999903</c:v>
                </c:pt>
                <c:pt idx="324">
                  <c:v>24.0979500046294</c:v>
                </c:pt>
                <c:pt idx="325">
                  <c:v>25.4357700002023</c:v>
                </c:pt>
                <c:pt idx="326">
                  <c:v>26.338155022970099</c:v>
                </c:pt>
                <c:pt idx="327">
                  <c:v>27.1718949999999</c:v>
                </c:pt>
                <c:pt idx="328">
                  <c:v>27.609060000054001</c:v>
                </c:pt>
                <c:pt idx="329">
                  <c:v>28.223350000012498</c:v>
                </c:pt>
                <c:pt idx="330">
                  <c:v>28.769080000003303</c:v>
                </c:pt>
                <c:pt idx="331">
                  <c:v>28.3835899977407</c:v>
                </c:pt>
                <c:pt idx="332">
                  <c:v>28.735805000035601</c:v>
                </c:pt>
                <c:pt idx="333">
                  <c:v>28.409504999996301</c:v>
                </c:pt>
                <c:pt idx="334">
                  <c:v>27.831735047825898</c:v>
                </c:pt>
                <c:pt idx="335">
                  <c:v>27.527854991904</c:v>
                </c:pt>
                <c:pt idx="336">
                  <c:v>27.598720002032998</c:v>
                </c:pt>
                <c:pt idx="337">
                  <c:v>26.072030027884001</c:v>
                </c:pt>
                <c:pt idx="338">
                  <c:v>25.587139999872402</c:v>
                </c:pt>
                <c:pt idx="339">
                  <c:v>25.0663599999986</c:v>
                </c:pt>
                <c:pt idx="340">
                  <c:v>24.243110000000602</c:v>
                </c:pt>
                <c:pt idx="341">
                  <c:v>23.385499979219301</c:v>
                </c:pt>
                <c:pt idx="342">
                  <c:v>23.558899999999802</c:v>
                </c:pt>
                <c:pt idx="343">
                  <c:v>23.509365000000599</c:v>
                </c:pt>
                <c:pt idx="344">
                  <c:v>23.563935000000701</c:v>
                </c:pt>
                <c:pt idx="345">
                  <c:v>23.648554999997998</c:v>
                </c:pt>
                <c:pt idx="346">
                  <c:v>24.198275000001598</c:v>
                </c:pt>
                <c:pt idx="347">
                  <c:v>23.468204999999699</c:v>
                </c:pt>
                <c:pt idx="348">
                  <c:v>23.367635004003603</c:v>
                </c:pt>
                <c:pt idx="349">
                  <c:v>24.770874999959297</c:v>
                </c:pt>
                <c:pt idx="350">
                  <c:v>25.6379949952502</c:v>
                </c:pt>
                <c:pt idx="351">
                  <c:v>26.808815000000902</c:v>
                </c:pt>
                <c:pt idx="352">
                  <c:v>27.0438750000088</c:v>
                </c:pt>
                <c:pt idx="353">
                  <c:v>28.4134549999992</c:v>
                </c:pt>
                <c:pt idx="354">
                  <c:v>28.9922499766766</c:v>
                </c:pt>
                <c:pt idx="355">
                  <c:v>29.145369997784201</c:v>
                </c:pt>
                <c:pt idx="356">
                  <c:v>28.6771450107743</c:v>
                </c:pt>
                <c:pt idx="357">
                  <c:v>28.4039750000446</c:v>
                </c:pt>
                <c:pt idx="358">
                  <c:v>27.706195000123</c:v>
                </c:pt>
                <c:pt idx="359">
                  <c:v>26.646140019836601</c:v>
                </c:pt>
                <c:pt idx="360">
                  <c:v>26.205544996419601</c:v>
                </c:pt>
                <c:pt idx="361">
                  <c:v>25.856130000004701</c:v>
                </c:pt>
                <c:pt idx="362">
                  <c:v>24.750500000040901</c:v>
                </c:pt>
                <c:pt idx="363">
                  <c:v>24.488624999999701</c:v>
                </c:pt>
                <c:pt idx="364">
                  <c:v>24.789709999999399</c:v>
                </c:pt>
                <c:pt idx="365">
                  <c:v>24.023170000005699</c:v>
                </c:pt>
                <c:pt idx="366">
                  <c:v>23.5547150000009</c:v>
                </c:pt>
                <c:pt idx="367">
                  <c:v>24.4938250000016</c:v>
                </c:pt>
                <c:pt idx="368">
                  <c:v>23.151539999982202</c:v>
                </c:pt>
                <c:pt idx="369">
                  <c:v>22.517154997547401</c:v>
                </c:pt>
                <c:pt idx="370">
                  <c:v>23.486384999987798</c:v>
                </c:pt>
                <c:pt idx="371">
                  <c:v>24.8557000000011</c:v>
                </c:pt>
                <c:pt idx="372">
                  <c:v>26.090920000163202</c:v>
                </c:pt>
                <c:pt idx="373">
                  <c:v>26.486825021264298</c:v>
                </c:pt>
                <c:pt idx="374">
                  <c:v>27.224395000002101</c:v>
                </c:pt>
                <c:pt idx="375">
                  <c:v>27.7782799985787</c:v>
                </c:pt>
                <c:pt idx="376">
                  <c:v>29.425979999928497</c:v>
                </c:pt>
                <c:pt idx="377">
                  <c:v>30.370520000000699</c:v>
                </c:pt>
                <c:pt idx="378">
                  <c:v>31.416359942522298</c:v>
                </c:pt>
                <c:pt idx="379">
                  <c:v>30.6993450004639</c:v>
                </c:pt>
                <c:pt idx="380">
                  <c:v>31.0505350103846</c:v>
                </c:pt>
                <c:pt idx="381">
                  <c:v>30.275725000009501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030888"/>
        <c:axId val="250845992"/>
      </c:lineChart>
      <c:catAx>
        <c:axId val="252030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845992"/>
        <c:crosses val="autoZero"/>
        <c:auto val="1"/>
        <c:lblAlgn val="ctr"/>
        <c:lblOffset val="100"/>
        <c:noMultiLvlLbl val="0"/>
      </c:catAx>
      <c:valAx>
        <c:axId val="25084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03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100% Renewables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'100CoalCurtail'!$A$1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'100CoalCurtail'!$A$2:$A$383</c:f>
              <c:numCache>
                <c:formatCode>General</c:formatCode>
                <c:ptCount val="382"/>
                <c:pt idx="0">
                  <c:v>1.8199999999998699</c:v>
                </c:pt>
                <c:pt idx="1">
                  <c:v>0.82833333330452497</c:v>
                </c:pt>
                <c:pt idx="2">
                  <c:v>8.7499999999999606E-2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0.233333333333333</c:v>
                </c:pt>
                <c:pt idx="10">
                  <c:v>1.1025</c:v>
                </c:pt>
                <c:pt idx="11">
                  <c:v>2.11749999999989</c:v>
                </c:pt>
                <c:pt idx="12">
                  <c:v>3.1616666666666702</c:v>
                </c:pt>
                <c:pt idx="13">
                  <c:v>4.1591666666666995</c:v>
                </c:pt>
                <c:pt idx="14">
                  <c:v>5.0458333333333805</c:v>
                </c:pt>
                <c:pt idx="15">
                  <c:v>5.7575000000000403</c:v>
                </c:pt>
                <c:pt idx="16">
                  <c:v>6.2475000000000396</c:v>
                </c:pt>
                <c:pt idx="17">
                  <c:v>6.4866666666667001</c:v>
                </c:pt>
                <c:pt idx="18">
                  <c:v>6.4458333333333702</c:v>
                </c:pt>
                <c:pt idx="19">
                  <c:v>6.1366666666666694</c:v>
                </c:pt>
                <c:pt idx="20">
                  <c:v>5.5824999999999996</c:v>
                </c:pt>
                <c:pt idx="21">
                  <c:v>4.8183333333333307</c:v>
                </c:pt>
                <c:pt idx="22">
                  <c:v>3.89083333333333</c:v>
                </c:pt>
                <c:pt idx="23">
                  <c:v>2.8758333333333299</c:v>
                </c:pt>
                <c:pt idx="24">
                  <c:v>1.8316666666666699</c:v>
                </c:pt>
                <c:pt idx="25">
                  <c:v>0.84583333333331201</c:v>
                </c:pt>
                <c:pt idx="26">
                  <c:v>9.3333333333297006E-2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0.239166666666667</c:v>
                </c:pt>
                <c:pt idx="34">
                  <c:v>1.1083333333333301</c:v>
                </c:pt>
                <c:pt idx="35">
                  <c:v>2.12333333333333</c:v>
                </c:pt>
                <c:pt idx="36">
                  <c:v>3.16749999999965</c:v>
                </c:pt>
                <c:pt idx="37">
                  <c:v>4.165</c:v>
                </c:pt>
                <c:pt idx="38">
                  <c:v>5.0516666666666694</c:v>
                </c:pt>
                <c:pt idx="39">
                  <c:v>5.7633333333313299</c:v>
                </c:pt>
                <c:pt idx="40">
                  <c:v>6.2533333333333303</c:v>
                </c:pt>
                <c:pt idx="41">
                  <c:v>6.4866666666666699</c:v>
                </c:pt>
                <c:pt idx="42">
                  <c:v>6.4516666666666698</c:v>
                </c:pt>
                <c:pt idx="43">
                  <c:v>6.1425000000000001</c:v>
                </c:pt>
                <c:pt idx="44">
                  <c:v>5.58833333333338</c:v>
                </c:pt>
                <c:pt idx="45">
                  <c:v>4.8241666666666694</c:v>
                </c:pt>
                <c:pt idx="46">
                  <c:v>3.9024999999999999</c:v>
                </c:pt>
                <c:pt idx="47">
                  <c:v>2.8875000000000002</c:v>
                </c:pt>
                <c:pt idx="48">
                  <c:v>1.8433333328744399</c:v>
                </c:pt>
                <c:pt idx="49">
                  <c:v>0.85166666666666702</c:v>
                </c:pt>
                <c:pt idx="50">
                  <c:v>9.9166666666666695E-2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0.239166666666626</c:v>
                </c:pt>
                <c:pt idx="58">
                  <c:v>1.1141666666666699</c:v>
                </c:pt>
                <c:pt idx="59">
                  <c:v>2.12333333333333</c:v>
                </c:pt>
                <c:pt idx="60">
                  <c:v>3.1675</c:v>
                </c:pt>
                <c:pt idx="61">
                  <c:v>4.165</c:v>
                </c:pt>
                <c:pt idx="62">
                  <c:v>5.0516666666666694</c:v>
                </c:pt>
                <c:pt idx="63">
                  <c:v>5.7633333333333701</c:v>
                </c:pt>
                <c:pt idx="64">
                  <c:v>6.2533333333333703</c:v>
                </c:pt>
                <c:pt idx="65">
                  <c:v>6.4925000000000397</c:v>
                </c:pt>
                <c:pt idx="66">
                  <c:v>6.4575000000000502</c:v>
                </c:pt>
                <c:pt idx="67">
                  <c:v>6.1483333333333805</c:v>
                </c:pt>
                <c:pt idx="68">
                  <c:v>5.5941666666667098</c:v>
                </c:pt>
                <c:pt idx="69">
                  <c:v>4.8358333333333299</c:v>
                </c:pt>
                <c:pt idx="70">
                  <c:v>3.91416666665573</c:v>
                </c:pt>
                <c:pt idx="71">
                  <c:v>2.89333333333333</c:v>
                </c:pt>
                <c:pt idx="72">
                  <c:v>1.855</c:v>
                </c:pt>
                <c:pt idx="73">
                  <c:v>0.86333333333333306</c:v>
                </c:pt>
                <c:pt idx="74">
                  <c:v>0.105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0.24500000000001701</c:v>
                </c:pt>
                <c:pt idx="82">
                  <c:v>1.1141666666666699</c:v>
                </c:pt>
                <c:pt idx="83">
                  <c:v>2.12916666666667</c:v>
                </c:pt>
                <c:pt idx="84">
                  <c:v>3.1674999999984004</c:v>
                </c:pt>
                <c:pt idx="85">
                  <c:v>4.1649999999999796</c:v>
                </c:pt>
                <c:pt idx="86">
                  <c:v>5.0516666666666694</c:v>
                </c:pt>
                <c:pt idx="87">
                  <c:v>5.7691666666578207</c:v>
                </c:pt>
                <c:pt idx="88">
                  <c:v>6.2591666666666699</c:v>
                </c:pt>
                <c:pt idx="89">
                  <c:v>6.4925000000000503</c:v>
                </c:pt>
                <c:pt idx="90">
                  <c:v>6.4574999999999996</c:v>
                </c:pt>
                <c:pt idx="91">
                  <c:v>6.1541666666666694</c:v>
                </c:pt>
                <c:pt idx="92">
                  <c:v>5.6</c:v>
                </c:pt>
                <c:pt idx="93">
                  <c:v>4.8416666666666694</c:v>
                </c:pt>
                <c:pt idx="94">
                  <c:v>3.92</c:v>
                </c:pt>
                <c:pt idx="95">
                  <c:v>2.9049999999999998</c:v>
                </c:pt>
                <c:pt idx="96">
                  <c:v>1.86083333333333</c:v>
                </c:pt>
                <c:pt idx="97">
                  <c:v>0.87499999999812905</c:v>
                </c:pt>
                <c:pt idx="98">
                  <c:v>0.11083333333333301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0.245</c:v>
                </c:pt>
                <c:pt idx="106">
                  <c:v>1.1199999999999</c:v>
                </c:pt>
                <c:pt idx="107">
                  <c:v>2.12916666666661</c:v>
                </c:pt>
                <c:pt idx="108">
                  <c:v>3.1733333333333298</c:v>
                </c:pt>
                <c:pt idx="109">
                  <c:v>4.17083333333336</c:v>
                </c:pt>
                <c:pt idx="110">
                  <c:v>5.0575000000000001</c:v>
                </c:pt>
                <c:pt idx="111">
                  <c:v>5.7691666666666697</c:v>
                </c:pt>
                <c:pt idx="112">
                  <c:v>6.2591666666666699</c:v>
                </c:pt>
                <c:pt idx="113">
                  <c:v>6.4983333333333402</c:v>
                </c:pt>
                <c:pt idx="114">
                  <c:v>6.4633333333333303</c:v>
                </c:pt>
                <c:pt idx="115">
                  <c:v>6.1599999999999797</c:v>
                </c:pt>
                <c:pt idx="116">
                  <c:v>5.6058333333333303</c:v>
                </c:pt>
                <c:pt idx="117">
                  <c:v>4.8475000000000001</c:v>
                </c:pt>
                <c:pt idx="118">
                  <c:v>3.9258333333322297</c:v>
                </c:pt>
                <c:pt idx="119">
                  <c:v>2.9108333333333301</c:v>
                </c:pt>
                <c:pt idx="120">
                  <c:v>1.8724999999991301</c:v>
                </c:pt>
                <c:pt idx="121">
                  <c:v>0.88666666666666694</c:v>
                </c:pt>
                <c:pt idx="122">
                  <c:v>0.116666666665796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0.25083333333333302</c:v>
                </c:pt>
                <c:pt idx="130">
                  <c:v>1.1200000000000001</c:v>
                </c:pt>
                <c:pt idx="131">
                  <c:v>2.1291666666655003</c:v>
                </c:pt>
                <c:pt idx="132">
                  <c:v>3.1733333333333298</c:v>
                </c:pt>
                <c:pt idx="133">
                  <c:v>4.1708333333333307</c:v>
                </c:pt>
                <c:pt idx="134">
                  <c:v>5.0575000000000001</c:v>
                </c:pt>
                <c:pt idx="135">
                  <c:v>5.7691666666666697</c:v>
                </c:pt>
                <c:pt idx="136">
                  <c:v>6.2591666666666699</c:v>
                </c:pt>
                <c:pt idx="137">
                  <c:v>6.4983333333333402</c:v>
                </c:pt>
                <c:pt idx="138">
                  <c:v>6.4633333333293299</c:v>
                </c:pt>
                <c:pt idx="139">
                  <c:v>6.1658333333333299</c:v>
                </c:pt>
                <c:pt idx="140">
                  <c:v>5.6116666666666699</c:v>
                </c:pt>
                <c:pt idx="141">
                  <c:v>4.8533333333333299</c:v>
                </c:pt>
                <c:pt idx="142">
                  <c:v>3.9316666666666702</c:v>
                </c:pt>
                <c:pt idx="143">
                  <c:v>2.9224999999920303</c:v>
                </c:pt>
                <c:pt idx="144">
                  <c:v>1.8783333333333301</c:v>
                </c:pt>
                <c:pt idx="145">
                  <c:v>0.89249999999999996</c:v>
                </c:pt>
                <c:pt idx="146">
                  <c:v>0.116666666666667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0.25083333333333302</c:v>
                </c:pt>
                <c:pt idx="154">
                  <c:v>1.1258333333199702</c:v>
                </c:pt>
                <c:pt idx="155">
                  <c:v>2.12916666666667</c:v>
                </c:pt>
                <c:pt idx="156">
                  <c:v>3.1733333333333298</c:v>
                </c:pt>
                <c:pt idx="157">
                  <c:v>4.1708333333333307</c:v>
                </c:pt>
                <c:pt idx="158">
                  <c:v>5.0575000000000001</c:v>
                </c:pt>
                <c:pt idx="159">
                  <c:v>5.7691666666666697</c:v>
                </c:pt>
                <c:pt idx="160">
                  <c:v>6.2591666666666699</c:v>
                </c:pt>
                <c:pt idx="161">
                  <c:v>6.4983333333333304</c:v>
                </c:pt>
                <c:pt idx="162">
                  <c:v>6.4691666666667098</c:v>
                </c:pt>
                <c:pt idx="163">
                  <c:v>6.1658333333333806</c:v>
                </c:pt>
                <c:pt idx="164">
                  <c:v>5.6175000000000299</c:v>
                </c:pt>
                <c:pt idx="165">
                  <c:v>4.8591666666666695</c:v>
                </c:pt>
                <c:pt idx="166">
                  <c:v>3.9433333333333298</c:v>
                </c:pt>
                <c:pt idx="167">
                  <c:v>2.9283333333333297</c:v>
                </c:pt>
                <c:pt idx="168">
                  <c:v>1.89</c:v>
                </c:pt>
                <c:pt idx="169">
                  <c:v>0.89833333333333409</c:v>
                </c:pt>
                <c:pt idx="170">
                  <c:v>0.1225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0.250833333333284</c:v>
                </c:pt>
                <c:pt idx="178">
                  <c:v>1.12583333243512</c:v>
                </c:pt>
                <c:pt idx="179">
                  <c:v>2.1291666666666602</c:v>
                </c:pt>
                <c:pt idx="180">
                  <c:v>3.1733333312924001</c:v>
                </c:pt>
                <c:pt idx="181">
                  <c:v>4.1708333333333805</c:v>
                </c:pt>
                <c:pt idx="182">
                  <c:v>5.0516666666667094</c:v>
                </c:pt>
                <c:pt idx="183">
                  <c:v>5.7691666666667096</c:v>
                </c:pt>
                <c:pt idx="184">
                  <c:v>6.2591666666667098</c:v>
                </c:pt>
                <c:pt idx="185">
                  <c:v>6.4983333333333801</c:v>
                </c:pt>
                <c:pt idx="186">
                  <c:v>6.4691666666666698</c:v>
                </c:pt>
                <c:pt idx="187">
                  <c:v>6.1716666666667095</c:v>
                </c:pt>
                <c:pt idx="188">
                  <c:v>5.6233333333333402</c:v>
                </c:pt>
                <c:pt idx="189">
                  <c:v>4.8650000000000002</c:v>
                </c:pt>
                <c:pt idx="190">
                  <c:v>3.9491666666666503</c:v>
                </c:pt>
                <c:pt idx="191">
                  <c:v>2.9341666666666701</c:v>
                </c:pt>
                <c:pt idx="192">
                  <c:v>1.8958333333333302</c:v>
                </c:pt>
                <c:pt idx="193">
                  <c:v>0.90416666666666701</c:v>
                </c:pt>
                <c:pt idx="194">
                  <c:v>0.128333331944472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0.25083333333333302</c:v>
                </c:pt>
                <c:pt idx="202">
                  <c:v>1.1258333333333301</c:v>
                </c:pt>
                <c:pt idx="203">
                  <c:v>2.1291666666656703</c:v>
                </c:pt>
                <c:pt idx="204">
                  <c:v>3.1675</c:v>
                </c:pt>
                <c:pt idx="205">
                  <c:v>4.165</c:v>
                </c:pt>
                <c:pt idx="206">
                  <c:v>5.0516666666666694</c:v>
                </c:pt>
                <c:pt idx="207">
                  <c:v>5.7691666666666697</c:v>
                </c:pt>
                <c:pt idx="208">
                  <c:v>6.2591666666666699</c:v>
                </c:pt>
                <c:pt idx="209">
                  <c:v>6.4983333333333402</c:v>
                </c:pt>
                <c:pt idx="210">
                  <c:v>6.46916666666651</c:v>
                </c:pt>
                <c:pt idx="211">
                  <c:v>6.1716666666666695</c:v>
                </c:pt>
                <c:pt idx="212">
                  <c:v>5.6233333333333402</c:v>
                </c:pt>
                <c:pt idx="213">
                  <c:v>4.87083333333333</c:v>
                </c:pt>
                <c:pt idx="214">
                  <c:v>3.9491666666666703</c:v>
                </c:pt>
                <c:pt idx="215">
                  <c:v>2.9399999999982702</c:v>
                </c:pt>
                <c:pt idx="216">
                  <c:v>1.9016666666666699</c:v>
                </c:pt>
                <c:pt idx="217">
                  <c:v>0.91</c:v>
                </c:pt>
                <c:pt idx="218">
                  <c:v>0.12833333333333299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0.25083333333333302</c:v>
                </c:pt>
                <c:pt idx="226">
                  <c:v>1.1199999999983699</c:v>
                </c:pt>
                <c:pt idx="227">
                  <c:v>2.12916666666667</c:v>
                </c:pt>
                <c:pt idx="228">
                  <c:v>3.1675</c:v>
                </c:pt>
                <c:pt idx="229">
                  <c:v>4.165</c:v>
                </c:pt>
                <c:pt idx="230">
                  <c:v>5.0516666666666694</c:v>
                </c:pt>
                <c:pt idx="231">
                  <c:v>5.7633333333333105</c:v>
                </c:pt>
                <c:pt idx="232">
                  <c:v>6.2591666666666699</c:v>
                </c:pt>
                <c:pt idx="233">
                  <c:v>6.50416666666667</c:v>
                </c:pt>
                <c:pt idx="234">
                  <c:v>6.4691666666666299</c:v>
                </c:pt>
                <c:pt idx="235">
                  <c:v>6.1716666666666695</c:v>
                </c:pt>
                <c:pt idx="236">
                  <c:v>5.62916666666667</c:v>
                </c:pt>
                <c:pt idx="237">
                  <c:v>4.8708333333332599</c:v>
                </c:pt>
                <c:pt idx="238">
                  <c:v>3.9550000000000001</c:v>
                </c:pt>
                <c:pt idx="239">
                  <c:v>2.9458333320657397</c:v>
                </c:pt>
                <c:pt idx="240">
                  <c:v>1.90749999951431</c:v>
                </c:pt>
                <c:pt idx="241">
                  <c:v>0.91583333333333306</c:v>
                </c:pt>
                <c:pt idx="242">
                  <c:v>0.13416666666413801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0.25083333333319602</c:v>
                </c:pt>
                <c:pt idx="250">
                  <c:v>1.1199999999999799</c:v>
                </c:pt>
                <c:pt idx="251">
                  <c:v>2.12916666666671</c:v>
                </c:pt>
                <c:pt idx="252">
                  <c:v>3.1674999999947802</c:v>
                </c:pt>
                <c:pt idx="253">
                  <c:v>4.1591666666666693</c:v>
                </c:pt>
                <c:pt idx="254">
                  <c:v>5.0458333333333707</c:v>
                </c:pt>
                <c:pt idx="255">
                  <c:v>5.7633333333333807</c:v>
                </c:pt>
                <c:pt idx="256">
                  <c:v>6.2591666666667098</c:v>
                </c:pt>
                <c:pt idx="257">
                  <c:v>6.4983333333333002</c:v>
                </c:pt>
                <c:pt idx="258">
                  <c:v>6.4749999999999996</c:v>
                </c:pt>
                <c:pt idx="259">
                  <c:v>6.1774999999952493</c:v>
                </c:pt>
                <c:pt idx="260">
                  <c:v>5.62916666666667</c:v>
                </c:pt>
                <c:pt idx="261">
                  <c:v>4.8766666661574902</c:v>
                </c:pt>
                <c:pt idx="262">
                  <c:v>3.9608333333333299</c:v>
                </c:pt>
                <c:pt idx="263">
                  <c:v>2.9516666666666702</c:v>
                </c:pt>
                <c:pt idx="264">
                  <c:v>1.91333333333333</c:v>
                </c:pt>
                <c:pt idx="265">
                  <c:v>0.92166666622825699</c:v>
                </c:pt>
                <c:pt idx="266">
                  <c:v>0.13416666666666699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0.25083333333329799</c:v>
                </c:pt>
                <c:pt idx="274">
                  <c:v>1.11999999999842</c:v>
                </c:pt>
                <c:pt idx="275">
                  <c:v>2.1233333333039299</c:v>
                </c:pt>
                <c:pt idx="276">
                  <c:v>3.1616666666606603</c:v>
                </c:pt>
                <c:pt idx="277">
                  <c:v>4.1591666666666196</c:v>
                </c:pt>
                <c:pt idx="278">
                  <c:v>5.0458333333333307</c:v>
                </c:pt>
                <c:pt idx="279">
                  <c:v>5.7633333333333301</c:v>
                </c:pt>
                <c:pt idx="280">
                  <c:v>6.2591666666666699</c:v>
                </c:pt>
                <c:pt idx="281">
                  <c:v>6.49833333333331</c:v>
                </c:pt>
                <c:pt idx="282">
                  <c:v>6.4749999999999996</c:v>
                </c:pt>
                <c:pt idx="283">
                  <c:v>6.17749999999997</c:v>
                </c:pt>
                <c:pt idx="284">
                  <c:v>5.6349999999999998</c:v>
                </c:pt>
                <c:pt idx="285">
                  <c:v>4.8766666666652503</c:v>
                </c:pt>
                <c:pt idx="286">
                  <c:v>3.9666666666666299</c:v>
                </c:pt>
                <c:pt idx="287">
                  <c:v>2.95166666666662</c:v>
                </c:pt>
                <c:pt idx="288">
                  <c:v>1.91333333333335</c:v>
                </c:pt>
                <c:pt idx="289">
                  <c:v>0.92749999999999999</c:v>
                </c:pt>
                <c:pt idx="290">
                  <c:v>0.13999999999998899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0.245</c:v>
                </c:pt>
                <c:pt idx="298">
                  <c:v>1.1141666666666699</c:v>
                </c:pt>
                <c:pt idx="299">
                  <c:v>2.1174999999905797</c:v>
                </c:pt>
                <c:pt idx="300">
                  <c:v>3.1558333333333297</c:v>
                </c:pt>
                <c:pt idx="301">
                  <c:v>4.1533333320334007</c:v>
                </c:pt>
                <c:pt idx="302">
                  <c:v>5.04</c:v>
                </c:pt>
                <c:pt idx="303">
                  <c:v>5.7575000000000003</c:v>
                </c:pt>
                <c:pt idx="304">
                  <c:v>6.2533333333333099</c:v>
                </c:pt>
                <c:pt idx="305">
                  <c:v>6.4983333333333304</c:v>
                </c:pt>
                <c:pt idx="306">
                  <c:v>6.4749999999999597</c:v>
                </c:pt>
                <c:pt idx="307">
                  <c:v>6.17750000000032</c:v>
                </c:pt>
                <c:pt idx="308">
                  <c:v>5.6349999999999998</c:v>
                </c:pt>
                <c:pt idx="309">
                  <c:v>4.8824999999999896</c:v>
                </c:pt>
                <c:pt idx="310">
                  <c:v>3.9666666666666703</c:v>
                </c:pt>
                <c:pt idx="311">
                  <c:v>2.95750000000002</c:v>
                </c:pt>
                <c:pt idx="312">
                  <c:v>1.9191666666424101</c:v>
                </c:pt>
                <c:pt idx="313">
                  <c:v>0.92750000000006005</c:v>
                </c:pt>
                <c:pt idx="314">
                  <c:v>0.14000000000000001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0.24499999999994099</c:v>
                </c:pt>
                <c:pt idx="322">
                  <c:v>1.10833333333308</c:v>
                </c:pt>
                <c:pt idx="323">
                  <c:v>2.1174999999980502</c:v>
                </c:pt>
                <c:pt idx="324">
                  <c:v>3.1558333288250799</c:v>
                </c:pt>
                <c:pt idx="325">
                  <c:v>4.1474999999999804</c:v>
                </c:pt>
                <c:pt idx="326">
                  <c:v>5.04</c:v>
                </c:pt>
                <c:pt idx="327">
                  <c:v>5.7575000000000003</c:v>
                </c:pt>
                <c:pt idx="328">
                  <c:v>6.2533333333333303</c:v>
                </c:pt>
                <c:pt idx="329">
                  <c:v>6.4983333333333402</c:v>
                </c:pt>
                <c:pt idx="330">
                  <c:v>6.4691666666666698</c:v>
                </c:pt>
                <c:pt idx="331">
                  <c:v>6.1775000000000002</c:v>
                </c:pt>
                <c:pt idx="332">
                  <c:v>5.6349999999999998</c:v>
                </c:pt>
                <c:pt idx="333">
                  <c:v>4.8824999999999896</c:v>
                </c:pt>
                <c:pt idx="334">
                  <c:v>3.9725000000000001</c:v>
                </c:pt>
                <c:pt idx="335">
                  <c:v>2.9574999999999698</c:v>
                </c:pt>
                <c:pt idx="336">
                  <c:v>1.91916666666667</c:v>
                </c:pt>
                <c:pt idx="337">
                  <c:v>0.93333333333333701</c:v>
                </c:pt>
                <c:pt idx="338">
                  <c:v>0.14000000000006099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0.2391666666666</c:v>
                </c:pt>
                <c:pt idx="346">
                  <c:v>1.1083333333333301</c:v>
                </c:pt>
                <c:pt idx="347">
                  <c:v>2.1116666666666704</c:v>
                </c:pt>
                <c:pt idx="348">
                  <c:v>3.15</c:v>
                </c:pt>
                <c:pt idx="349">
                  <c:v>4.1475</c:v>
                </c:pt>
                <c:pt idx="350">
                  <c:v>5.0341666666666693</c:v>
                </c:pt>
                <c:pt idx="351">
                  <c:v>5.7516666666666696</c:v>
                </c:pt>
                <c:pt idx="352">
                  <c:v>6.2474999999999996</c:v>
                </c:pt>
                <c:pt idx="353">
                  <c:v>6.49249999999995</c:v>
                </c:pt>
                <c:pt idx="354">
                  <c:v>6.4691666660240799</c:v>
                </c:pt>
                <c:pt idx="355">
                  <c:v>6.1774999999999398</c:v>
                </c:pt>
                <c:pt idx="356">
                  <c:v>5.6349999999999998</c:v>
                </c:pt>
                <c:pt idx="357">
                  <c:v>4.8825000000000003</c:v>
                </c:pt>
                <c:pt idx="358">
                  <c:v>3.9725000000000001</c:v>
                </c:pt>
                <c:pt idx="359">
                  <c:v>2.9633333333333298</c:v>
                </c:pt>
                <c:pt idx="360">
                  <c:v>1.925</c:v>
                </c:pt>
                <c:pt idx="361">
                  <c:v>0.93333333333337998</c:v>
                </c:pt>
                <c:pt idx="362">
                  <c:v>0.14000000000005999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0.23916666664563199</c:v>
                </c:pt>
                <c:pt idx="370">
                  <c:v>1.1024999999984499</c:v>
                </c:pt>
                <c:pt idx="371">
                  <c:v>2.1058333333308701</c:v>
                </c:pt>
                <c:pt idx="372">
                  <c:v>3.1441666666666701</c:v>
                </c:pt>
                <c:pt idx="373">
                  <c:v>4.1416666666666693</c:v>
                </c:pt>
                <c:pt idx="374">
                  <c:v>5.0283333333333307</c:v>
                </c:pt>
                <c:pt idx="375">
                  <c:v>5.74583333333333</c:v>
                </c:pt>
                <c:pt idx="376">
                  <c:v>6.2474999999997998</c:v>
                </c:pt>
                <c:pt idx="377">
                  <c:v>6.4924999999999997</c:v>
                </c:pt>
                <c:pt idx="378">
                  <c:v>6.4691666666666698</c:v>
                </c:pt>
                <c:pt idx="379">
                  <c:v>6.1774999999999798</c:v>
                </c:pt>
                <c:pt idx="380">
                  <c:v>5.6349999999999998</c:v>
                </c:pt>
                <c:pt idx="381">
                  <c:v>4.8824999999999603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'100CoalCurtail'!$B$1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'100CoalCurtail'!$B$2:$B$383</c:f>
              <c:numCache>
                <c:formatCode>General</c:formatCode>
                <c:ptCount val="382"/>
                <c:pt idx="0">
                  <c:v>4.0039287052147303</c:v>
                </c:pt>
                <c:pt idx="1">
                  <c:v>4.2194573806835098</c:v>
                </c:pt>
                <c:pt idx="2">
                  <c:v>3.6414436752653101</c:v>
                </c:pt>
                <c:pt idx="3">
                  <c:v>4.4721950970931399</c:v>
                </c:pt>
                <c:pt idx="4">
                  <c:v>4.8811303658235001</c:v>
                </c:pt>
                <c:pt idx="5">
                  <c:v>5.1856914768955207</c:v>
                </c:pt>
                <c:pt idx="6">
                  <c:v>5.2078782824444296</c:v>
                </c:pt>
                <c:pt idx="7">
                  <c:v>4.2803969570195504</c:v>
                </c:pt>
                <c:pt idx="8">
                  <c:v>2.9160402640565697</c:v>
                </c:pt>
                <c:pt idx="9">
                  <c:v>3.5905319311513799</c:v>
                </c:pt>
                <c:pt idx="10">
                  <c:v>3.74569855147928</c:v>
                </c:pt>
                <c:pt idx="11">
                  <c:v>4.0859155712658497</c:v>
                </c:pt>
                <c:pt idx="12">
                  <c:v>2.72007666008383</c:v>
                </c:pt>
                <c:pt idx="13">
                  <c:v>3.0470602798517499</c:v>
                </c:pt>
                <c:pt idx="14">
                  <c:v>2.4180178732662498</c:v>
                </c:pt>
                <c:pt idx="15">
                  <c:v>1.96553022252244</c:v>
                </c:pt>
                <c:pt idx="16">
                  <c:v>1.0303763520581899</c:v>
                </c:pt>
                <c:pt idx="17">
                  <c:v>0.73969060288606203</c:v>
                </c:pt>
                <c:pt idx="18">
                  <c:v>0.465891484115251</c:v>
                </c:pt>
                <c:pt idx="19">
                  <c:v>0.407975836862568</c:v>
                </c:pt>
                <c:pt idx="20">
                  <c:v>0.77483872304358503</c:v>
                </c:pt>
                <c:pt idx="21">
                  <c:v>0.956298909197001</c:v>
                </c:pt>
                <c:pt idx="22">
                  <c:v>1.1758518072085502</c:v>
                </c:pt>
                <c:pt idx="23">
                  <c:v>1.32279570332216</c:v>
                </c:pt>
                <c:pt idx="24">
                  <c:v>1.3731994376810301</c:v>
                </c:pt>
                <c:pt idx="25">
                  <c:v>1.5194854455690399</c:v>
                </c:pt>
                <c:pt idx="26">
                  <c:v>1.30162338057607</c:v>
                </c:pt>
                <c:pt idx="27">
                  <c:v>1.5544252965498</c:v>
                </c:pt>
                <c:pt idx="28">
                  <c:v>2.0482251741826598</c:v>
                </c:pt>
                <c:pt idx="29">
                  <c:v>2.6694075907850303</c:v>
                </c:pt>
                <c:pt idx="30">
                  <c:v>3.2115159032154104</c:v>
                </c:pt>
                <c:pt idx="31">
                  <c:v>3.6323969622826597</c:v>
                </c:pt>
                <c:pt idx="32">
                  <c:v>3.81348029179291</c:v>
                </c:pt>
                <c:pt idx="33">
                  <c:v>3.8895189166784299</c:v>
                </c:pt>
                <c:pt idx="34">
                  <c:v>3.7493740645629399</c:v>
                </c:pt>
                <c:pt idx="35">
                  <c:v>3.2609620581326197</c:v>
                </c:pt>
                <c:pt idx="36">
                  <c:v>3.0565785240548498</c:v>
                </c:pt>
                <c:pt idx="37">
                  <c:v>2.4052077844780699</c:v>
                </c:pt>
                <c:pt idx="38">
                  <c:v>2.44484768419087</c:v>
                </c:pt>
                <c:pt idx="39">
                  <c:v>2.2327040483853997</c:v>
                </c:pt>
                <c:pt idx="40">
                  <c:v>1.99731727599577</c:v>
                </c:pt>
                <c:pt idx="41">
                  <c:v>1.75251554469839</c:v>
                </c:pt>
                <c:pt idx="42">
                  <c:v>1.69485833935812</c:v>
                </c:pt>
                <c:pt idx="43">
                  <c:v>2.1348729089695198</c:v>
                </c:pt>
                <c:pt idx="44">
                  <c:v>2.2935090322232901</c:v>
                </c:pt>
                <c:pt idx="45">
                  <c:v>2.3188656913515904</c:v>
                </c:pt>
                <c:pt idx="46">
                  <c:v>2.0952286972296204</c:v>
                </c:pt>
                <c:pt idx="47">
                  <c:v>2.15894638989925</c:v>
                </c:pt>
                <c:pt idx="48">
                  <c:v>2.2015244968807903</c:v>
                </c:pt>
                <c:pt idx="49">
                  <c:v>2.5018296919846499</c:v>
                </c:pt>
                <c:pt idx="50">
                  <c:v>2.4877130378627799</c:v>
                </c:pt>
                <c:pt idx="51">
                  <c:v>3.0608960081481902</c:v>
                </c:pt>
                <c:pt idx="52">
                  <c:v>3.5613830817508703</c:v>
                </c:pt>
                <c:pt idx="53">
                  <c:v>3.7846729648971502</c:v>
                </c:pt>
                <c:pt idx="54">
                  <c:v>4.0825343377690402</c:v>
                </c:pt>
                <c:pt idx="55">
                  <c:v>3.7230780619680899</c:v>
                </c:pt>
                <c:pt idx="56">
                  <c:v>3.30695371207515</c:v>
                </c:pt>
                <c:pt idx="57">
                  <c:v>3.0361636390780999</c:v>
                </c:pt>
                <c:pt idx="58">
                  <c:v>3.1354956652760504</c:v>
                </c:pt>
                <c:pt idx="59">
                  <c:v>3.1776138770103399</c:v>
                </c:pt>
                <c:pt idx="60">
                  <c:v>2.8989712623751203</c:v>
                </c:pt>
                <c:pt idx="61">
                  <c:v>2.03895377516002</c:v>
                </c:pt>
                <c:pt idx="62">
                  <c:v>2.16081573508739</c:v>
                </c:pt>
                <c:pt idx="63">
                  <c:v>2.18812476351507</c:v>
                </c:pt>
                <c:pt idx="64">
                  <c:v>2.0583530642682999</c:v>
                </c:pt>
                <c:pt idx="65">
                  <c:v>2.3677429970694304</c:v>
                </c:pt>
                <c:pt idx="66">
                  <c:v>2.4009505539918701</c:v>
                </c:pt>
                <c:pt idx="67">
                  <c:v>2.5798446335669603</c:v>
                </c:pt>
                <c:pt idx="68">
                  <c:v>2.6058036152375497</c:v>
                </c:pt>
                <c:pt idx="69">
                  <c:v>2.5171948781704798</c:v>
                </c:pt>
                <c:pt idx="70">
                  <c:v>2.5128800237233899</c:v>
                </c:pt>
                <c:pt idx="71">
                  <c:v>2.66288613794655</c:v>
                </c:pt>
                <c:pt idx="72">
                  <c:v>3.4686401843333203</c:v>
                </c:pt>
                <c:pt idx="73">
                  <c:v>3.7836198320338097</c:v>
                </c:pt>
                <c:pt idx="74">
                  <c:v>3.5038152921462102</c:v>
                </c:pt>
                <c:pt idx="75">
                  <c:v>3.9864292569088899</c:v>
                </c:pt>
                <c:pt idx="76">
                  <c:v>4.4167759367942798</c:v>
                </c:pt>
                <c:pt idx="77">
                  <c:v>4.6318990913927598</c:v>
                </c:pt>
                <c:pt idx="78">
                  <c:v>4.5911993492505001</c:v>
                </c:pt>
                <c:pt idx="79">
                  <c:v>4.9389941202185303</c:v>
                </c:pt>
                <c:pt idx="80">
                  <c:v>5.0661914410643707</c:v>
                </c:pt>
                <c:pt idx="81">
                  <c:v>4.9399824020529204</c:v>
                </c:pt>
                <c:pt idx="82">
                  <c:v>4.3805616121387505</c:v>
                </c:pt>
                <c:pt idx="83">
                  <c:v>4.0161035331463797</c:v>
                </c:pt>
                <c:pt idx="84">
                  <c:v>3.8343956390209901</c:v>
                </c:pt>
                <c:pt idx="85">
                  <c:v>4.0093228437566504</c:v>
                </c:pt>
                <c:pt idx="86">
                  <c:v>4.6814477039742499</c:v>
                </c:pt>
                <c:pt idx="87">
                  <c:v>4.6573395109491305</c:v>
                </c:pt>
                <c:pt idx="88">
                  <c:v>3.99871756454468</c:v>
                </c:pt>
                <c:pt idx="89">
                  <c:v>2.95467719961173</c:v>
                </c:pt>
                <c:pt idx="90">
                  <c:v>2.6373969064623104</c:v>
                </c:pt>
                <c:pt idx="91">
                  <c:v>2.8034346172285098</c:v>
                </c:pt>
                <c:pt idx="92">
                  <c:v>3.0753349694633498</c:v>
                </c:pt>
                <c:pt idx="93">
                  <c:v>3.6547639395225002</c:v>
                </c:pt>
                <c:pt idx="94">
                  <c:v>4.0190299543392696</c:v>
                </c:pt>
                <c:pt idx="95">
                  <c:v>3.9607636071658097</c:v>
                </c:pt>
                <c:pt idx="96">
                  <c:v>3.6127585037755998</c:v>
                </c:pt>
                <c:pt idx="97">
                  <c:v>3.51319601385645</c:v>
                </c:pt>
                <c:pt idx="98">
                  <c:v>2.6441150485801699</c:v>
                </c:pt>
                <c:pt idx="99">
                  <c:v>2.4042684971755799</c:v>
                </c:pt>
                <c:pt idx="100">
                  <c:v>2.5125883889246401</c:v>
                </c:pt>
                <c:pt idx="101">
                  <c:v>2.4383290296745299</c:v>
                </c:pt>
                <c:pt idx="102">
                  <c:v>2.8454767594313597</c:v>
                </c:pt>
                <c:pt idx="103">
                  <c:v>3.6245603851246901</c:v>
                </c:pt>
                <c:pt idx="104">
                  <c:v>3.35053260255575</c:v>
                </c:pt>
                <c:pt idx="105">
                  <c:v>2.8689641389334199</c:v>
                </c:pt>
                <c:pt idx="106">
                  <c:v>2.4169197700237199</c:v>
                </c:pt>
                <c:pt idx="107">
                  <c:v>2.4712216248070598</c:v>
                </c:pt>
                <c:pt idx="108">
                  <c:v>2.2484122114360399</c:v>
                </c:pt>
                <c:pt idx="109">
                  <c:v>1.7486165270362901</c:v>
                </c:pt>
                <c:pt idx="110">
                  <c:v>2.1484915344947599</c:v>
                </c:pt>
                <c:pt idx="111">
                  <c:v>1.8082322447574199</c:v>
                </c:pt>
                <c:pt idx="112">
                  <c:v>1.33412089710892</c:v>
                </c:pt>
                <c:pt idx="113">
                  <c:v>1.1790027187857</c:v>
                </c:pt>
                <c:pt idx="114">
                  <c:v>1.3703131746395198</c:v>
                </c:pt>
                <c:pt idx="115">
                  <c:v>1.9880865441928299</c:v>
                </c:pt>
                <c:pt idx="116">
                  <c:v>2.2029042517411699</c:v>
                </c:pt>
                <c:pt idx="117">
                  <c:v>2.2812441719949303</c:v>
                </c:pt>
                <c:pt idx="118">
                  <c:v>2.69906908271679</c:v>
                </c:pt>
                <c:pt idx="119">
                  <c:v>3.0304391844444698</c:v>
                </c:pt>
                <c:pt idx="120">
                  <c:v>2.9371265331724596</c:v>
                </c:pt>
                <c:pt idx="121">
                  <c:v>4.6687177154850898</c:v>
                </c:pt>
                <c:pt idx="122">
                  <c:v>3.5086183679475997</c:v>
                </c:pt>
                <c:pt idx="123">
                  <c:v>3.42328307534367</c:v>
                </c:pt>
                <c:pt idx="124">
                  <c:v>3.3029146982136397</c:v>
                </c:pt>
                <c:pt idx="125">
                  <c:v>2.4030426259607101</c:v>
                </c:pt>
                <c:pt idx="126">
                  <c:v>2.0305026663529802</c:v>
                </c:pt>
                <c:pt idx="127">
                  <c:v>2.1166943068911301</c:v>
                </c:pt>
                <c:pt idx="128">
                  <c:v>1.81532659507274</c:v>
                </c:pt>
                <c:pt idx="129">
                  <c:v>1.4079317793661401</c:v>
                </c:pt>
                <c:pt idx="130">
                  <c:v>1.18833949083641</c:v>
                </c:pt>
                <c:pt idx="131">
                  <c:v>0.86889314898078096</c:v>
                </c:pt>
                <c:pt idx="132">
                  <c:v>0.94911271641745809</c:v>
                </c:pt>
                <c:pt idx="133">
                  <c:v>1.05571116572143</c:v>
                </c:pt>
                <c:pt idx="134">
                  <c:v>1.5709012070592201</c:v>
                </c:pt>
                <c:pt idx="135">
                  <c:v>2.1444030008628601</c:v>
                </c:pt>
                <c:pt idx="136">
                  <c:v>1.70775458465912</c:v>
                </c:pt>
                <c:pt idx="137">
                  <c:v>2.3195035113111198</c:v>
                </c:pt>
                <c:pt idx="138">
                  <c:v>2.31574374802278</c:v>
                </c:pt>
                <c:pt idx="139">
                  <c:v>2.8219871971127399</c:v>
                </c:pt>
                <c:pt idx="140">
                  <c:v>3.1974225273299197</c:v>
                </c:pt>
                <c:pt idx="141">
                  <c:v>3.6304490137830396</c:v>
                </c:pt>
                <c:pt idx="142">
                  <c:v>3.1390264868989597</c:v>
                </c:pt>
                <c:pt idx="143">
                  <c:v>2.7574735774273398</c:v>
                </c:pt>
                <c:pt idx="144">
                  <c:v>2.9213950106072399</c:v>
                </c:pt>
                <c:pt idx="145">
                  <c:v>3.3558802826577399</c:v>
                </c:pt>
                <c:pt idx="146">
                  <c:v>2.6427440742778798</c:v>
                </c:pt>
                <c:pt idx="147">
                  <c:v>2.1953178839793801</c:v>
                </c:pt>
                <c:pt idx="148">
                  <c:v>1.7050321407078599</c:v>
                </c:pt>
                <c:pt idx="149">
                  <c:v>1.14832303771109</c:v>
                </c:pt>
                <c:pt idx="150">
                  <c:v>1.1086930488726501</c:v>
                </c:pt>
                <c:pt idx="151">
                  <c:v>0.92036818388171604</c:v>
                </c:pt>
                <c:pt idx="152">
                  <c:v>0.98864182047640203</c:v>
                </c:pt>
                <c:pt idx="153">
                  <c:v>1.24850144144332</c:v>
                </c:pt>
                <c:pt idx="154">
                  <c:v>1.7082694156072</c:v>
                </c:pt>
                <c:pt idx="155">
                  <c:v>2.7532716620719597</c:v>
                </c:pt>
                <c:pt idx="156">
                  <c:v>2.7619568441176399</c:v>
                </c:pt>
                <c:pt idx="157">
                  <c:v>2.6169321540474799</c:v>
                </c:pt>
                <c:pt idx="158">
                  <c:v>2.4577069079226299</c:v>
                </c:pt>
                <c:pt idx="159">
                  <c:v>2.8981861367291799</c:v>
                </c:pt>
                <c:pt idx="160">
                  <c:v>2.77314639502689</c:v>
                </c:pt>
                <c:pt idx="161">
                  <c:v>2.4034971222419901</c:v>
                </c:pt>
                <c:pt idx="162">
                  <c:v>1.8854440572489</c:v>
                </c:pt>
                <c:pt idx="163">
                  <c:v>1.82029873391178</c:v>
                </c:pt>
                <c:pt idx="164">
                  <c:v>1.71439809382876</c:v>
                </c:pt>
                <c:pt idx="165">
                  <c:v>1.9937452797788802</c:v>
                </c:pt>
                <c:pt idx="166">
                  <c:v>2.3033487796105501</c:v>
                </c:pt>
                <c:pt idx="167">
                  <c:v>2.6616923439073599</c:v>
                </c:pt>
                <c:pt idx="168">
                  <c:v>3.1511730613529698</c:v>
                </c:pt>
                <c:pt idx="169">
                  <c:v>3.0148608740659002</c:v>
                </c:pt>
                <c:pt idx="170">
                  <c:v>2.6032103625178302</c:v>
                </c:pt>
                <c:pt idx="171">
                  <c:v>2.8044342166653302</c:v>
                </c:pt>
                <c:pt idx="172">
                  <c:v>3.3475023917522999</c:v>
                </c:pt>
                <c:pt idx="173">
                  <c:v>3.3080341362060599</c:v>
                </c:pt>
                <c:pt idx="174">
                  <c:v>3.3851806385979799</c:v>
                </c:pt>
                <c:pt idx="175">
                  <c:v>3.6163858201824999</c:v>
                </c:pt>
                <c:pt idx="176">
                  <c:v>3.53389442501302</c:v>
                </c:pt>
                <c:pt idx="177">
                  <c:v>3.09018085433806</c:v>
                </c:pt>
                <c:pt idx="178">
                  <c:v>3.1583018180981699</c:v>
                </c:pt>
                <c:pt idx="179">
                  <c:v>2.9081709356531502</c:v>
                </c:pt>
                <c:pt idx="180">
                  <c:v>2.3043361015966202</c:v>
                </c:pt>
                <c:pt idx="181">
                  <c:v>1.4022960550705901</c:v>
                </c:pt>
                <c:pt idx="182">
                  <c:v>1.64083663461588</c:v>
                </c:pt>
                <c:pt idx="183">
                  <c:v>1.73057284768112</c:v>
                </c:pt>
                <c:pt idx="184">
                  <c:v>1.7669000486058701</c:v>
                </c:pt>
                <c:pt idx="185">
                  <c:v>2.1324460797602702</c:v>
                </c:pt>
                <c:pt idx="186">
                  <c:v>2.3573878478427202</c:v>
                </c:pt>
                <c:pt idx="187">
                  <c:v>2.85324064093358</c:v>
                </c:pt>
                <c:pt idx="188">
                  <c:v>2.79677152956247</c:v>
                </c:pt>
                <c:pt idx="189">
                  <c:v>2.83722109122276</c:v>
                </c:pt>
                <c:pt idx="190">
                  <c:v>3.07861626205182</c:v>
                </c:pt>
                <c:pt idx="191">
                  <c:v>3.4681459796643299</c:v>
                </c:pt>
                <c:pt idx="192">
                  <c:v>3.72945936245203</c:v>
                </c:pt>
                <c:pt idx="193">
                  <c:v>3.69108480864764</c:v>
                </c:pt>
                <c:pt idx="194">
                  <c:v>3.3219459577854602</c:v>
                </c:pt>
                <c:pt idx="195">
                  <c:v>3.7698012925601003</c:v>
                </c:pt>
                <c:pt idx="196">
                  <c:v>4.0499795219188899</c:v>
                </c:pt>
                <c:pt idx="197">
                  <c:v>3.8392583920168901</c:v>
                </c:pt>
                <c:pt idx="198">
                  <c:v>3.8138015728378298</c:v>
                </c:pt>
                <c:pt idx="199">
                  <c:v>4.07340768001795</c:v>
                </c:pt>
                <c:pt idx="200">
                  <c:v>3.8215679435324699</c:v>
                </c:pt>
                <c:pt idx="201">
                  <c:v>2.94242625838727</c:v>
                </c:pt>
                <c:pt idx="202">
                  <c:v>2.19134969632983</c:v>
                </c:pt>
                <c:pt idx="203">
                  <c:v>2.4966078458948902</c:v>
                </c:pt>
                <c:pt idx="204">
                  <c:v>1.6925461992158299</c:v>
                </c:pt>
                <c:pt idx="205">
                  <c:v>1.6642039399048298</c:v>
                </c:pt>
                <c:pt idx="206">
                  <c:v>2.0330651437099201</c:v>
                </c:pt>
                <c:pt idx="207">
                  <c:v>2.0135834275267999</c:v>
                </c:pt>
                <c:pt idx="208">
                  <c:v>1.9638634458395499</c:v>
                </c:pt>
                <c:pt idx="209">
                  <c:v>1.7954488470810699</c:v>
                </c:pt>
                <c:pt idx="210">
                  <c:v>1.94041758041515</c:v>
                </c:pt>
                <c:pt idx="211">
                  <c:v>1.9703318792504001</c:v>
                </c:pt>
                <c:pt idx="212">
                  <c:v>1.9379223389168998</c:v>
                </c:pt>
                <c:pt idx="213">
                  <c:v>1.8945943592896799</c:v>
                </c:pt>
                <c:pt idx="214">
                  <c:v>2.0564373595868299</c:v>
                </c:pt>
                <c:pt idx="215">
                  <c:v>2.4900517986596702</c:v>
                </c:pt>
                <c:pt idx="216">
                  <c:v>4.1625718623471606</c:v>
                </c:pt>
                <c:pt idx="217">
                  <c:v>4.5267632527092099</c:v>
                </c:pt>
                <c:pt idx="218">
                  <c:v>3.96689646861233</c:v>
                </c:pt>
                <c:pt idx="219">
                  <c:v>3.74172679787109</c:v>
                </c:pt>
                <c:pt idx="220">
                  <c:v>3.1070832284044498</c:v>
                </c:pt>
                <c:pt idx="221">
                  <c:v>3.0644438836264598</c:v>
                </c:pt>
                <c:pt idx="222">
                  <c:v>2.6050124930175</c:v>
                </c:pt>
                <c:pt idx="223">
                  <c:v>2.3641283545637699</c:v>
                </c:pt>
                <c:pt idx="224">
                  <c:v>2.34850579010131</c:v>
                </c:pt>
                <c:pt idx="225">
                  <c:v>1.6855775933341699</c:v>
                </c:pt>
                <c:pt idx="226">
                  <c:v>1.3060724428469401</c:v>
                </c:pt>
                <c:pt idx="227">
                  <c:v>0.69668291347214906</c:v>
                </c:pt>
                <c:pt idx="228">
                  <c:v>0.95468332666998101</c:v>
                </c:pt>
                <c:pt idx="229">
                  <c:v>0.68724127441795502</c:v>
                </c:pt>
                <c:pt idx="230">
                  <c:v>0.84080323033580706</c:v>
                </c:pt>
                <c:pt idx="231">
                  <c:v>0.44083055298233303</c:v>
                </c:pt>
                <c:pt idx="232">
                  <c:v>0.39120656514583196</c:v>
                </c:pt>
                <c:pt idx="233">
                  <c:v>0.52909187461530593</c:v>
                </c:pt>
                <c:pt idx="234">
                  <c:v>0.46060288114306203</c:v>
                </c:pt>
                <c:pt idx="235">
                  <c:v>0.45871043966601399</c:v>
                </c:pt>
                <c:pt idx="236">
                  <c:v>0.57590670117283904</c:v>
                </c:pt>
                <c:pt idx="237">
                  <c:v>0.61558673672083708</c:v>
                </c:pt>
                <c:pt idx="238">
                  <c:v>0.81070298744859304</c:v>
                </c:pt>
                <c:pt idx="239">
                  <c:v>1.0502932584073301</c:v>
                </c:pt>
                <c:pt idx="240">
                  <c:v>1.2800876555465399</c:v>
                </c:pt>
                <c:pt idx="241">
                  <c:v>1.494248148349</c:v>
                </c:pt>
                <c:pt idx="242">
                  <c:v>1.6337647059982001</c:v>
                </c:pt>
                <c:pt idx="243">
                  <c:v>1.93970527998984</c:v>
                </c:pt>
                <c:pt idx="244">
                  <c:v>2.3377782320779601</c:v>
                </c:pt>
                <c:pt idx="245">
                  <c:v>2.84012633417725</c:v>
                </c:pt>
                <c:pt idx="246">
                  <c:v>2.9517982092022899</c:v>
                </c:pt>
                <c:pt idx="247">
                  <c:v>2.9325692656395201</c:v>
                </c:pt>
                <c:pt idx="248">
                  <c:v>2.8140283099415901</c:v>
                </c:pt>
                <c:pt idx="249">
                  <c:v>2.9270355283182998</c:v>
                </c:pt>
                <c:pt idx="250">
                  <c:v>2.81530078820614</c:v>
                </c:pt>
                <c:pt idx="251">
                  <c:v>2.7289845648098399</c:v>
                </c:pt>
                <c:pt idx="252">
                  <c:v>2.7036772321993601</c:v>
                </c:pt>
                <c:pt idx="253">
                  <c:v>2.5974367559993201</c:v>
                </c:pt>
                <c:pt idx="254">
                  <c:v>3.1322855575586002</c:v>
                </c:pt>
                <c:pt idx="255">
                  <c:v>3.7104653775469201</c:v>
                </c:pt>
                <c:pt idx="256">
                  <c:v>3.6535303796512597</c:v>
                </c:pt>
                <c:pt idx="257">
                  <c:v>3.2983724770913598</c:v>
                </c:pt>
                <c:pt idx="258">
                  <c:v>3.0271330435491399</c:v>
                </c:pt>
                <c:pt idx="259">
                  <c:v>2.9526330941834997</c:v>
                </c:pt>
                <c:pt idx="260">
                  <c:v>3.2549122174303302</c:v>
                </c:pt>
                <c:pt idx="261">
                  <c:v>4.8287843719997197</c:v>
                </c:pt>
                <c:pt idx="262">
                  <c:v>5.2444210324490106</c:v>
                </c:pt>
                <c:pt idx="263">
                  <c:v>5.27959547734618</c:v>
                </c:pt>
                <c:pt idx="264">
                  <c:v>5.8490003009659102</c:v>
                </c:pt>
                <c:pt idx="265">
                  <c:v>5.09153128078768</c:v>
                </c:pt>
                <c:pt idx="266">
                  <c:v>4.3112781456530103</c:v>
                </c:pt>
                <c:pt idx="267">
                  <c:v>3.9903099151482402</c:v>
                </c:pt>
                <c:pt idx="268">
                  <c:v>3.3206198067319401</c:v>
                </c:pt>
                <c:pt idx="269">
                  <c:v>4.4078917930114301</c:v>
                </c:pt>
                <c:pt idx="270">
                  <c:v>4.3640583419609102</c:v>
                </c:pt>
                <c:pt idx="271">
                  <c:v>4.8183837026745699</c:v>
                </c:pt>
                <c:pt idx="272">
                  <c:v>5.3965559821688807</c:v>
                </c:pt>
                <c:pt idx="273">
                  <c:v>5.3795594948571797</c:v>
                </c:pt>
                <c:pt idx="274">
                  <c:v>5.4361771373249299</c:v>
                </c:pt>
                <c:pt idx="275">
                  <c:v>4.4271599509243194</c:v>
                </c:pt>
                <c:pt idx="276">
                  <c:v>3.8522110706159802</c:v>
                </c:pt>
                <c:pt idx="277">
                  <c:v>3.35416600820417</c:v>
                </c:pt>
                <c:pt idx="278">
                  <c:v>5.01308425854549</c:v>
                </c:pt>
                <c:pt idx="279">
                  <c:v>5.6889248869378797</c:v>
                </c:pt>
                <c:pt idx="280">
                  <c:v>5.9905406846717</c:v>
                </c:pt>
                <c:pt idx="281">
                  <c:v>6.0767286911794303</c:v>
                </c:pt>
                <c:pt idx="282">
                  <c:v>6.1409173134255397</c:v>
                </c:pt>
                <c:pt idx="283">
                  <c:v>5.9098945794647602</c:v>
                </c:pt>
                <c:pt idx="284">
                  <c:v>6.0869711135499198</c:v>
                </c:pt>
                <c:pt idx="285">
                  <c:v>6.1112783575043803</c:v>
                </c:pt>
                <c:pt idx="286">
                  <c:v>6.3393183215206497</c:v>
                </c:pt>
                <c:pt idx="287">
                  <c:v>6.6405264776470805</c:v>
                </c:pt>
                <c:pt idx="288">
                  <c:v>6.5534707088113198</c:v>
                </c:pt>
                <c:pt idx="289">
                  <c:v>5.7830091482889703</c:v>
                </c:pt>
                <c:pt idx="290">
                  <c:v>5.02729419828355</c:v>
                </c:pt>
                <c:pt idx="291">
                  <c:v>5.0403901014643901</c:v>
                </c:pt>
                <c:pt idx="292">
                  <c:v>4.4930553397795503</c:v>
                </c:pt>
                <c:pt idx="293">
                  <c:v>3.3603235160514702</c:v>
                </c:pt>
                <c:pt idx="294">
                  <c:v>2.6542248799066601</c:v>
                </c:pt>
                <c:pt idx="295">
                  <c:v>2.6976358353268002</c:v>
                </c:pt>
                <c:pt idx="296">
                  <c:v>3.0705315716633899</c:v>
                </c:pt>
                <c:pt idx="297">
                  <c:v>3.4466105686783797</c:v>
                </c:pt>
                <c:pt idx="298">
                  <c:v>3.8607388958872897</c:v>
                </c:pt>
                <c:pt idx="299">
                  <c:v>4.5855952497960297</c:v>
                </c:pt>
                <c:pt idx="300">
                  <c:v>4.92963714092493</c:v>
                </c:pt>
                <c:pt idx="301">
                  <c:v>5.1083560365074998</c:v>
                </c:pt>
                <c:pt idx="302">
                  <c:v>5.8409558309823097</c:v>
                </c:pt>
                <c:pt idx="303">
                  <c:v>6.0304720328263999</c:v>
                </c:pt>
                <c:pt idx="304">
                  <c:v>5.5006094483533294</c:v>
                </c:pt>
                <c:pt idx="305">
                  <c:v>5.2588029158452203</c:v>
                </c:pt>
                <c:pt idx="306">
                  <c:v>4.8769112533116008</c:v>
                </c:pt>
                <c:pt idx="307">
                  <c:v>5.0240372668666797</c:v>
                </c:pt>
                <c:pt idx="308">
                  <c:v>5.1686178854742701</c:v>
                </c:pt>
                <c:pt idx="309">
                  <c:v>5.3917169223299499</c:v>
                </c:pt>
                <c:pt idx="310">
                  <c:v>5.8380815045732302</c:v>
                </c:pt>
                <c:pt idx="311">
                  <c:v>6.2051634045750301</c:v>
                </c:pt>
                <c:pt idx="312">
                  <c:v>6.4632483310398703</c:v>
                </c:pt>
                <c:pt idx="313">
                  <c:v>6.5158055344772698</c:v>
                </c:pt>
                <c:pt idx="314">
                  <c:v>6.0644771277028306</c:v>
                </c:pt>
                <c:pt idx="315">
                  <c:v>5.2717317828786401</c:v>
                </c:pt>
                <c:pt idx="316">
                  <c:v>5.3714074199523099</c:v>
                </c:pt>
                <c:pt idx="317">
                  <c:v>4.0243376161454201</c:v>
                </c:pt>
                <c:pt idx="318">
                  <c:v>4.4549766832228599</c:v>
                </c:pt>
                <c:pt idx="319">
                  <c:v>5.9958315600366401</c:v>
                </c:pt>
                <c:pt idx="320">
                  <c:v>5.79919285601824</c:v>
                </c:pt>
                <c:pt idx="321">
                  <c:v>5.4526451721378697</c:v>
                </c:pt>
                <c:pt idx="322">
                  <c:v>5.3817333733962291</c:v>
                </c:pt>
                <c:pt idx="323">
                  <c:v>5.6742508396565601</c:v>
                </c:pt>
                <c:pt idx="324">
                  <c:v>5.6225624385637598</c:v>
                </c:pt>
                <c:pt idx="325">
                  <c:v>5.4652321223357303</c:v>
                </c:pt>
                <c:pt idx="326">
                  <c:v>5.9578120532301098</c:v>
                </c:pt>
                <c:pt idx="327">
                  <c:v>5.8631806349247704</c:v>
                </c:pt>
                <c:pt idx="328">
                  <c:v>5.9289846908420403</c:v>
                </c:pt>
                <c:pt idx="329">
                  <c:v>6.0612313673936393</c:v>
                </c:pt>
                <c:pt idx="330">
                  <c:v>6.1638191322057505</c:v>
                </c:pt>
                <c:pt idx="331">
                  <c:v>6.1250452254318297</c:v>
                </c:pt>
                <c:pt idx="332">
                  <c:v>6.2169474386589796</c:v>
                </c:pt>
                <c:pt idx="333">
                  <c:v>6.2716313851313901</c:v>
                </c:pt>
                <c:pt idx="334">
                  <c:v>6.3753765992297806</c:v>
                </c:pt>
                <c:pt idx="335">
                  <c:v>6.4840739825170006</c:v>
                </c:pt>
                <c:pt idx="336">
                  <c:v>6.5637857808487698</c:v>
                </c:pt>
                <c:pt idx="337">
                  <c:v>6.5869362465719394</c:v>
                </c:pt>
                <c:pt idx="338">
                  <c:v>6.2194959130840894</c:v>
                </c:pt>
                <c:pt idx="339">
                  <c:v>6.1299111903333694</c:v>
                </c:pt>
                <c:pt idx="340">
                  <c:v>6.2157462549729798</c:v>
                </c:pt>
                <c:pt idx="341">
                  <c:v>6.3376161694528799</c:v>
                </c:pt>
                <c:pt idx="342">
                  <c:v>6.3303979233633498</c:v>
                </c:pt>
                <c:pt idx="343">
                  <c:v>6.3090089017801603</c:v>
                </c:pt>
                <c:pt idx="344">
                  <c:v>6.1955008745098104</c:v>
                </c:pt>
                <c:pt idx="345">
                  <c:v>6.0699690466885201</c:v>
                </c:pt>
                <c:pt idx="346">
                  <c:v>5.9432117751236904</c:v>
                </c:pt>
                <c:pt idx="347">
                  <c:v>5.3832472300583705</c:v>
                </c:pt>
                <c:pt idx="348">
                  <c:v>5.0577594769091005</c:v>
                </c:pt>
                <c:pt idx="349">
                  <c:v>5.1305995996262697</c:v>
                </c:pt>
                <c:pt idx="350">
                  <c:v>6.0086934342365605</c:v>
                </c:pt>
                <c:pt idx="351">
                  <c:v>6.1913197194068701</c:v>
                </c:pt>
                <c:pt idx="352">
                  <c:v>6.3058509142496293</c:v>
                </c:pt>
                <c:pt idx="353">
                  <c:v>6.1563414150959295</c:v>
                </c:pt>
                <c:pt idx="354">
                  <c:v>6.1013196046846598</c:v>
                </c:pt>
                <c:pt idx="355">
                  <c:v>6.0890451643896402</c:v>
                </c:pt>
                <c:pt idx="356">
                  <c:v>6.1520387679535693</c:v>
                </c:pt>
                <c:pt idx="357">
                  <c:v>6.26853724286845</c:v>
                </c:pt>
                <c:pt idx="358">
                  <c:v>6.5523187505535194</c:v>
                </c:pt>
                <c:pt idx="359">
                  <c:v>6.7622271778084899</c:v>
                </c:pt>
                <c:pt idx="360">
                  <c:v>6.9553723919469705</c:v>
                </c:pt>
                <c:pt idx="361">
                  <c:v>6.8305748134679396</c:v>
                </c:pt>
                <c:pt idx="362">
                  <c:v>6.40834621716792</c:v>
                </c:pt>
                <c:pt idx="363">
                  <c:v>6.3567514161233705</c:v>
                </c:pt>
                <c:pt idx="364">
                  <c:v>6.3629548384446002</c:v>
                </c:pt>
                <c:pt idx="365">
                  <c:v>6.43638289719632</c:v>
                </c:pt>
                <c:pt idx="366">
                  <c:v>6.3390649824463399</c:v>
                </c:pt>
                <c:pt idx="367">
                  <c:v>6.5186412847923298</c:v>
                </c:pt>
                <c:pt idx="368">
                  <c:v>6.3127007187287996</c:v>
                </c:pt>
                <c:pt idx="369">
                  <c:v>6.1934669811535299</c:v>
                </c:pt>
                <c:pt idx="370">
                  <c:v>6.0228995025792997</c:v>
                </c:pt>
                <c:pt idx="371">
                  <c:v>5.8913452956501295</c:v>
                </c:pt>
                <c:pt idx="372">
                  <c:v>5.3116984387627797</c:v>
                </c:pt>
                <c:pt idx="373">
                  <c:v>5.21135228709778</c:v>
                </c:pt>
                <c:pt idx="374">
                  <c:v>5.9559430332451102</c:v>
                </c:pt>
                <c:pt idx="375">
                  <c:v>5.9577976127764396</c:v>
                </c:pt>
                <c:pt idx="376">
                  <c:v>6.1124096139437798</c:v>
                </c:pt>
                <c:pt idx="377">
                  <c:v>6.2005175243677702</c:v>
                </c:pt>
                <c:pt idx="378">
                  <c:v>6.4889925895099898</c:v>
                </c:pt>
                <c:pt idx="379">
                  <c:v>6.4387692057060102</c:v>
                </c:pt>
                <c:pt idx="380">
                  <c:v>6.3833332788695998</c:v>
                </c:pt>
                <c:pt idx="381">
                  <c:v>6.1781715687476195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'100CoalCurtail'!$C$1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'100CoalCurtail'!$C$2:$C$383</c:f>
              <c:numCache>
                <c:formatCode>General</c:formatCode>
                <c:ptCount val="382"/>
                <c:pt idx="0">
                  <c:v>7.7233029313381198E-14</c:v>
                </c:pt>
                <c:pt idx="1">
                  <c:v>7.0686697327470907E-12</c:v>
                </c:pt>
                <c:pt idx="2">
                  <c:v>1.7683863255143202</c:v>
                </c:pt>
                <c:pt idx="3">
                  <c:v>8.0975795934241599E-21</c:v>
                </c:pt>
                <c:pt idx="4">
                  <c:v>17.9844346347057</c:v>
                </c:pt>
                <c:pt idx="5">
                  <c:v>16.7784335229295</c:v>
                </c:pt>
                <c:pt idx="6">
                  <c:v>17.0990417335194</c:v>
                </c:pt>
                <c:pt idx="7">
                  <c:v>17.338772949138299</c:v>
                </c:pt>
                <c:pt idx="8">
                  <c:v>1.2587935556632899E-21</c:v>
                </c:pt>
                <c:pt idx="9">
                  <c:v>17.259279735489901</c:v>
                </c:pt>
                <c:pt idx="10">
                  <c:v>17.129546448519502</c:v>
                </c:pt>
                <c:pt idx="11">
                  <c:v>16.478894522488602</c:v>
                </c:pt>
                <c:pt idx="12">
                  <c:v>17.521266672832802</c:v>
                </c:pt>
                <c:pt idx="13">
                  <c:v>2.9178483213837305E-14</c:v>
                </c:pt>
                <c:pt idx="14">
                  <c:v>4.0442408582178601E-14</c:v>
                </c:pt>
                <c:pt idx="15">
                  <c:v>6.42852734007895E-14</c:v>
                </c:pt>
                <c:pt idx="16">
                  <c:v>6.5583497177414898E-14</c:v>
                </c:pt>
                <c:pt idx="17">
                  <c:v>5.8440967288564888E-14</c:v>
                </c:pt>
                <c:pt idx="18">
                  <c:v>5.3140853692808797E-14</c:v>
                </c:pt>
                <c:pt idx="19">
                  <c:v>0.5241974965782269</c:v>
                </c:pt>
                <c:pt idx="20">
                  <c:v>0.6178962773660881</c:v>
                </c:pt>
                <c:pt idx="21">
                  <c:v>0.810662757484924</c:v>
                </c:pt>
                <c:pt idx="22">
                  <c:v>1.3989698594586499</c:v>
                </c:pt>
                <c:pt idx="23">
                  <c:v>2.4731559616075702</c:v>
                </c:pt>
                <c:pt idx="24">
                  <c:v>3.32288889601499</c:v>
                </c:pt>
                <c:pt idx="25">
                  <c:v>3.1790062339404699</c:v>
                </c:pt>
                <c:pt idx="26">
                  <c:v>5.6370382953723404</c:v>
                </c:pt>
                <c:pt idx="27">
                  <c:v>4.5293647034523099</c:v>
                </c:pt>
                <c:pt idx="28">
                  <c:v>3.6440998258328698</c:v>
                </c:pt>
                <c:pt idx="29">
                  <c:v>3.04002240921454</c:v>
                </c:pt>
                <c:pt idx="30">
                  <c:v>2.0253490984283902</c:v>
                </c:pt>
                <c:pt idx="31">
                  <c:v>0.31721803771732698</c:v>
                </c:pt>
                <c:pt idx="32">
                  <c:v>1.2689698962373299E-18</c:v>
                </c:pt>
                <c:pt idx="33">
                  <c:v>0.41424941665554399</c:v>
                </c:pt>
                <c:pt idx="34">
                  <c:v>1.10591760210071</c:v>
                </c:pt>
                <c:pt idx="35">
                  <c:v>1.7964396199291399</c:v>
                </c:pt>
                <c:pt idx="36">
                  <c:v>2.56251148103423</c:v>
                </c:pt>
                <c:pt idx="37">
                  <c:v>1.84816721552805</c:v>
                </c:pt>
                <c:pt idx="38">
                  <c:v>1.58337064899656</c:v>
                </c:pt>
                <c:pt idx="39">
                  <c:v>1.28373759556127</c:v>
                </c:pt>
                <c:pt idx="40">
                  <c:v>1.0833243908080501</c:v>
                </c:pt>
                <c:pt idx="41">
                  <c:v>0.8843577886532451</c:v>
                </c:pt>
                <c:pt idx="42">
                  <c:v>0.92088999397956894</c:v>
                </c:pt>
                <c:pt idx="43">
                  <c:v>1.0789270911086302</c:v>
                </c:pt>
                <c:pt idx="44">
                  <c:v>9.5440109367818609E-14</c:v>
                </c:pt>
                <c:pt idx="45">
                  <c:v>0.15364764216990698</c:v>
                </c:pt>
                <c:pt idx="46">
                  <c:v>1.3484963006905399</c:v>
                </c:pt>
                <c:pt idx="47">
                  <c:v>1.6816036185169601</c:v>
                </c:pt>
                <c:pt idx="48">
                  <c:v>1.61384717518154</c:v>
                </c:pt>
                <c:pt idx="49">
                  <c:v>1.5172536413580302</c:v>
                </c:pt>
                <c:pt idx="50">
                  <c:v>2.5006352954740501</c:v>
                </c:pt>
                <c:pt idx="51">
                  <c:v>1.54664399160262</c:v>
                </c:pt>
                <c:pt idx="52">
                  <c:v>1.1808719176535201</c:v>
                </c:pt>
                <c:pt idx="53">
                  <c:v>0.159887035115482</c:v>
                </c:pt>
                <c:pt idx="54">
                  <c:v>1.2131488401464999E-11</c:v>
                </c:pt>
                <c:pt idx="55">
                  <c:v>4.17931957591955E-20</c:v>
                </c:pt>
                <c:pt idx="56">
                  <c:v>1.27783914868315E-11</c:v>
                </c:pt>
                <c:pt idx="57">
                  <c:v>3.06050890425968E-14</c:v>
                </c:pt>
                <c:pt idx="58">
                  <c:v>5.0238973156649596E-17</c:v>
                </c:pt>
                <c:pt idx="59">
                  <c:v>4.1493171198866697E-16</c:v>
                </c:pt>
                <c:pt idx="60">
                  <c:v>2.7054420715429799E-14</c:v>
                </c:pt>
                <c:pt idx="61">
                  <c:v>0.34618622484338302</c:v>
                </c:pt>
                <c:pt idx="62">
                  <c:v>0.12069259836834599</c:v>
                </c:pt>
                <c:pt idx="63">
                  <c:v>9.2210976420319498E-14</c:v>
                </c:pt>
                <c:pt idx="64">
                  <c:v>5.4743015125523903E-14</c:v>
                </c:pt>
                <c:pt idx="65">
                  <c:v>6.2777127733604397E-14</c:v>
                </c:pt>
                <c:pt idx="66">
                  <c:v>9.0954203535044897E-14</c:v>
                </c:pt>
                <c:pt idx="67">
                  <c:v>1.03337678147219E-13</c:v>
                </c:pt>
                <c:pt idx="68">
                  <c:v>9.2308859791226198E-14</c:v>
                </c:pt>
                <c:pt idx="69">
                  <c:v>0.15977680250610002</c:v>
                </c:pt>
                <c:pt idx="70">
                  <c:v>0.89140828786579596</c:v>
                </c:pt>
                <c:pt idx="71">
                  <c:v>1.93495552873226</c:v>
                </c:pt>
                <c:pt idx="72">
                  <c:v>1.4899598155679501</c:v>
                </c:pt>
                <c:pt idx="73">
                  <c:v>1.2630718347763901</c:v>
                </c:pt>
                <c:pt idx="74">
                  <c:v>2.29589970780069</c:v>
                </c:pt>
                <c:pt idx="75">
                  <c:v>1.8814307429966399</c:v>
                </c:pt>
                <c:pt idx="76">
                  <c:v>1.1262740632133199</c:v>
                </c:pt>
                <c:pt idx="77">
                  <c:v>7.652590860781569E-2</c:v>
                </c:pt>
                <c:pt idx="78">
                  <c:v>8.9771881772361698E-18</c:v>
                </c:pt>
                <c:pt idx="79">
                  <c:v>1.36675871934534E-17</c:v>
                </c:pt>
                <c:pt idx="80">
                  <c:v>1.31026863466979E-11</c:v>
                </c:pt>
                <c:pt idx="81">
                  <c:v>3.90437250410007E-14</c:v>
                </c:pt>
                <c:pt idx="82">
                  <c:v>0.35193672121671604</c:v>
                </c:pt>
                <c:pt idx="83">
                  <c:v>0.40253980032971798</c:v>
                </c:pt>
                <c:pt idx="84">
                  <c:v>0.38617934250728098</c:v>
                </c:pt>
                <c:pt idx="85">
                  <c:v>6.1911866938021896E-13</c:v>
                </c:pt>
                <c:pt idx="86">
                  <c:v>16.4109606434032</c:v>
                </c:pt>
                <c:pt idx="87">
                  <c:v>16.2560688209273</c:v>
                </c:pt>
                <c:pt idx="88">
                  <c:v>17.5508257724488</c:v>
                </c:pt>
                <c:pt idx="89">
                  <c:v>8.3800816377877006E-14</c:v>
                </c:pt>
                <c:pt idx="90">
                  <c:v>1.15068309341533</c:v>
                </c:pt>
                <c:pt idx="91">
                  <c:v>0.66856871623104908</c:v>
                </c:pt>
                <c:pt idx="92">
                  <c:v>2.7264800305552597</c:v>
                </c:pt>
                <c:pt idx="93">
                  <c:v>2.3392643913383</c:v>
                </c:pt>
                <c:pt idx="94">
                  <c:v>1.81985506546682</c:v>
                </c:pt>
                <c:pt idx="95">
                  <c:v>1.1641563929446599</c:v>
                </c:pt>
                <c:pt idx="96">
                  <c:v>2.1649581796563697</c:v>
                </c:pt>
                <c:pt idx="97">
                  <c:v>3.5724539864268698</c:v>
                </c:pt>
                <c:pt idx="98">
                  <c:v>4.4071266180843205</c:v>
                </c:pt>
                <c:pt idx="99">
                  <c:v>3.94634650284504</c:v>
                </c:pt>
                <c:pt idx="100">
                  <c:v>3.0001866110811903</c:v>
                </c:pt>
                <c:pt idx="101">
                  <c:v>2.8788009703319699</c:v>
                </c:pt>
                <c:pt idx="102">
                  <c:v>2.8143582405762899</c:v>
                </c:pt>
                <c:pt idx="103">
                  <c:v>1.1761996145862199</c:v>
                </c:pt>
                <c:pt idx="104">
                  <c:v>0.29312239736999401</c:v>
                </c:pt>
                <c:pt idx="105">
                  <c:v>3.6130861340930104E-2</c:v>
                </c:pt>
                <c:pt idx="106">
                  <c:v>7.1608564694561498E-14</c:v>
                </c:pt>
                <c:pt idx="107">
                  <c:v>5.0464498091047094E-13</c:v>
                </c:pt>
                <c:pt idx="108">
                  <c:v>3.0044267702362603E-14</c:v>
                </c:pt>
                <c:pt idx="109">
                  <c:v>2.6928456296497501E-14</c:v>
                </c:pt>
                <c:pt idx="110">
                  <c:v>0.157668460056093</c:v>
                </c:pt>
                <c:pt idx="111">
                  <c:v>0.34311608857769099</c:v>
                </c:pt>
                <c:pt idx="112">
                  <c:v>0.22277243399600399</c:v>
                </c:pt>
                <c:pt idx="113">
                  <c:v>0.58487394788849001</c:v>
                </c:pt>
                <c:pt idx="114">
                  <c:v>0.86859346876841903</c:v>
                </c:pt>
                <c:pt idx="115">
                  <c:v>1.1321434524609499</c:v>
                </c:pt>
                <c:pt idx="116">
                  <c:v>1.53422741263525</c:v>
                </c:pt>
                <c:pt idx="117">
                  <c:v>2.3089008002262998</c:v>
                </c:pt>
                <c:pt idx="118">
                  <c:v>3.0266576160062399</c:v>
                </c:pt>
                <c:pt idx="119">
                  <c:v>1.09783748222154</c:v>
                </c:pt>
                <c:pt idx="120">
                  <c:v>1.3588984909076001</c:v>
                </c:pt>
                <c:pt idx="121">
                  <c:v>0.123160617914099</c:v>
                </c:pt>
                <c:pt idx="122">
                  <c:v>1.1287849776994998</c:v>
                </c:pt>
                <c:pt idx="123">
                  <c:v>0.99699192378186696</c:v>
                </c:pt>
                <c:pt idx="124">
                  <c:v>0.82096030179614898</c:v>
                </c:pt>
                <c:pt idx="125">
                  <c:v>1.40954237404356</c:v>
                </c:pt>
                <c:pt idx="126">
                  <c:v>0.80812233365228403</c:v>
                </c:pt>
                <c:pt idx="127">
                  <c:v>1.5139400082187302E-19</c:v>
                </c:pt>
                <c:pt idx="128">
                  <c:v>0.75087840492976798</c:v>
                </c:pt>
                <c:pt idx="129">
                  <c:v>0.17824488729460403</c:v>
                </c:pt>
                <c:pt idx="130">
                  <c:v>4.1990509165413699E-2</c:v>
                </c:pt>
                <c:pt idx="131">
                  <c:v>0.61041517866756101</c:v>
                </c:pt>
                <c:pt idx="132">
                  <c:v>0.47816894872166399</c:v>
                </c:pt>
                <c:pt idx="133">
                  <c:v>0.43065550108149697</c:v>
                </c:pt>
                <c:pt idx="134">
                  <c:v>0.309088799773092</c:v>
                </c:pt>
                <c:pt idx="135">
                  <c:v>1.3616708657174399E-20</c:v>
                </c:pt>
                <c:pt idx="136">
                  <c:v>1.12861374868645</c:v>
                </c:pt>
                <c:pt idx="137">
                  <c:v>3.1408155522201699E-2</c:v>
                </c:pt>
                <c:pt idx="138">
                  <c:v>1.36152291659397</c:v>
                </c:pt>
                <c:pt idx="139">
                  <c:v>1.0186194696719699</c:v>
                </c:pt>
                <c:pt idx="140">
                  <c:v>0.77738580600352702</c:v>
                </c:pt>
                <c:pt idx="141">
                  <c:v>1.26893571816839E-18</c:v>
                </c:pt>
                <c:pt idx="142">
                  <c:v>1.1932818464341102</c:v>
                </c:pt>
                <c:pt idx="143">
                  <c:v>1.6095814401542701</c:v>
                </c:pt>
                <c:pt idx="144">
                  <c:v>1.1565816560625102</c:v>
                </c:pt>
                <c:pt idx="145">
                  <c:v>1.58489471734126</c:v>
                </c:pt>
                <c:pt idx="146">
                  <c:v>2.8936992590573198</c:v>
                </c:pt>
                <c:pt idx="147">
                  <c:v>2.5591471160286603</c:v>
                </c:pt>
                <c:pt idx="148">
                  <c:v>1.8055928592891701</c:v>
                </c:pt>
                <c:pt idx="149">
                  <c:v>1.6631069676935599</c:v>
                </c:pt>
                <c:pt idx="150">
                  <c:v>1.4148269511310501</c:v>
                </c:pt>
                <c:pt idx="151">
                  <c:v>1.3595118151799599</c:v>
                </c:pt>
                <c:pt idx="152">
                  <c:v>1.5367381791117001</c:v>
                </c:pt>
                <c:pt idx="153">
                  <c:v>0.93981022522624302</c:v>
                </c:pt>
                <c:pt idx="154">
                  <c:v>5.9841760926668995E-12</c:v>
                </c:pt>
                <c:pt idx="155">
                  <c:v>17.705946656510001</c:v>
                </c:pt>
                <c:pt idx="156">
                  <c:v>17.199984822552299</c:v>
                </c:pt>
                <c:pt idx="157">
                  <c:v>17.1641694522982</c:v>
                </c:pt>
                <c:pt idx="158">
                  <c:v>17.010413093499501</c:v>
                </c:pt>
                <c:pt idx="159">
                  <c:v>17.2144921946777</c:v>
                </c:pt>
                <c:pt idx="160">
                  <c:v>17.590181937234401</c:v>
                </c:pt>
                <c:pt idx="161">
                  <c:v>17.321269581362202</c:v>
                </c:pt>
                <c:pt idx="162">
                  <c:v>6.3341579732336306E-14</c:v>
                </c:pt>
                <c:pt idx="163">
                  <c:v>1.08931104366006E-13</c:v>
                </c:pt>
                <c:pt idx="164">
                  <c:v>1.4376335787633498E-13</c:v>
                </c:pt>
                <c:pt idx="165">
                  <c:v>3.52430535570806E-2</c:v>
                </c:pt>
                <c:pt idx="166">
                  <c:v>0.68703288705794296</c:v>
                </c:pt>
                <c:pt idx="167">
                  <c:v>1.83129932276011</c:v>
                </c:pt>
                <c:pt idx="168">
                  <c:v>1.6651419386480799</c:v>
                </c:pt>
                <c:pt idx="169">
                  <c:v>1.5823057926582902</c:v>
                </c:pt>
                <c:pt idx="170">
                  <c:v>2.7945196375045098</c:v>
                </c:pt>
                <c:pt idx="171">
                  <c:v>3.6227657833540401</c:v>
                </c:pt>
                <c:pt idx="172">
                  <c:v>0.453097608248551</c:v>
                </c:pt>
                <c:pt idx="173">
                  <c:v>0.83925086323779308</c:v>
                </c:pt>
                <c:pt idx="174">
                  <c:v>0.44761436140423899</c:v>
                </c:pt>
                <c:pt idx="175">
                  <c:v>1.1018354269781501E-14</c:v>
                </c:pt>
                <c:pt idx="176">
                  <c:v>1.14757105328616E-14</c:v>
                </c:pt>
                <c:pt idx="177">
                  <c:v>6.8225277616365299E-14</c:v>
                </c:pt>
                <c:pt idx="178">
                  <c:v>17.4438246564449</c:v>
                </c:pt>
                <c:pt idx="179">
                  <c:v>17.7511674031071</c:v>
                </c:pt>
                <c:pt idx="180">
                  <c:v>17.689645562919502</c:v>
                </c:pt>
                <c:pt idx="181">
                  <c:v>5.2969894322559103E-14</c:v>
                </c:pt>
                <c:pt idx="182">
                  <c:v>6.0119189220036797E-14</c:v>
                </c:pt>
                <c:pt idx="183">
                  <c:v>7.0135033452282504E-14</c:v>
                </c:pt>
                <c:pt idx="184">
                  <c:v>6.78714532454569E-14</c:v>
                </c:pt>
                <c:pt idx="185">
                  <c:v>6.8091672674375105E-14</c:v>
                </c:pt>
                <c:pt idx="186">
                  <c:v>17.8974604277462</c:v>
                </c:pt>
                <c:pt idx="187">
                  <c:v>6.5526049179470599E-14</c:v>
                </c:pt>
                <c:pt idx="188">
                  <c:v>0.177215137073224</c:v>
                </c:pt>
                <c:pt idx="189">
                  <c:v>0.111233922507884</c:v>
                </c:pt>
                <c:pt idx="190">
                  <c:v>0.71139209134389791</c:v>
                </c:pt>
                <c:pt idx="191">
                  <c:v>0.28828735367048003</c:v>
                </c:pt>
                <c:pt idx="192">
                  <c:v>0.41517730423254801</c:v>
                </c:pt>
                <c:pt idx="193">
                  <c:v>0.99409852474150207</c:v>
                </c:pt>
                <c:pt idx="194">
                  <c:v>2.1002756818850297</c:v>
                </c:pt>
                <c:pt idx="195">
                  <c:v>1.22363370743926</c:v>
                </c:pt>
                <c:pt idx="196">
                  <c:v>0.41271047808307204</c:v>
                </c:pt>
                <c:pt idx="197">
                  <c:v>1.20332160767415</c:v>
                </c:pt>
                <c:pt idx="198">
                  <c:v>1.2155484271655601</c:v>
                </c:pt>
                <c:pt idx="199">
                  <c:v>1.52756729055442E-16</c:v>
                </c:pt>
                <c:pt idx="200">
                  <c:v>0.25511705678667701</c:v>
                </c:pt>
                <c:pt idx="201">
                  <c:v>0.20670540830628098</c:v>
                </c:pt>
                <c:pt idx="202">
                  <c:v>0.792946970342014</c:v>
                </c:pt>
                <c:pt idx="203">
                  <c:v>0.70220047244630202</c:v>
                </c:pt>
                <c:pt idx="204">
                  <c:v>1.5640788005968</c:v>
                </c:pt>
                <c:pt idx="205">
                  <c:v>1.5228460332581202</c:v>
                </c:pt>
                <c:pt idx="206">
                  <c:v>0.62418818963290501</c:v>
                </c:pt>
                <c:pt idx="207">
                  <c:v>0.27779491795018996</c:v>
                </c:pt>
                <c:pt idx="208">
                  <c:v>0.62683488720180691</c:v>
                </c:pt>
                <c:pt idx="209">
                  <c:v>2.2649228182821899</c:v>
                </c:pt>
                <c:pt idx="210">
                  <c:v>2.8267057664091899</c:v>
                </c:pt>
                <c:pt idx="211">
                  <c:v>2.2367814540832902</c:v>
                </c:pt>
                <c:pt idx="212">
                  <c:v>2.63015432709923</c:v>
                </c:pt>
                <c:pt idx="213">
                  <c:v>2.8861773073799499</c:v>
                </c:pt>
                <c:pt idx="214">
                  <c:v>3.8003509737493801</c:v>
                </c:pt>
                <c:pt idx="215">
                  <c:v>3.20310325021144</c:v>
                </c:pt>
                <c:pt idx="216">
                  <c:v>1.55057647099229</c:v>
                </c:pt>
                <c:pt idx="217">
                  <c:v>1.4960867474994901</c:v>
                </c:pt>
                <c:pt idx="218">
                  <c:v>2.4546152387676798</c:v>
                </c:pt>
                <c:pt idx="219">
                  <c:v>2.35122820213744</c:v>
                </c:pt>
                <c:pt idx="220">
                  <c:v>2.72938177160579</c:v>
                </c:pt>
                <c:pt idx="221">
                  <c:v>1.9528211555426001</c:v>
                </c:pt>
                <c:pt idx="222">
                  <c:v>2.2631375069870301</c:v>
                </c:pt>
                <c:pt idx="223">
                  <c:v>2.5040166454434503</c:v>
                </c:pt>
                <c:pt idx="224">
                  <c:v>2.37744920990411</c:v>
                </c:pt>
                <c:pt idx="225">
                  <c:v>3.3203340733311801</c:v>
                </c:pt>
                <c:pt idx="226">
                  <c:v>3.5369575986321102</c:v>
                </c:pt>
                <c:pt idx="227">
                  <c:v>3.6214004193898499</c:v>
                </c:pt>
                <c:pt idx="228">
                  <c:v>2.8052816733299801</c:v>
                </c:pt>
                <c:pt idx="229">
                  <c:v>3.50684872557843</c:v>
                </c:pt>
                <c:pt idx="230">
                  <c:v>2.8664901030454097</c:v>
                </c:pt>
                <c:pt idx="231">
                  <c:v>3.0140961597892399</c:v>
                </c:pt>
                <c:pt idx="232">
                  <c:v>1.6108567681871699</c:v>
                </c:pt>
                <c:pt idx="233">
                  <c:v>1.4519714587211299</c:v>
                </c:pt>
                <c:pt idx="234">
                  <c:v>1.7589704202472101</c:v>
                </c:pt>
                <c:pt idx="235">
                  <c:v>2.92697289366604</c:v>
                </c:pt>
                <c:pt idx="236">
                  <c:v>3.6264466321834403</c:v>
                </c:pt>
                <c:pt idx="237">
                  <c:v>4.7070799301519699</c:v>
                </c:pt>
                <c:pt idx="238">
                  <c:v>4.1089070124129705</c:v>
                </c:pt>
                <c:pt idx="239">
                  <c:v>3.89166823600435</c:v>
                </c:pt>
                <c:pt idx="240">
                  <c:v>3.7374023010535402</c:v>
                </c:pt>
                <c:pt idx="241">
                  <c:v>3.4729985183099004</c:v>
                </c:pt>
                <c:pt idx="242">
                  <c:v>3.7043336208459601</c:v>
                </c:pt>
                <c:pt idx="243">
                  <c:v>3.3868797200101999</c:v>
                </c:pt>
                <c:pt idx="244">
                  <c:v>2.7226917679307396</c:v>
                </c:pt>
                <c:pt idx="245">
                  <c:v>1.35170364091479</c:v>
                </c:pt>
                <c:pt idx="246">
                  <c:v>0.17546679072299801</c:v>
                </c:pt>
                <c:pt idx="247">
                  <c:v>4.7085042735000203E-15</c:v>
                </c:pt>
                <c:pt idx="248">
                  <c:v>0.19183668995997999</c:v>
                </c:pt>
                <c:pt idx="249">
                  <c:v>9.0038698434861993E-14</c:v>
                </c:pt>
                <c:pt idx="250">
                  <c:v>4.4823326364618098E-14</c:v>
                </c:pt>
                <c:pt idx="251">
                  <c:v>1.3045839863017802E-13</c:v>
                </c:pt>
                <c:pt idx="252">
                  <c:v>6.8191635957130192E-12</c:v>
                </c:pt>
                <c:pt idx="253">
                  <c:v>8.0921577547549112E-2</c:v>
                </c:pt>
                <c:pt idx="254">
                  <c:v>3.8196227766166603E-14</c:v>
                </c:pt>
                <c:pt idx="255">
                  <c:v>4.5141709225299103E-14</c:v>
                </c:pt>
                <c:pt idx="256">
                  <c:v>5.3533116027110802E-14</c:v>
                </c:pt>
                <c:pt idx="257">
                  <c:v>2.0069187476923302E-2</c:v>
                </c:pt>
                <c:pt idx="258">
                  <c:v>0.58639695643997503</c:v>
                </c:pt>
                <c:pt idx="259">
                  <c:v>1.65865691466731</c:v>
                </c:pt>
                <c:pt idx="260">
                  <c:v>0.93408611590371005</c:v>
                </c:pt>
                <c:pt idx="261">
                  <c:v>0.81894896643772597</c:v>
                </c:pt>
                <c:pt idx="262">
                  <c:v>0.66564063774662596</c:v>
                </c:pt>
                <c:pt idx="263">
                  <c:v>0.60144785596738493</c:v>
                </c:pt>
                <c:pt idx="264">
                  <c:v>4.5801113624800702E-20</c:v>
                </c:pt>
                <c:pt idx="265">
                  <c:v>0.83049706571014892</c:v>
                </c:pt>
                <c:pt idx="266">
                  <c:v>2.1593201878330501</c:v>
                </c:pt>
                <c:pt idx="267">
                  <c:v>1.23707508548436</c:v>
                </c:pt>
                <c:pt idx="268">
                  <c:v>0.68070019326672293</c:v>
                </c:pt>
                <c:pt idx="269">
                  <c:v>1.26605077844057E-17</c:v>
                </c:pt>
                <c:pt idx="270">
                  <c:v>4.4191202268128406E-22</c:v>
                </c:pt>
                <c:pt idx="271">
                  <c:v>3.0339967933394104E-13</c:v>
                </c:pt>
                <c:pt idx="272">
                  <c:v>17.750533954102497</c:v>
                </c:pt>
                <c:pt idx="273">
                  <c:v>17.956602186484499</c:v>
                </c:pt>
                <c:pt idx="274">
                  <c:v>16.873737882038</c:v>
                </c:pt>
                <c:pt idx="275">
                  <c:v>1.26840368257911E-11</c:v>
                </c:pt>
                <c:pt idx="276">
                  <c:v>7.5241751810859612E-12</c:v>
                </c:pt>
                <c:pt idx="277">
                  <c:v>8.4454019885311203E-14</c:v>
                </c:pt>
                <c:pt idx="278">
                  <c:v>17.086437389527401</c:v>
                </c:pt>
                <c:pt idx="279">
                  <c:v>17.656171784088098</c:v>
                </c:pt>
                <c:pt idx="280">
                  <c:v>17.559182648176296</c:v>
                </c:pt>
                <c:pt idx="281">
                  <c:v>5.6090550151253803E-13</c:v>
                </c:pt>
                <c:pt idx="282">
                  <c:v>17.828782720400699</c:v>
                </c:pt>
                <c:pt idx="283">
                  <c:v>3.5906887141245297E-13</c:v>
                </c:pt>
                <c:pt idx="284">
                  <c:v>2.7967918720834399E-20</c:v>
                </c:pt>
                <c:pt idx="285">
                  <c:v>1.02867334382487E-12</c:v>
                </c:pt>
                <c:pt idx="286">
                  <c:v>1.23238978166165E-14</c:v>
                </c:pt>
                <c:pt idx="287">
                  <c:v>1.16214971572686E-14</c:v>
                </c:pt>
                <c:pt idx="288">
                  <c:v>3.8246609767619304E-14</c:v>
                </c:pt>
                <c:pt idx="289">
                  <c:v>1.73917585171223</c:v>
                </c:pt>
                <c:pt idx="290">
                  <c:v>2.0785358029599803</c:v>
                </c:pt>
                <c:pt idx="291">
                  <c:v>1.5825298985382998</c:v>
                </c:pt>
                <c:pt idx="292">
                  <c:v>1.48375966022445</c:v>
                </c:pt>
                <c:pt idx="293">
                  <c:v>2.1349064833932196</c:v>
                </c:pt>
                <c:pt idx="294">
                  <c:v>2.72988512010091</c:v>
                </c:pt>
                <c:pt idx="295">
                  <c:v>1.5310741707473401</c:v>
                </c:pt>
                <c:pt idx="296">
                  <c:v>1.1565834295013599</c:v>
                </c:pt>
                <c:pt idx="297">
                  <c:v>0.34687443132137702</c:v>
                </c:pt>
                <c:pt idx="298">
                  <c:v>3.0007914349586999E-17</c:v>
                </c:pt>
                <c:pt idx="299">
                  <c:v>8.5410453146809206E-11</c:v>
                </c:pt>
                <c:pt idx="300">
                  <c:v>4.3381214216036699E-15</c:v>
                </c:pt>
                <c:pt idx="301">
                  <c:v>6.28952073595595E-10</c:v>
                </c:pt>
                <c:pt idx="302">
                  <c:v>17.312449168858901</c:v>
                </c:pt>
                <c:pt idx="303">
                  <c:v>17.079372997165198</c:v>
                </c:pt>
                <c:pt idx="304">
                  <c:v>5.9599220852713496E-13</c:v>
                </c:pt>
                <c:pt idx="305">
                  <c:v>4.03875263582047E-14</c:v>
                </c:pt>
                <c:pt idx="306">
                  <c:v>8.0447828801110603E-14</c:v>
                </c:pt>
                <c:pt idx="307">
                  <c:v>0.74783772086187905</c:v>
                </c:pt>
                <c:pt idx="308">
                  <c:v>1.3803721203238699</c:v>
                </c:pt>
                <c:pt idx="309">
                  <c:v>4.2807871258939898E-4</c:v>
                </c:pt>
                <c:pt idx="310">
                  <c:v>1.28591903644941E-21</c:v>
                </c:pt>
                <c:pt idx="311">
                  <c:v>3.1474084161863E-14</c:v>
                </c:pt>
                <c:pt idx="312">
                  <c:v>2.38509617566903E-11</c:v>
                </c:pt>
                <c:pt idx="313">
                  <c:v>2.71557854923349E-14</c:v>
                </c:pt>
                <c:pt idx="314">
                  <c:v>0.70902287041030099</c:v>
                </c:pt>
                <c:pt idx="315">
                  <c:v>1.0678532171241699</c:v>
                </c:pt>
                <c:pt idx="316">
                  <c:v>7.9856993008778803E-22</c:v>
                </c:pt>
                <c:pt idx="317">
                  <c:v>2.3138769699720501E-11</c:v>
                </c:pt>
                <c:pt idx="318">
                  <c:v>1.0245476393987799E-11</c:v>
                </c:pt>
                <c:pt idx="319">
                  <c:v>4.1293671183161097E-14</c:v>
                </c:pt>
                <c:pt idx="320">
                  <c:v>17.578472312978001</c:v>
                </c:pt>
                <c:pt idx="321">
                  <c:v>17.600944823871501</c:v>
                </c:pt>
                <c:pt idx="322">
                  <c:v>17.7127133612051</c:v>
                </c:pt>
                <c:pt idx="323">
                  <c:v>16.095994171964801</c:v>
                </c:pt>
                <c:pt idx="324">
                  <c:v>15.319554145957099</c:v>
                </c:pt>
                <c:pt idx="325">
                  <c:v>15.823037981241999</c:v>
                </c:pt>
                <c:pt idx="326">
                  <c:v>15.340342947524499</c:v>
                </c:pt>
                <c:pt idx="327">
                  <c:v>15.5512143905248</c:v>
                </c:pt>
                <c:pt idx="328">
                  <c:v>15.426741974136899</c:v>
                </c:pt>
                <c:pt idx="329">
                  <c:v>15.663785286731899</c:v>
                </c:pt>
                <c:pt idx="330">
                  <c:v>16.136094197568699</c:v>
                </c:pt>
                <c:pt idx="331">
                  <c:v>16.0810448079305</c:v>
                </c:pt>
                <c:pt idx="332">
                  <c:v>16.8838575937725</c:v>
                </c:pt>
                <c:pt idx="333">
                  <c:v>17.255373620043901</c:v>
                </c:pt>
                <c:pt idx="334">
                  <c:v>17.483858461126101</c:v>
                </c:pt>
                <c:pt idx="335">
                  <c:v>7.4158181765510105E-13</c:v>
                </c:pt>
                <c:pt idx="336">
                  <c:v>1.80276929392966E-14</c:v>
                </c:pt>
                <c:pt idx="337">
                  <c:v>7.93373224757283E-16</c:v>
                </c:pt>
                <c:pt idx="338">
                  <c:v>3.91625908156152E-14</c:v>
                </c:pt>
                <c:pt idx="339">
                  <c:v>1.47019530337278E-11</c:v>
                </c:pt>
                <c:pt idx="340">
                  <c:v>1.19800269192834E-14</c:v>
                </c:pt>
                <c:pt idx="341">
                  <c:v>17.047883830597797</c:v>
                </c:pt>
                <c:pt idx="342">
                  <c:v>17.228502076562599</c:v>
                </c:pt>
                <c:pt idx="343">
                  <c:v>17.200356098260201</c:v>
                </c:pt>
                <c:pt idx="344">
                  <c:v>17.368434202904702</c:v>
                </c:pt>
                <c:pt idx="345">
                  <c:v>17.339419280229698</c:v>
                </c:pt>
                <c:pt idx="346">
                  <c:v>17.146729891541501</c:v>
                </c:pt>
                <c:pt idx="347">
                  <c:v>15.973291103285401</c:v>
                </c:pt>
                <c:pt idx="348">
                  <c:v>15.1598755230898</c:v>
                </c:pt>
                <c:pt idx="349">
                  <c:v>15.492775465452899</c:v>
                </c:pt>
                <c:pt idx="350">
                  <c:v>14.595134899096399</c:v>
                </c:pt>
                <c:pt idx="351">
                  <c:v>14.8658286041144</c:v>
                </c:pt>
                <c:pt idx="352">
                  <c:v>14.4905240929924</c:v>
                </c:pt>
                <c:pt idx="353">
                  <c:v>15.764613579931199</c:v>
                </c:pt>
                <c:pt idx="354">
                  <c:v>16.421763738381102</c:v>
                </c:pt>
                <c:pt idx="355">
                  <c:v>16.878824779199899</c:v>
                </c:pt>
                <c:pt idx="356">
                  <c:v>16.890106222572101</c:v>
                </c:pt>
                <c:pt idx="357">
                  <c:v>17.252937757542099</c:v>
                </c:pt>
                <c:pt idx="358">
                  <c:v>17.181376261180802</c:v>
                </c:pt>
                <c:pt idx="359">
                  <c:v>16.920579453077401</c:v>
                </c:pt>
                <c:pt idx="360">
                  <c:v>17.325172614324202</c:v>
                </c:pt>
                <c:pt idx="361">
                  <c:v>1.39454980493131E-14</c:v>
                </c:pt>
                <c:pt idx="362">
                  <c:v>3.7223795561538199E-14</c:v>
                </c:pt>
                <c:pt idx="363">
                  <c:v>1.0992336672101301E-14</c:v>
                </c:pt>
                <c:pt idx="364">
                  <c:v>1.0751890072579901E-14</c:v>
                </c:pt>
                <c:pt idx="365">
                  <c:v>17.586787112317499</c:v>
                </c:pt>
                <c:pt idx="366">
                  <c:v>17.215650017684002</c:v>
                </c:pt>
                <c:pt idx="367">
                  <c:v>17.975183714967198</c:v>
                </c:pt>
                <c:pt idx="368">
                  <c:v>16.838839281267401</c:v>
                </c:pt>
                <c:pt idx="369">
                  <c:v>16.084521465126699</c:v>
                </c:pt>
                <c:pt idx="370">
                  <c:v>16.360985651585501</c:v>
                </c:pt>
                <c:pt idx="371">
                  <c:v>16.858521369004801</c:v>
                </c:pt>
                <c:pt idx="372">
                  <c:v>17.635055012257101</c:v>
                </c:pt>
                <c:pt idx="373">
                  <c:v>17.133806057643</c:v>
                </c:pt>
                <c:pt idx="374">
                  <c:v>16.240118649537301</c:v>
                </c:pt>
                <c:pt idx="375">
                  <c:v>16.0746490370841</c:v>
                </c:pt>
                <c:pt idx="376">
                  <c:v>17.066070418964902</c:v>
                </c:pt>
                <c:pt idx="377">
                  <c:v>17.677502474847397</c:v>
                </c:pt>
                <c:pt idx="378">
                  <c:v>1.8983958747209001E-14</c:v>
                </c:pt>
                <c:pt idx="379">
                  <c:v>5.3877649547730604E-13</c:v>
                </c:pt>
                <c:pt idx="380">
                  <c:v>2.7052813258654201E-14</c:v>
                </c:pt>
                <c:pt idx="381">
                  <c:v>1.2187893026469401E-14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'100CoalCurtail'!$D$1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'100CoalCurtail'!$D$2:$D$383</c:f>
              <c:numCache>
                <c:formatCode>General</c:formatCode>
                <c:ptCount val="382"/>
                <c:pt idx="0">
                  <c:v>19.347726270589998</c:v>
                </c:pt>
                <c:pt idx="1">
                  <c:v>19.869419165581199</c:v>
                </c:pt>
                <c:pt idx="2">
                  <c:v>20</c:v>
                </c:pt>
                <c:pt idx="3">
                  <c:v>19.7084049029033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18.777429735942899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18.009033053331301</c:v>
                </c:pt>
                <c:pt idx="14">
                  <c:v>18.108043788358401</c:v>
                </c:pt>
                <c:pt idx="15">
                  <c:v>18.3125547794995</c:v>
                </c:pt>
                <c:pt idx="16">
                  <c:v>19.089033648353002</c:v>
                </c:pt>
                <c:pt idx="17">
                  <c:v>18.912262709496698</c:v>
                </c:pt>
                <c:pt idx="18">
                  <c:v>19.369480183688999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19.221854708181901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19.999999999998998</c:v>
                </c:pt>
                <c:pt idx="37">
                  <c:v>20</c:v>
                </c:pt>
                <c:pt idx="38">
                  <c:v>20</c:v>
                </c:pt>
                <c:pt idx="39">
                  <c:v>19.999999999999201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19.511037620536403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19.999999999457099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19.269355590348301</c:v>
                </c:pt>
                <c:pt idx="55">
                  <c:v>19.5239469380302</c:v>
                </c:pt>
                <c:pt idx="56">
                  <c:v>19.2035712619384</c:v>
                </c:pt>
                <c:pt idx="57">
                  <c:v>19.185534671020399</c:v>
                </c:pt>
                <c:pt idx="58">
                  <c:v>18.435417666503501</c:v>
                </c:pt>
                <c:pt idx="59">
                  <c:v>18.474467788738902</c:v>
                </c:pt>
                <c:pt idx="60">
                  <c:v>18.8401637396037</c:v>
                </c:pt>
                <c:pt idx="61">
                  <c:v>20</c:v>
                </c:pt>
                <c:pt idx="62">
                  <c:v>20</c:v>
                </c:pt>
                <c:pt idx="63">
                  <c:v>19.625196898304502</c:v>
                </c:pt>
                <c:pt idx="64">
                  <c:v>19.691623620995202</c:v>
                </c:pt>
                <c:pt idx="65">
                  <c:v>18.211892008405901</c:v>
                </c:pt>
                <c:pt idx="66">
                  <c:v>19.253069443410901</c:v>
                </c:pt>
                <c:pt idx="67">
                  <c:v>19.434852006695898</c:v>
                </c:pt>
                <c:pt idx="68">
                  <c:v>19.436399737184402</c:v>
                </c:pt>
                <c:pt idx="69">
                  <c:v>20</c:v>
                </c:pt>
                <c:pt idx="70">
                  <c:v>19.999999999998398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19.935980653430601</c:v>
                </c:pt>
                <c:pt idx="79">
                  <c:v>19.836845876682698</c:v>
                </c:pt>
                <c:pt idx="80">
                  <c:v>19.207838673032299</c:v>
                </c:pt>
                <c:pt idx="81">
                  <c:v>19.634442612148302</c:v>
                </c:pt>
                <c:pt idx="82">
                  <c:v>20</c:v>
                </c:pt>
                <c:pt idx="83">
                  <c:v>20</c:v>
                </c:pt>
                <c:pt idx="84">
                  <c:v>19.999999999978201</c:v>
                </c:pt>
                <c:pt idx="85">
                  <c:v>18.330932153813702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19.423887795035501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19.999999999998199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19.911515099160702</c:v>
                </c:pt>
                <c:pt idx="107">
                  <c:v>19.142256713749898</c:v>
                </c:pt>
                <c:pt idx="108">
                  <c:v>18.8348744502294</c:v>
                </c:pt>
                <c:pt idx="109">
                  <c:v>19.856395191344799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19.999999999998199</c:v>
                </c:pt>
                <c:pt idx="119">
                  <c:v>20</c:v>
                </c:pt>
                <c:pt idx="120">
                  <c:v>19.999999999998998</c:v>
                </c:pt>
                <c:pt idx="121">
                  <c:v>20</c:v>
                </c:pt>
                <c:pt idx="122">
                  <c:v>19.999999999999801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19.9770106930693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19.999999999985199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19.872090332469</c:v>
                </c:pt>
                <c:pt idx="136">
                  <c:v>20</c:v>
                </c:pt>
                <c:pt idx="137">
                  <c:v>20</c:v>
                </c:pt>
                <c:pt idx="138">
                  <c:v>19.999999999996799</c:v>
                </c:pt>
                <c:pt idx="139">
                  <c:v>20</c:v>
                </c:pt>
                <c:pt idx="140">
                  <c:v>20</c:v>
                </c:pt>
                <c:pt idx="141">
                  <c:v>19.982502643722299</c:v>
                </c:pt>
                <c:pt idx="142">
                  <c:v>20</c:v>
                </c:pt>
                <c:pt idx="143">
                  <c:v>19.9999999999939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19.853482234647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18.389904274835402</c:v>
                </c:pt>
                <c:pt idx="163">
                  <c:v>19.511457937673899</c:v>
                </c:pt>
                <c:pt idx="164">
                  <c:v>19.854766951405601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18.563789214257003</c:v>
                </c:pt>
                <c:pt idx="176">
                  <c:v>18.2064456308416</c:v>
                </c:pt>
                <c:pt idx="177">
                  <c:v>18.271110822333402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18.795235612406398</c:v>
                </c:pt>
                <c:pt idx="182">
                  <c:v>18.5155366952437</c:v>
                </c:pt>
                <c:pt idx="183">
                  <c:v>18.647245497094403</c:v>
                </c:pt>
                <c:pt idx="184">
                  <c:v>18.5061732848568</c:v>
                </c:pt>
                <c:pt idx="185">
                  <c:v>18.5494605851747</c:v>
                </c:pt>
                <c:pt idx="186">
                  <c:v>0</c:v>
                </c:pt>
                <c:pt idx="187">
                  <c:v>18.844097705607499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19.999999998491102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19.818407320746701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19.999999999982702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19.999999999999801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19.999999999996998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19.999999999999503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19.999999999998998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19.9999999985899</c:v>
                </c:pt>
                <c:pt idx="240">
                  <c:v>19.9999999994366</c:v>
                </c:pt>
                <c:pt idx="241">
                  <c:v>20</c:v>
                </c:pt>
                <c:pt idx="242">
                  <c:v>19.999999999998902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19.586205624883501</c:v>
                </c:pt>
                <c:pt idx="248">
                  <c:v>20</c:v>
                </c:pt>
                <c:pt idx="249">
                  <c:v>19.51334609772</c:v>
                </c:pt>
                <c:pt idx="250">
                  <c:v>19.2816142123446</c:v>
                </c:pt>
                <c:pt idx="251">
                  <c:v>19.183163769668898</c:v>
                </c:pt>
                <c:pt idx="252">
                  <c:v>19.564847755914602</c:v>
                </c:pt>
                <c:pt idx="253">
                  <c:v>20</c:v>
                </c:pt>
                <c:pt idx="254">
                  <c:v>19.615026091675301</c:v>
                </c:pt>
                <c:pt idx="255">
                  <c:v>19.272881306967001</c:v>
                </c:pt>
                <c:pt idx="256">
                  <c:v>19.0113379577442</c:v>
                </c:pt>
                <c:pt idx="257">
                  <c:v>20</c:v>
                </c:pt>
                <c:pt idx="258">
                  <c:v>20</c:v>
                </c:pt>
                <c:pt idx="259">
                  <c:v>19.999999999998099</c:v>
                </c:pt>
                <c:pt idx="260">
                  <c:v>20</c:v>
                </c:pt>
                <c:pt idx="261">
                  <c:v>19.999999996243602</c:v>
                </c:pt>
                <c:pt idx="262">
                  <c:v>20</c:v>
                </c:pt>
                <c:pt idx="263">
                  <c:v>20</c:v>
                </c:pt>
                <c:pt idx="264">
                  <c:v>19.803186365700199</c:v>
                </c:pt>
                <c:pt idx="265">
                  <c:v>19.999999997014001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19.8411732094212</c:v>
                </c:pt>
                <c:pt idx="270">
                  <c:v>19.665621658038198</c:v>
                </c:pt>
                <c:pt idx="271">
                  <c:v>18.7985412230002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18.041736718022101</c:v>
                </c:pt>
                <c:pt idx="276">
                  <c:v>18.414102269738102</c:v>
                </c:pt>
                <c:pt idx="277">
                  <c:v>19.890837360742001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18.284502979962301</c:v>
                </c:pt>
                <c:pt idx="282">
                  <c:v>0</c:v>
                </c:pt>
                <c:pt idx="283">
                  <c:v>19.127265432806599</c:v>
                </c:pt>
                <c:pt idx="284">
                  <c:v>19.958008886444297</c:v>
                </c:pt>
                <c:pt idx="285">
                  <c:v>19.838725037385199</c:v>
                </c:pt>
                <c:pt idx="286">
                  <c:v>19.307245018224798</c:v>
                </c:pt>
                <c:pt idx="287">
                  <c:v>19.527226873082899</c:v>
                </c:pt>
                <c:pt idx="288">
                  <c:v>19.625850965349599</c:v>
                </c:pt>
                <c:pt idx="289">
                  <c:v>20</c:v>
                </c:pt>
                <c:pt idx="290">
                  <c:v>19.999999999999901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19.386354447831401</c:v>
                </c:pt>
                <c:pt idx="299">
                  <c:v>18.2509698297523</c:v>
                </c:pt>
                <c:pt idx="300">
                  <c:v>18.426024525175599</c:v>
                </c:pt>
                <c:pt idx="301">
                  <c:v>18.0561956326247</c:v>
                </c:pt>
                <c:pt idx="302">
                  <c:v>0</c:v>
                </c:pt>
                <c:pt idx="303">
                  <c:v>0</c:v>
                </c:pt>
                <c:pt idx="304">
                  <c:v>18.307247216618698</c:v>
                </c:pt>
                <c:pt idx="305">
                  <c:v>18.6258637531574</c:v>
                </c:pt>
                <c:pt idx="306">
                  <c:v>19.920143803725299</c:v>
                </c:pt>
                <c:pt idx="307">
                  <c:v>19.9999999999994</c:v>
                </c:pt>
                <c:pt idx="308">
                  <c:v>20</c:v>
                </c:pt>
                <c:pt idx="309">
                  <c:v>20</c:v>
                </c:pt>
                <c:pt idx="310">
                  <c:v>19.878466828756899</c:v>
                </c:pt>
                <c:pt idx="311">
                  <c:v>19.5869165990208</c:v>
                </c:pt>
                <c:pt idx="312">
                  <c:v>19.608020003575</c:v>
                </c:pt>
                <c:pt idx="313">
                  <c:v>19.195009469752101</c:v>
                </c:pt>
                <c:pt idx="314">
                  <c:v>20</c:v>
                </c:pt>
                <c:pt idx="315">
                  <c:v>20</c:v>
                </c:pt>
                <c:pt idx="316">
                  <c:v>19.5570325800478</c:v>
                </c:pt>
                <c:pt idx="317">
                  <c:v>19.889887466803799</c:v>
                </c:pt>
                <c:pt idx="318">
                  <c:v>19.370528502867298</c:v>
                </c:pt>
                <c:pt idx="319">
                  <c:v>18.009508474027399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18.086281016866302</c:v>
                </c:pt>
                <c:pt idx="336">
                  <c:v>19.1157675552634</c:v>
                </c:pt>
                <c:pt idx="337">
                  <c:v>18.551760419988202</c:v>
                </c:pt>
                <c:pt idx="338">
                  <c:v>19.227644088523199</c:v>
                </c:pt>
                <c:pt idx="339">
                  <c:v>18.9364487702695</c:v>
                </c:pt>
                <c:pt idx="340">
                  <c:v>18.027363735964101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18.092221853858</c:v>
                </c:pt>
                <c:pt idx="362">
                  <c:v>18.202153783098499</c:v>
                </c:pt>
                <c:pt idx="363">
                  <c:v>18.131873582395201</c:v>
                </c:pt>
                <c:pt idx="364">
                  <c:v>18.426755131359201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18.458200746108702</c:v>
                </c:pt>
                <c:pt idx="379">
                  <c:v>18.083075794977699</c:v>
                </c:pt>
                <c:pt idx="380">
                  <c:v>19.032201725619601</c:v>
                </c:pt>
                <c:pt idx="381">
                  <c:v>19.215053415133198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'100CoalCurtail'!$E$1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'100CoalCurtail'!$E$2:$E$383</c:f>
              <c:numCache>
                <c:formatCode>General</c:formatCode>
                <c:ptCount val="382"/>
                <c:pt idx="0">
                  <c:v>25.171654975804699</c:v>
                </c:pt>
                <c:pt idx="1">
                  <c:v>24.917209879576301</c:v>
                </c:pt>
                <c:pt idx="2">
                  <c:v>25.497330000779598</c:v>
                </c:pt>
                <c:pt idx="3">
                  <c:v>24.180599999996399</c:v>
                </c:pt>
                <c:pt idx="4">
                  <c:v>22.865565000529202</c:v>
                </c:pt>
                <c:pt idx="5">
                  <c:v>21.964124999825099</c:v>
                </c:pt>
                <c:pt idx="6">
                  <c:v>22.306920015963797</c:v>
                </c:pt>
                <c:pt idx="7">
                  <c:v>21.619169906157801</c:v>
                </c:pt>
                <c:pt idx="8">
                  <c:v>21.693469999999401</c:v>
                </c:pt>
                <c:pt idx="9">
                  <c:v>21.0831449999746</c:v>
                </c:pt>
                <c:pt idx="10">
                  <c:v>21.977744999998798</c:v>
                </c:pt>
                <c:pt idx="11">
                  <c:v>22.6823100937543</c:v>
                </c:pt>
                <c:pt idx="12">
                  <c:v>23.403009999583301</c:v>
                </c:pt>
                <c:pt idx="13">
                  <c:v>25.215259999849799</c:v>
                </c:pt>
                <c:pt idx="14">
                  <c:v>25.571894994957997</c:v>
                </c:pt>
                <c:pt idx="15">
                  <c:v>26.035585002022099</c:v>
                </c:pt>
                <c:pt idx="16">
                  <c:v>26.366910000411298</c:v>
                </c:pt>
                <c:pt idx="17">
                  <c:v>26.138619979049501</c:v>
                </c:pt>
                <c:pt idx="18">
                  <c:v>26.2812050011377</c:v>
                </c:pt>
                <c:pt idx="19">
                  <c:v>27.0688400001075</c:v>
                </c:pt>
                <c:pt idx="20">
                  <c:v>26.9752350004097</c:v>
                </c:pt>
                <c:pt idx="21">
                  <c:v>26.5852950000153</c:v>
                </c:pt>
                <c:pt idx="22">
                  <c:v>26.465655000000503</c:v>
                </c:pt>
                <c:pt idx="23">
                  <c:v>26.671784998263103</c:v>
                </c:pt>
                <c:pt idx="24">
                  <c:v>26.527755000362699</c:v>
                </c:pt>
                <c:pt idx="25">
                  <c:v>25.544325012842801</c:v>
                </c:pt>
                <c:pt idx="26">
                  <c:v>27.031995009281701</c:v>
                </c:pt>
                <c:pt idx="27">
                  <c:v>26.0837900000021</c:v>
                </c:pt>
                <c:pt idx="28">
                  <c:v>25.692325000015497</c:v>
                </c:pt>
                <c:pt idx="29">
                  <c:v>25.7094299999996</c:v>
                </c:pt>
                <c:pt idx="30">
                  <c:v>25.2368650016438</c:v>
                </c:pt>
                <c:pt idx="31">
                  <c:v>23.949615000000001</c:v>
                </c:pt>
                <c:pt idx="32">
                  <c:v>23.0353349999748</c:v>
                </c:pt>
                <c:pt idx="33">
                  <c:v>24.5429350000006</c:v>
                </c:pt>
                <c:pt idx="34">
                  <c:v>25.963624999996998</c:v>
                </c:pt>
                <c:pt idx="35">
                  <c:v>27.1807350113951</c:v>
                </c:pt>
                <c:pt idx="36">
                  <c:v>28.786590005087699</c:v>
                </c:pt>
                <c:pt idx="37">
                  <c:v>28.418375000006101</c:v>
                </c:pt>
                <c:pt idx="38">
                  <c:v>29.079884999854102</c:v>
                </c:pt>
                <c:pt idx="39">
                  <c:v>29.279774977277199</c:v>
                </c:pt>
                <c:pt idx="40">
                  <c:v>29.333975000137201</c:v>
                </c:pt>
                <c:pt idx="41">
                  <c:v>29.123540000018298</c:v>
                </c:pt>
                <c:pt idx="42">
                  <c:v>29.067415000004399</c:v>
                </c:pt>
                <c:pt idx="43">
                  <c:v>29.3563000000782</c:v>
                </c:pt>
                <c:pt idx="44">
                  <c:v>27.392879986093202</c:v>
                </c:pt>
                <c:pt idx="45">
                  <c:v>27.296680000188097</c:v>
                </c:pt>
                <c:pt idx="46">
                  <c:v>27.346224997920199</c:v>
                </c:pt>
                <c:pt idx="47">
                  <c:v>26.728050008416201</c:v>
                </c:pt>
                <c:pt idx="48">
                  <c:v>25.658705004393902</c:v>
                </c:pt>
                <c:pt idx="49">
                  <c:v>24.870750000009298</c:v>
                </c:pt>
                <c:pt idx="50">
                  <c:v>25.087515000003499</c:v>
                </c:pt>
                <c:pt idx="51">
                  <c:v>24.607539999750799</c:v>
                </c:pt>
                <c:pt idx="52">
                  <c:v>24.742254999404398</c:v>
                </c:pt>
                <c:pt idx="53">
                  <c:v>23.944560000012601</c:v>
                </c:pt>
                <c:pt idx="54">
                  <c:v>23.351889928129502</c:v>
                </c:pt>
                <c:pt idx="55">
                  <c:v>23.247024999998199</c:v>
                </c:pt>
                <c:pt idx="56">
                  <c:v>22.5105249740263</c:v>
                </c:pt>
                <c:pt idx="57">
                  <c:v>22.460864976765102</c:v>
                </c:pt>
                <c:pt idx="58">
                  <c:v>22.685079998446199</c:v>
                </c:pt>
                <c:pt idx="59">
                  <c:v>23.775414999082599</c:v>
                </c:pt>
                <c:pt idx="60">
                  <c:v>24.906635001978799</c:v>
                </c:pt>
                <c:pt idx="61">
                  <c:v>26.550140000003402</c:v>
                </c:pt>
                <c:pt idx="62">
                  <c:v>27.333175000122399</c:v>
                </c:pt>
                <c:pt idx="63">
                  <c:v>27.576654995153</c:v>
                </c:pt>
                <c:pt idx="64">
                  <c:v>28.003310018596903</c:v>
                </c:pt>
                <c:pt idx="65">
                  <c:v>27.072135005475499</c:v>
                </c:pt>
                <c:pt idx="66">
                  <c:v>28.111519997402898</c:v>
                </c:pt>
                <c:pt idx="67">
                  <c:v>28.163029973596302</c:v>
                </c:pt>
                <c:pt idx="68">
                  <c:v>27.636370019088698</c:v>
                </c:pt>
                <c:pt idx="69">
                  <c:v>27.512805014009899</c:v>
                </c:pt>
                <c:pt idx="70">
                  <c:v>27.318454978243299</c:v>
                </c:pt>
                <c:pt idx="71">
                  <c:v>27.491175000012099</c:v>
                </c:pt>
                <c:pt idx="72">
                  <c:v>26.813599999901299</c:v>
                </c:pt>
                <c:pt idx="73">
                  <c:v>25.910025000143502</c:v>
                </c:pt>
                <c:pt idx="74">
                  <c:v>25.904714999946901</c:v>
                </c:pt>
                <c:pt idx="75">
                  <c:v>25.867859999905502</c:v>
                </c:pt>
                <c:pt idx="76">
                  <c:v>25.5430500000076</c:v>
                </c:pt>
                <c:pt idx="77">
                  <c:v>24.708425000000599</c:v>
                </c:pt>
                <c:pt idx="78">
                  <c:v>24.527180002681099</c:v>
                </c:pt>
                <c:pt idx="79">
                  <c:v>24.775839996901301</c:v>
                </c:pt>
                <c:pt idx="80">
                  <c:v>24.274030114109799</c:v>
                </c:pt>
                <c:pt idx="81">
                  <c:v>24.8194250142013</c:v>
                </c:pt>
                <c:pt idx="82">
                  <c:v>25.846665000022103</c:v>
                </c:pt>
                <c:pt idx="83">
                  <c:v>26.5478100001428</c:v>
                </c:pt>
                <c:pt idx="84">
                  <c:v>27.388074981504801</c:v>
                </c:pt>
                <c:pt idx="85">
                  <c:v>26.505254997570901</c:v>
                </c:pt>
                <c:pt idx="86">
                  <c:v>26.144075014044102</c:v>
                </c:pt>
                <c:pt idx="87">
                  <c:v>26.682574998534299</c:v>
                </c:pt>
                <c:pt idx="88">
                  <c:v>27.808710003660099</c:v>
                </c:pt>
                <c:pt idx="89">
                  <c:v>28.871064994647401</c:v>
                </c:pt>
                <c:pt idx="90">
                  <c:v>30.245579999877599</c:v>
                </c:pt>
                <c:pt idx="91">
                  <c:v>29.626170000126201</c:v>
                </c:pt>
                <c:pt idx="92">
                  <c:v>31.401815000018601</c:v>
                </c:pt>
                <c:pt idx="93">
                  <c:v>30.835694997527497</c:v>
                </c:pt>
                <c:pt idx="94">
                  <c:v>29.758885019806101</c:v>
                </c:pt>
                <c:pt idx="95">
                  <c:v>28.029920000110497</c:v>
                </c:pt>
                <c:pt idx="96">
                  <c:v>27.638550016765301</c:v>
                </c:pt>
                <c:pt idx="97">
                  <c:v>27.9606500002796</c:v>
                </c:pt>
                <c:pt idx="98">
                  <c:v>27.162074999997799</c:v>
                </c:pt>
                <c:pt idx="99">
                  <c:v>26.3506150000206</c:v>
                </c:pt>
                <c:pt idx="100">
                  <c:v>25.512775000005799</c:v>
                </c:pt>
                <c:pt idx="101">
                  <c:v>25.317130000006497</c:v>
                </c:pt>
                <c:pt idx="102">
                  <c:v>25.6598350000076</c:v>
                </c:pt>
                <c:pt idx="103">
                  <c:v>24.800759999710898</c:v>
                </c:pt>
                <c:pt idx="104">
                  <c:v>23.643654999925701</c:v>
                </c:pt>
                <c:pt idx="105">
                  <c:v>23.150095000274398</c:v>
                </c:pt>
                <c:pt idx="106">
                  <c:v>23.4484348691844</c:v>
                </c:pt>
                <c:pt idx="107">
                  <c:v>23.742645005224102</c:v>
                </c:pt>
                <c:pt idx="108">
                  <c:v>24.2566199949988</c:v>
                </c:pt>
                <c:pt idx="109">
                  <c:v>25.775845051714498</c:v>
                </c:pt>
                <c:pt idx="110">
                  <c:v>27.3636599945509</c:v>
                </c:pt>
                <c:pt idx="111">
                  <c:v>27.920515000001799</c:v>
                </c:pt>
                <c:pt idx="112">
                  <c:v>27.8160599977716</c:v>
                </c:pt>
                <c:pt idx="113">
                  <c:v>28.262210000007499</c:v>
                </c:pt>
                <c:pt idx="114">
                  <c:v>28.7022399767413</c:v>
                </c:pt>
                <c:pt idx="115">
                  <c:v>29.280229996653699</c:v>
                </c:pt>
                <c:pt idx="116">
                  <c:v>29.342964997709803</c:v>
                </c:pt>
                <c:pt idx="117">
                  <c:v>29.437644972221197</c:v>
                </c:pt>
                <c:pt idx="118">
                  <c:v>29.6515600320534</c:v>
                </c:pt>
                <c:pt idx="119">
                  <c:v>27.039109999999297</c:v>
                </c:pt>
                <c:pt idx="120">
                  <c:v>26.1685250240782</c:v>
                </c:pt>
                <c:pt idx="121">
                  <c:v>25.678545000065899</c:v>
                </c:pt>
                <c:pt idx="122">
                  <c:v>24.754070012312699</c:v>
                </c:pt>
                <c:pt idx="123">
                  <c:v>24.4202749991255</c:v>
                </c:pt>
                <c:pt idx="124">
                  <c:v>24.1238750000098</c:v>
                </c:pt>
                <c:pt idx="125">
                  <c:v>23.812585000004301</c:v>
                </c:pt>
                <c:pt idx="126">
                  <c:v>22.838625000005301</c:v>
                </c:pt>
                <c:pt idx="127">
                  <c:v>22.093704999960398</c:v>
                </c:pt>
                <c:pt idx="128">
                  <c:v>22.566205000002501</c:v>
                </c:pt>
                <c:pt idx="129">
                  <c:v>21.837009999994102</c:v>
                </c:pt>
                <c:pt idx="130">
                  <c:v>22.350330000001797</c:v>
                </c:pt>
                <c:pt idx="131">
                  <c:v>23.608474994299101</c:v>
                </c:pt>
                <c:pt idx="132">
                  <c:v>24.600614998472501</c:v>
                </c:pt>
                <c:pt idx="133">
                  <c:v>25.657200000136303</c:v>
                </c:pt>
                <c:pt idx="134">
                  <c:v>26.937490006832299</c:v>
                </c:pt>
                <c:pt idx="135">
                  <c:v>27.785659999998501</c:v>
                </c:pt>
                <c:pt idx="136">
                  <c:v>29.095535000012202</c:v>
                </c:pt>
                <c:pt idx="137">
                  <c:v>28.849245000166697</c:v>
                </c:pt>
                <c:pt idx="138">
                  <c:v>30.1405999979428</c:v>
                </c:pt>
                <c:pt idx="139">
                  <c:v>30.006440000118001</c:v>
                </c:pt>
                <c:pt idx="140">
                  <c:v>29.5864750000001</c:v>
                </c:pt>
                <c:pt idx="141">
                  <c:v>28.466284990838602</c:v>
                </c:pt>
                <c:pt idx="142">
                  <c:v>28.2639749999997</c:v>
                </c:pt>
                <c:pt idx="143">
                  <c:v>27.289555017567501</c:v>
                </c:pt>
                <c:pt idx="144">
                  <c:v>25.9563100000031</c:v>
                </c:pt>
                <c:pt idx="145">
                  <c:v>25.833274999999002</c:v>
                </c:pt>
                <c:pt idx="146">
                  <c:v>25.653110000001899</c:v>
                </c:pt>
                <c:pt idx="147">
                  <c:v>24.754465000008</c:v>
                </c:pt>
                <c:pt idx="148">
                  <c:v>23.510624999996999</c:v>
                </c:pt>
                <c:pt idx="149">
                  <c:v>22.811430005404702</c:v>
                </c:pt>
                <c:pt idx="150">
                  <c:v>22.5235200000037</c:v>
                </c:pt>
                <c:pt idx="151">
                  <c:v>22.279879999061702</c:v>
                </c:pt>
                <c:pt idx="152">
                  <c:v>22.5253799995881</c:v>
                </c:pt>
                <c:pt idx="153">
                  <c:v>22.439145000002899</c:v>
                </c:pt>
                <c:pt idx="154">
                  <c:v>22.687584983580201</c:v>
                </c:pt>
                <c:pt idx="155">
                  <c:v>22.588384985248702</c:v>
                </c:pt>
                <c:pt idx="156">
                  <c:v>23.135275000003301</c:v>
                </c:pt>
                <c:pt idx="157">
                  <c:v>23.951934939678999</c:v>
                </c:pt>
                <c:pt idx="158">
                  <c:v>24.525620001422098</c:v>
                </c:pt>
                <c:pt idx="159">
                  <c:v>25.881844998073497</c:v>
                </c:pt>
                <c:pt idx="160">
                  <c:v>26.622494998927902</c:v>
                </c:pt>
                <c:pt idx="161">
                  <c:v>26.223100036937499</c:v>
                </c:pt>
                <c:pt idx="162">
                  <c:v>26.7445149987511</c:v>
                </c:pt>
                <c:pt idx="163">
                  <c:v>27.4975900049191</c:v>
                </c:pt>
                <c:pt idx="164">
                  <c:v>27.186665045234498</c:v>
                </c:pt>
                <c:pt idx="165">
                  <c:v>26.888155000002602</c:v>
                </c:pt>
                <c:pt idx="166">
                  <c:v>26.933715000001801</c:v>
                </c:pt>
                <c:pt idx="167">
                  <c:v>27.421325000000802</c:v>
                </c:pt>
                <c:pt idx="168">
                  <c:v>26.706315000001101</c:v>
                </c:pt>
                <c:pt idx="169">
                  <c:v>25.495500000057497</c:v>
                </c:pt>
                <c:pt idx="170">
                  <c:v>25.520230000022302</c:v>
                </c:pt>
                <c:pt idx="171">
                  <c:v>26.427200000019397</c:v>
                </c:pt>
                <c:pt idx="172">
                  <c:v>23.800600000000902</c:v>
                </c:pt>
                <c:pt idx="173">
                  <c:v>24.147284999443897</c:v>
                </c:pt>
                <c:pt idx="174">
                  <c:v>23.8327950000022</c:v>
                </c:pt>
                <c:pt idx="175">
                  <c:v>22.1801750344395</c:v>
                </c:pt>
                <c:pt idx="176">
                  <c:v>21.740340055854602</c:v>
                </c:pt>
                <c:pt idx="177">
                  <c:v>21.612125010004799</c:v>
                </c:pt>
                <c:pt idx="178">
                  <c:v>21.727959806978202</c:v>
                </c:pt>
                <c:pt idx="179">
                  <c:v>22.788505005426902</c:v>
                </c:pt>
                <c:pt idx="180">
                  <c:v>23.167314995808599</c:v>
                </c:pt>
                <c:pt idx="181">
                  <c:v>24.368365000810403</c:v>
                </c:pt>
                <c:pt idx="182">
                  <c:v>25.208039996526402</c:v>
                </c:pt>
                <c:pt idx="183">
                  <c:v>26.1469850114423</c:v>
                </c:pt>
                <c:pt idx="184">
                  <c:v>26.532240000129498</c:v>
                </c:pt>
                <c:pt idx="185">
                  <c:v>27.180239998268402</c:v>
                </c:pt>
                <c:pt idx="186">
                  <c:v>26.7240149422556</c:v>
                </c:pt>
                <c:pt idx="187">
                  <c:v>27.8690050132079</c:v>
                </c:pt>
                <c:pt idx="188">
                  <c:v>28.597319999968999</c:v>
                </c:pt>
                <c:pt idx="189">
                  <c:v>27.8134550137306</c:v>
                </c:pt>
                <c:pt idx="190">
                  <c:v>27.739175020062298</c:v>
                </c:pt>
                <c:pt idx="191">
                  <c:v>26.690600000001503</c:v>
                </c:pt>
                <c:pt idx="192">
                  <c:v>26.040470000017901</c:v>
                </c:pt>
                <c:pt idx="193">
                  <c:v>25.589350000055802</c:v>
                </c:pt>
                <c:pt idx="194">
                  <c:v>25.550554970106099</c:v>
                </c:pt>
                <c:pt idx="195">
                  <c:v>24.993434999999401</c:v>
                </c:pt>
                <c:pt idx="196">
                  <c:v>24.462690000001999</c:v>
                </c:pt>
                <c:pt idx="197">
                  <c:v>25.042579999691</c:v>
                </c:pt>
                <c:pt idx="198">
                  <c:v>25.029350000003401</c:v>
                </c:pt>
                <c:pt idx="199">
                  <c:v>23.891815000764598</c:v>
                </c:pt>
                <c:pt idx="200">
                  <c:v>24.076685000319099</c:v>
                </c:pt>
                <c:pt idx="201">
                  <c:v>23.399965000026899</c:v>
                </c:pt>
                <c:pt idx="202">
                  <c:v>24.110130000005199</c:v>
                </c:pt>
                <c:pt idx="203">
                  <c:v>25.327974984989599</c:v>
                </c:pt>
                <c:pt idx="204">
                  <c:v>26.424124999812602</c:v>
                </c:pt>
                <c:pt idx="205">
                  <c:v>27.352049973162899</c:v>
                </c:pt>
                <c:pt idx="206">
                  <c:v>27.708920000009499</c:v>
                </c:pt>
                <c:pt idx="207">
                  <c:v>28.060545012143699</c:v>
                </c:pt>
                <c:pt idx="208">
                  <c:v>28.849864999708</c:v>
                </c:pt>
                <c:pt idx="209">
                  <c:v>30.558704998696602</c:v>
                </c:pt>
                <c:pt idx="210">
                  <c:v>31.236290013490699</c:v>
                </c:pt>
                <c:pt idx="211">
                  <c:v>30.3787800000004</c:v>
                </c:pt>
                <c:pt idx="212">
                  <c:v>30.191409999349499</c:v>
                </c:pt>
                <c:pt idx="213">
                  <c:v>29.651605000003002</c:v>
                </c:pt>
                <c:pt idx="214">
                  <c:v>29.8059550000029</c:v>
                </c:pt>
                <c:pt idx="215">
                  <c:v>28.6331550488663</c:v>
                </c:pt>
                <c:pt idx="216">
                  <c:v>27.6148150000061</c:v>
                </c:pt>
                <c:pt idx="217">
                  <c:v>26.932850000208699</c:v>
                </c:pt>
                <c:pt idx="218">
                  <c:v>26.5498450407134</c:v>
                </c:pt>
                <c:pt idx="219">
                  <c:v>26.092955000008502</c:v>
                </c:pt>
                <c:pt idx="220">
                  <c:v>25.8364650000102</c:v>
                </c:pt>
                <c:pt idx="221">
                  <c:v>25.0172650391691</c:v>
                </c:pt>
                <c:pt idx="222">
                  <c:v>24.868150000004501</c:v>
                </c:pt>
                <c:pt idx="223">
                  <c:v>24.8681450000072</c:v>
                </c:pt>
                <c:pt idx="224">
                  <c:v>24.725955000005399</c:v>
                </c:pt>
                <c:pt idx="225">
                  <c:v>25.256744999998702</c:v>
                </c:pt>
                <c:pt idx="226">
                  <c:v>25.963030041476902</c:v>
                </c:pt>
                <c:pt idx="227">
                  <c:v>26.447249999528701</c:v>
                </c:pt>
                <c:pt idx="228">
                  <c:v>26.927465000000002</c:v>
                </c:pt>
                <c:pt idx="229">
                  <c:v>28.359089999996399</c:v>
                </c:pt>
                <c:pt idx="230">
                  <c:v>28.7589600000479</c:v>
                </c:pt>
                <c:pt idx="231">
                  <c:v>29.218260046104902</c:v>
                </c:pt>
                <c:pt idx="232">
                  <c:v>28.261229999999703</c:v>
                </c:pt>
                <c:pt idx="233">
                  <c:v>28.485230000003099</c:v>
                </c:pt>
                <c:pt idx="234">
                  <c:v>28.688739968055899</c:v>
                </c:pt>
                <c:pt idx="235">
                  <c:v>29.557349999998699</c:v>
                </c:pt>
                <c:pt idx="236">
                  <c:v>29.831520000022902</c:v>
                </c:pt>
                <c:pt idx="237">
                  <c:v>30.193500000206001</c:v>
                </c:pt>
                <c:pt idx="238">
                  <c:v>28.874609999861601</c:v>
                </c:pt>
                <c:pt idx="239">
                  <c:v>27.887794825067299</c:v>
                </c:pt>
                <c:pt idx="240">
                  <c:v>26.924989955550998</c:v>
                </c:pt>
                <c:pt idx="241">
                  <c:v>25.883079999992198</c:v>
                </c:pt>
                <c:pt idx="242">
                  <c:v>25.472264993507199</c:v>
                </c:pt>
                <c:pt idx="243">
                  <c:v>25.326584999999998</c:v>
                </c:pt>
                <c:pt idx="244">
                  <c:v>25.060470000008699</c:v>
                </c:pt>
                <c:pt idx="245">
                  <c:v>24.191829975092002</c:v>
                </c:pt>
                <c:pt idx="246">
                  <c:v>23.127264999925302</c:v>
                </c:pt>
                <c:pt idx="247">
                  <c:v>22.518774890523002</c:v>
                </c:pt>
                <c:pt idx="248">
                  <c:v>23.0058649999016</c:v>
                </c:pt>
                <c:pt idx="249">
                  <c:v>22.691214959371599</c:v>
                </c:pt>
                <c:pt idx="250">
                  <c:v>23.216915000550699</c:v>
                </c:pt>
                <c:pt idx="251">
                  <c:v>24.041315001145598</c:v>
                </c:pt>
                <c:pt idx="252">
                  <c:v>25.436024988115499</c:v>
                </c:pt>
                <c:pt idx="253">
                  <c:v>26.8375250002135</c:v>
                </c:pt>
                <c:pt idx="254">
                  <c:v>27.793144982567302</c:v>
                </c:pt>
                <c:pt idx="255">
                  <c:v>28.7466800178473</c:v>
                </c:pt>
                <c:pt idx="256">
                  <c:v>28.924035004062201</c:v>
                </c:pt>
                <c:pt idx="257">
                  <c:v>29.8167749979016</c:v>
                </c:pt>
                <c:pt idx="258">
                  <c:v>30.088529999989099</c:v>
                </c:pt>
                <c:pt idx="259">
                  <c:v>30.788790008844099</c:v>
                </c:pt>
                <c:pt idx="260">
                  <c:v>29.8181650000007</c:v>
                </c:pt>
                <c:pt idx="261">
                  <c:v>30.524400000838501</c:v>
                </c:pt>
                <c:pt idx="262">
                  <c:v>29.870895003529</c:v>
                </c:pt>
                <c:pt idx="263">
                  <c:v>28.832709999980203</c:v>
                </c:pt>
                <c:pt idx="264">
                  <c:v>27.565519999999399</c:v>
                </c:pt>
                <c:pt idx="265">
                  <c:v>26.843695009740099</c:v>
                </c:pt>
                <c:pt idx="266">
                  <c:v>26.6047650001527</c:v>
                </c:pt>
                <c:pt idx="267">
                  <c:v>25.227385000632598</c:v>
                </c:pt>
                <c:pt idx="268">
                  <c:v>24.001319999998699</c:v>
                </c:pt>
                <c:pt idx="269">
                  <c:v>24.249065002432701</c:v>
                </c:pt>
                <c:pt idx="270">
                  <c:v>24.0296799999991</c:v>
                </c:pt>
                <c:pt idx="271">
                  <c:v>23.6169249256751</c:v>
                </c:pt>
                <c:pt idx="272">
                  <c:v>23.1470899362713</c:v>
                </c:pt>
                <c:pt idx="273">
                  <c:v>23.586995014675001</c:v>
                </c:pt>
                <c:pt idx="274">
                  <c:v>23.429915019361299</c:v>
                </c:pt>
                <c:pt idx="275">
                  <c:v>24.592230002263101</c:v>
                </c:pt>
                <c:pt idx="276">
                  <c:v>25.427980007022299</c:v>
                </c:pt>
                <c:pt idx="277">
                  <c:v>27.4041700356129</c:v>
                </c:pt>
                <c:pt idx="278">
                  <c:v>27.1453549814062</c:v>
                </c:pt>
                <c:pt idx="279">
                  <c:v>29.108430004359299</c:v>
                </c:pt>
                <c:pt idx="280">
                  <c:v>29.808889999514701</c:v>
                </c:pt>
                <c:pt idx="281">
                  <c:v>30.859565004475602</c:v>
                </c:pt>
                <c:pt idx="282">
                  <c:v>30.444700033826201</c:v>
                </c:pt>
                <c:pt idx="283">
                  <c:v>31.2146600122717</c:v>
                </c:pt>
                <c:pt idx="284">
                  <c:v>31.679979999994199</c:v>
                </c:pt>
                <c:pt idx="285">
                  <c:v>30.826670061555799</c:v>
                </c:pt>
                <c:pt idx="286">
                  <c:v>29.613230006412103</c:v>
                </c:pt>
                <c:pt idx="287">
                  <c:v>29.1194200173966</c:v>
                </c:pt>
                <c:pt idx="288">
                  <c:v>28.092655007494301</c:v>
                </c:pt>
                <c:pt idx="289">
                  <c:v>28.4496850000012</c:v>
                </c:pt>
                <c:pt idx="290">
                  <c:v>27.245830001243498</c:v>
                </c:pt>
                <c:pt idx="291">
                  <c:v>26.622920000002701</c:v>
                </c:pt>
                <c:pt idx="292">
                  <c:v>25.976815000003999</c:v>
                </c:pt>
                <c:pt idx="293">
                  <c:v>25.4952299994447</c:v>
                </c:pt>
                <c:pt idx="294">
                  <c:v>25.384110000007599</c:v>
                </c:pt>
                <c:pt idx="295">
                  <c:v>24.228710006074099</c:v>
                </c:pt>
                <c:pt idx="296">
                  <c:v>24.227115001164798</c:v>
                </c:pt>
                <c:pt idx="297">
                  <c:v>24.038484999999799</c:v>
                </c:pt>
                <c:pt idx="298">
                  <c:v>24.361260010385397</c:v>
                </c:pt>
                <c:pt idx="299">
                  <c:v>24.954065079624399</c:v>
                </c:pt>
                <c:pt idx="300">
                  <c:v>26.511494999433797</c:v>
                </c:pt>
                <c:pt idx="301">
                  <c:v>27.3178850017946</c:v>
                </c:pt>
                <c:pt idx="302">
                  <c:v>28.193404999841199</c:v>
                </c:pt>
                <c:pt idx="303">
                  <c:v>28.867345029991601</c:v>
                </c:pt>
                <c:pt idx="304">
                  <c:v>30.061189998305903</c:v>
                </c:pt>
                <c:pt idx="305">
                  <c:v>30.383000002336001</c:v>
                </c:pt>
                <c:pt idx="306">
                  <c:v>31.272055057036901</c:v>
                </c:pt>
                <c:pt idx="307">
                  <c:v>31.949374987728199</c:v>
                </c:pt>
                <c:pt idx="308">
                  <c:v>32.183990005798101</c:v>
                </c:pt>
                <c:pt idx="309">
                  <c:v>30.274645001042501</c:v>
                </c:pt>
                <c:pt idx="310">
                  <c:v>29.6832149999968</c:v>
                </c:pt>
                <c:pt idx="311">
                  <c:v>28.749580003595899</c:v>
                </c:pt>
                <c:pt idx="312">
                  <c:v>27.990435001281199</c:v>
                </c:pt>
                <c:pt idx="313">
                  <c:v>26.638315004229497</c:v>
                </c:pt>
                <c:pt idx="314">
                  <c:v>26.9134999981131</c:v>
                </c:pt>
                <c:pt idx="315">
                  <c:v>26.339585000002799</c:v>
                </c:pt>
                <c:pt idx="316">
                  <c:v>24.928440000000101</c:v>
                </c:pt>
                <c:pt idx="317">
                  <c:v>23.914225082972401</c:v>
                </c:pt>
                <c:pt idx="318">
                  <c:v>23.825505186100401</c:v>
                </c:pt>
                <c:pt idx="319">
                  <c:v>24.005340034064098</c:v>
                </c:pt>
                <c:pt idx="320">
                  <c:v>23.377665168996302</c:v>
                </c:pt>
                <c:pt idx="321">
                  <c:v>23.298589996009301</c:v>
                </c:pt>
                <c:pt idx="322">
                  <c:v>24.202780067934398</c:v>
                </c:pt>
                <c:pt idx="323">
                  <c:v>23.887745011619401</c:v>
                </c:pt>
                <c:pt idx="324">
                  <c:v>24.0979499133459</c:v>
                </c:pt>
                <c:pt idx="325">
                  <c:v>25.435770103577699</c:v>
                </c:pt>
                <c:pt idx="326">
                  <c:v>26.3381550007546</c:v>
                </c:pt>
                <c:pt idx="327">
                  <c:v>27.171895025449498</c:v>
                </c:pt>
                <c:pt idx="328">
                  <c:v>27.609059998312201</c:v>
                </c:pt>
                <c:pt idx="329">
                  <c:v>28.223349987458899</c:v>
                </c:pt>
                <c:pt idx="330">
                  <c:v>28.7690799964411</c:v>
                </c:pt>
                <c:pt idx="331">
                  <c:v>28.383590033362402</c:v>
                </c:pt>
                <c:pt idx="332">
                  <c:v>28.7358050324315</c:v>
                </c:pt>
                <c:pt idx="333">
                  <c:v>28.409505005175298</c:v>
                </c:pt>
                <c:pt idx="334">
                  <c:v>27.8317350603559</c:v>
                </c:pt>
                <c:pt idx="335">
                  <c:v>27.527854999383997</c:v>
                </c:pt>
                <c:pt idx="336">
                  <c:v>27.598720002778798</c:v>
                </c:pt>
                <c:pt idx="337">
                  <c:v>26.072029999893502</c:v>
                </c:pt>
                <c:pt idx="338">
                  <c:v>25.587140001607402</c:v>
                </c:pt>
                <c:pt idx="339">
                  <c:v>25.0663599606176</c:v>
                </c:pt>
                <c:pt idx="340">
                  <c:v>24.2431099909371</c:v>
                </c:pt>
                <c:pt idx="341">
                  <c:v>23.385500000050698</c:v>
                </c:pt>
                <c:pt idx="342">
                  <c:v>23.558899999925899</c:v>
                </c:pt>
                <c:pt idx="343">
                  <c:v>23.5093650000404</c:v>
                </c:pt>
                <c:pt idx="344">
                  <c:v>23.563935077414499</c:v>
                </c:pt>
                <c:pt idx="345">
                  <c:v>23.648554993584799</c:v>
                </c:pt>
                <c:pt idx="346">
                  <c:v>24.1982749999985</c:v>
                </c:pt>
                <c:pt idx="347">
                  <c:v>23.4682050000104</c:v>
                </c:pt>
                <c:pt idx="348">
                  <c:v>23.367634999998899</c:v>
                </c:pt>
                <c:pt idx="349">
                  <c:v>24.770875065079199</c:v>
                </c:pt>
                <c:pt idx="350">
                  <c:v>25.637994999999599</c:v>
                </c:pt>
                <c:pt idx="351">
                  <c:v>26.808814990187901</c:v>
                </c:pt>
                <c:pt idx="352">
                  <c:v>27.043875007242001</c:v>
                </c:pt>
                <c:pt idx="353">
                  <c:v>28.413454995027099</c:v>
                </c:pt>
                <c:pt idx="354">
                  <c:v>28.992250009089798</c:v>
                </c:pt>
                <c:pt idx="355">
                  <c:v>29.1453699435895</c:v>
                </c:pt>
                <c:pt idx="356">
                  <c:v>28.677144990525601</c:v>
                </c:pt>
                <c:pt idx="357">
                  <c:v>28.4039750004106</c:v>
                </c:pt>
                <c:pt idx="358">
                  <c:v>27.706195011734302</c:v>
                </c:pt>
                <c:pt idx="359">
                  <c:v>26.646139964219202</c:v>
                </c:pt>
                <c:pt idx="360">
                  <c:v>26.205545006271098</c:v>
                </c:pt>
                <c:pt idx="361">
                  <c:v>25.856130000659398</c:v>
                </c:pt>
                <c:pt idx="362">
                  <c:v>24.750500000266499</c:v>
                </c:pt>
                <c:pt idx="363">
                  <c:v>24.488624998518599</c:v>
                </c:pt>
                <c:pt idx="364">
                  <c:v>24.789709969803798</c:v>
                </c:pt>
                <c:pt idx="365">
                  <c:v>24.023170009513802</c:v>
                </c:pt>
                <c:pt idx="366">
                  <c:v>23.5547150001304</c:v>
                </c:pt>
                <c:pt idx="367">
                  <c:v>24.4938249997596</c:v>
                </c:pt>
                <c:pt idx="368">
                  <c:v>23.151539999996199</c:v>
                </c:pt>
                <c:pt idx="369">
                  <c:v>22.517155112925799</c:v>
                </c:pt>
                <c:pt idx="370">
                  <c:v>23.486385154163301</c:v>
                </c:pt>
                <c:pt idx="371">
                  <c:v>24.855699997985802</c:v>
                </c:pt>
                <c:pt idx="372">
                  <c:v>26.090920117686601</c:v>
                </c:pt>
                <c:pt idx="373">
                  <c:v>26.486825011407401</c:v>
                </c:pt>
                <c:pt idx="374">
                  <c:v>27.2243950161158</c:v>
                </c:pt>
                <c:pt idx="375">
                  <c:v>27.778279983193901</c:v>
                </c:pt>
                <c:pt idx="376">
                  <c:v>29.425980032908502</c:v>
                </c:pt>
                <c:pt idx="377">
                  <c:v>30.370519999215201</c:v>
                </c:pt>
                <c:pt idx="378">
                  <c:v>31.416360002285401</c:v>
                </c:pt>
                <c:pt idx="379">
                  <c:v>30.6993450006842</c:v>
                </c:pt>
                <c:pt idx="380">
                  <c:v>31.050535004489202</c:v>
                </c:pt>
                <c:pt idx="381">
                  <c:v>30.275724983880799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0846776"/>
        <c:axId val="250847168"/>
      </c:lineChart>
      <c:catAx>
        <c:axId val="250846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847168"/>
        <c:crosses val="autoZero"/>
        <c:auto val="1"/>
        <c:lblAlgn val="ctr"/>
        <c:lblOffset val="100"/>
        <c:noMultiLvlLbl val="0"/>
      </c:catAx>
      <c:valAx>
        <c:axId val="25084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846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100% Renewables With Gen Curtailing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'100RenewCurtail'!$A$1</c:f>
              <c:strCache>
                <c:ptCount val="1"/>
                <c:pt idx="0">
                  <c:v>Solar</c:v>
                </c:pt>
              </c:strCache>
            </c:strRef>
          </c:tx>
          <c:spPr>
            <a:ln w="381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'100RenewCurtail'!$A$2:$A$383</c:f>
              <c:numCache>
                <c:formatCode>General</c:formatCode>
                <c:ptCount val="382"/>
                <c:pt idx="0">
                  <c:v>1.8199999999998699</c:v>
                </c:pt>
                <c:pt idx="1">
                  <c:v>0.82833333330452497</c:v>
                </c:pt>
                <c:pt idx="2">
                  <c:v>8.7499999999999606E-2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4.1591666666666995</c:v>
                </c:pt>
                <c:pt idx="14">
                  <c:v>5.0458333333333805</c:v>
                </c:pt>
                <c:pt idx="15">
                  <c:v>5.7575000000000403</c:v>
                </c:pt>
                <c:pt idx="16">
                  <c:v>6.2475000000000396</c:v>
                </c:pt>
                <c:pt idx="17">
                  <c:v>6.4866666666667001</c:v>
                </c:pt>
                <c:pt idx="18">
                  <c:v>6.4458333333333702</c:v>
                </c:pt>
                <c:pt idx="19">
                  <c:v>6.1366666666666694</c:v>
                </c:pt>
                <c:pt idx="20">
                  <c:v>5.5824999999999996</c:v>
                </c:pt>
                <c:pt idx="21">
                  <c:v>4.8183333333333307</c:v>
                </c:pt>
                <c:pt idx="22">
                  <c:v>3.89083333333333</c:v>
                </c:pt>
                <c:pt idx="23">
                  <c:v>2.8758333333333299</c:v>
                </c:pt>
                <c:pt idx="24">
                  <c:v>1.8316666666666699</c:v>
                </c:pt>
                <c:pt idx="25">
                  <c:v>0.84583333333331201</c:v>
                </c:pt>
                <c:pt idx="26">
                  <c:v>9.3333333333297006E-2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0.239166666666667</c:v>
                </c:pt>
                <c:pt idx="34">
                  <c:v>1.1083333333333301</c:v>
                </c:pt>
                <c:pt idx="35">
                  <c:v>2.12333333333333</c:v>
                </c:pt>
                <c:pt idx="36">
                  <c:v>3.16749999999965</c:v>
                </c:pt>
                <c:pt idx="37">
                  <c:v>4.165</c:v>
                </c:pt>
                <c:pt idx="38">
                  <c:v>5.0516666666666694</c:v>
                </c:pt>
                <c:pt idx="39">
                  <c:v>5.7633333333313299</c:v>
                </c:pt>
                <c:pt idx="40">
                  <c:v>6.2533333333333303</c:v>
                </c:pt>
                <c:pt idx="41">
                  <c:v>6.4866666666666699</c:v>
                </c:pt>
                <c:pt idx="42">
                  <c:v>6.4516666666666698</c:v>
                </c:pt>
                <c:pt idx="43">
                  <c:v>6.1425000000000001</c:v>
                </c:pt>
                <c:pt idx="44">
                  <c:v>5.58833333333338</c:v>
                </c:pt>
                <c:pt idx="45">
                  <c:v>4.8241666666666694</c:v>
                </c:pt>
                <c:pt idx="46">
                  <c:v>3.9024999999999999</c:v>
                </c:pt>
                <c:pt idx="47">
                  <c:v>2.8875000000000002</c:v>
                </c:pt>
                <c:pt idx="48">
                  <c:v>1.8433333328744399</c:v>
                </c:pt>
                <c:pt idx="49">
                  <c:v>0.85166666666666702</c:v>
                </c:pt>
                <c:pt idx="50">
                  <c:v>9.9166666666666695E-2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0.239166666666626</c:v>
                </c:pt>
                <c:pt idx="58">
                  <c:v>1.1141666666666699</c:v>
                </c:pt>
                <c:pt idx="59">
                  <c:v>2.12333333333333</c:v>
                </c:pt>
                <c:pt idx="60">
                  <c:v>3.1675</c:v>
                </c:pt>
                <c:pt idx="61">
                  <c:v>4.165</c:v>
                </c:pt>
                <c:pt idx="62">
                  <c:v>5.0516666666666694</c:v>
                </c:pt>
                <c:pt idx="63">
                  <c:v>5.7633333333333701</c:v>
                </c:pt>
                <c:pt idx="64">
                  <c:v>6.2533333333333703</c:v>
                </c:pt>
                <c:pt idx="65">
                  <c:v>6.4925000000000397</c:v>
                </c:pt>
                <c:pt idx="66">
                  <c:v>6.4575000000000502</c:v>
                </c:pt>
                <c:pt idx="67">
                  <c:v>6.1483333333333805</c:v>
                </c:pt>
                <c:pt idx="68">
                  <c:v>5.5941666666667098</c:v>
                </c:pt>
                <c:pt idx="69">
                  <c:v>4.8358333333333299</c:v>
                </c:pt>
                <c:pt idx="70">
                  <c:v>3.91416666665573</c:v>
                </c:pt>
                <c:pt idx="71">
                  <c:v>2.89333333333333</c:v>
                </c:pt>
                <c:pt idx="72">
                  <c:v>1.855</c:v>
                </c:pt>
                <c:pt idx="73">
                  <c:v>0.86333333333333306</c:v>
                </c:pt>
                <c:pt idx="74">
                  <c:v>0.105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0.24500000000001701</c:v>
                </c:pt>
                <c:pt idx="82">
                  <c:v>1.1141666666666699</c:v>
                </c:pt>
                <c:pt idx="83">
                  <c:v>2.12916666666667</c:v>
                </c:pt>
                <c:pt idx="84">
                  <c:v>3.1674999999984004</c:v>
                </c:pt>
                <c:pt idx="85">
                  <c:v>4.1649999999999796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6.4925000000000503</c:v>
                </c:pt>
                <c:pt idx="90">
                  <c:v>6.4574999999999996</c:v>
                </c:pt>
                <c:pt idx="91">
                  <c:v>6.1541666666666694</c:v>
                </c:pt>
                <c:pt idx="92">
                  <c:v>5.6</c:v>
                </c:pt>
                <c:pt idx="93">
                  <c:v>4.8416666666666694</c:v>
                </c:pt>
                <c:pt idx="94">
                  <c:v>3.92</c:v>
                </c:pt>
                <c:pt idx="95">
                  <c:v>2.9049999999999998</c:v>
                </c:pt>
                <c:pt idx="96">
                  <c:v>1.86083333333333</c:v>
                </c:pt>
                <c:pt idx="97">
                  <c:v>0.87499999999812905</c:v>
                </c:pt>
                <c:pt idx="98">
                  <c:v>0.11083333333333301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0.245</c:v>
                </c:pt>
                <c:pt idx="106">
                  <c:v>1.1199999999999</c:v>
                </c:pt>
                <c:pt idx="107">
                  <c:v>2.12916666666661</c:v>
                </c:pt>
                <c:pt idx="108">
                  <c:v>3.1733333333333298</c:v>
                </c:pt>
                <c:pt idx="109">
                  <c:v>4.17083333333336</c:v>
                </c:pt>
                <c:pt idx="110">
                  <c:v>5.0575000000000001</c:v>
                </c:pt>
                <c:pt idx="111">
                  <c:v>5.7691666666666697</c:v>
                </c:pt>
                <c:pt idx="112">
                  <c:v>6.2591666666666699</c:v>
                </c:pt>
                <c:pt idx="113">
                  <c:v>6.4983333333333402</c:v>
                </c:pt>
                <c:pt idx="114">
                  <c:v>6.4633333333333303</c:v>
                </c:pt>
                <c:pt idx="115">
                  <c:v>6.1599999999999797</c:v>
                </c:pt>
                <c:pt idx="116">
                  <c:v>5.6058333333333303</c:v>
                </c:pt>
                <c:pt idx="117">
                  <c:v>4.8475000000000001</c:v>
                </c:pt>
                <c:pt idx="118">
                  <c:v>3.9258333333322297</c:v>
                </c:pt>
                <c:pt idx="119">
                  <c:v>2.9108333333333301</c:v>
                </c:pt>
                <c:pt idx="120">
                  <c:v>1.8724999999991301</c:v>
                </c:pt>
                <c:pt idx="121">
                  <c:v>0.88666666666666694</c:v>
                </c:pt>
                <c:pt idx="122">
                  <c:v>0.116666666665796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0.25083333333333302</c:v>
                </c:pt>
                <c:pt idx="130">
                  <c:v>1.1200000000000001</c:v>
                </c:pt>
                <c:pt idx="131">
                  <c:v>2.1291666666655003</c:v>
                </c:pt>
                <c:pt idx="132">
                  <c:v>3.1733333333333298</c:v>
                </c:pt>
                <c:pt idx="133">
                  <c:v>4.1708333333333307</c:v>
                </c:pt>
                <c:pt idx="134">
                  <c:v>5.0575000000000001</c:v>
                </c:pt>
                <c:pt idx="135">
                  <c:v>5.7691666666666697</c:v>
                </c:pt>
                <c:pt idx="136">
                  <c:v>6.2591666666666699</c:v>
                </c:pt>
                <c:pt idx="137">
                  <c:v>6.4983333333333402</c:v>
                </c:pt>
                <c:pt idx="138">
                  <c:v>6.4633333333293299</c:v>
                </c:pt>
                <c:pt idx="139">
                  <c:v>6.1658333333333299</c:v>
                </c:pt>
                <c:pt idx="140">
                  <c:v>5.6116666666666699</c:v>
                </c:pt>
                <c:pt idx="141">
                  <c:v>4.8533333333333299</c:v>
                </c:pt>
                <c:pt idx="142">
                  <c:v>3.9316666666666702</c:v>
                </c:pt>
                <c:pt idx="143">
                  <c:v>2.9224999999920303</c:v>
                </c:pt>
                <c:pt idx="144">
                  <c:v>1.8783333333333301</c:v>
                </c:pt>
                <c:pt idx="145">
                  <c:v>0.89249999999999996</c:v>
                </c:pt>
                <c:pt idx="146">
                  <c:v>0.116666666666667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0.25083333333333302</c:v>
                </c:pt>
                <c:pt idx="154">
                  <c:v>1.1258333333199702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6.4691666666667098</c:v>
                </c:pt>
                <c:pt idx="163">
                  <c:v>6.1658333333333806</c:v>
                </c:pt>
                <c:pt idx="164">
                  <c:v>5.6175000000000299</c:v>
                </c:pt>
                <c:pt idx="165">
                  <c:v>4.8591666666666695</c:v>
                </c:pt>
                <c:pt idx="166">
                  <c:v>3.9433333333333298</c:v>
                </c:pt>
                <c:pt idx="167">
                  <c:v>2.9283333333333297</c:v>
                </c:pt>
                <c:pt idx="168">
                  <c:v>1.89</c:v>
                </c:pt>
                <c:pt idx="169">
                  <c:v>0.89833333333333409</c:v>
                </c:pt>
                <c:pt idx="170">
                  <c:v>0.1225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0.250833333333284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4.1708333333333805</c:v>
                </c:pt>
                <c:pt idx="182">
                  <c:v>5.0516666666667094</c:v>
                </c:pt>
                <c:pt idx="183">
                  <c:v>5.7691666666667096</c:v>
                </c:pt>
                <c:pt idx="184">
                  <c:v>6.2591666666667098</c:v>
                </c:pt>
                <c:pt idx="185">
                  <c:v>6.4983333333333801</c:v>
                </c:pt>
                <c:pt idx="186">
                  <c:v>0</c:v>
                </c:pt>
                <c:pt idx="187">
                  <c:v>6.1716666666667095</c:v>
                </c:pt>
                <c:pt idx="188">
                  <c:v>5.6233333333333402</c:v>
                </c:pt>
                <c:pt idx="189">
                  <c:v>4.8650000000000002</c:v>
                </c:pt>
                <c:pt idx="190">
                  <c:v>3.9491666666666503</c:v>
                </c:pt>
                <c:pt idx="191">
                  <c:v>2.9341666666666701</c:v>
                </c:pt>
                <c:pt idx="192">
                  <c:v>1.8958333333333302</c:v>
                </c:pt>
                <c:pt idx="193">
                  <c:v>0.90416666666666701</c:v>
                </c:pt>
                <c:pt idx="194">
                  <c:v>0.128333331944472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0.25083333333333302</c:v>
                </c:pt>
                <c:pt idx="202">
                  <c:v>1.1258333333333301</c:v>
                </c:pt>
                <c:pt idx="203">
                  <c:v>2.1291666666656703</c:v>
                </c:pt>
                <c:pt idx="204">
                  <c:v>3.1675</c:v>
                </c:pt>
                <c:pt idx="205">
                  <c:v>4.165</c:v>
                </c:pt>
                <c:pt idx="206">
                  <c:v>5.0516666666666694</c:v>
                </c:pt>
                <c:pt idx="207">
                  <c:v>5.7691666666666697</c:v>
                </c:pt>
                <c:pt idx="208">
                  <c:v>6.2591666666666699</c:v>
                </c:pt>
                <c:pt idx="209">
                  <c:v>6.4983333333333402</c:v>
                </c:pt>
                <c:pt idx="210">
                  <c:v>6.46916666666651</c:v>
                </c:pt>
                <c:pt idx="211">
                  <c:v>6.1716666666666695</c:v>
                </c:pt>
                <c:pt idx="212">
                  <c:v>5.6233333333333402</c:v>
                </c:pt>
                <c:pt idx="213">
                  <c:v>4.87083333333333</c:v>
                </c:pt>
                <c:pt idx="214">
                  <c:v>3.9491666666666703</c:v>
                </c:pt>
                <c:pt idx="215">
                  <c:v>2.9399999999982702</c:v>
                </c:pt>
                <c:pt idx="216">
                  <c:v>1.9016666666666699</c:v>
                </c:pt>
                <c:pt idx="217">
                  <c:v>0.91</c:v>
                </c:pt>
                <c:pt idx="218">
                  <c:v>0.12833333333333299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0.25083333333333302</c:v>
                </c:pt>
                <c:pt idx="226">
                  <c:v>1.1199999999983699</c:v>
                </c:pt>
                <c:pt idx="227">
                  <c:v>2.12916666666667</c:v>
                </c:pt>
                <c:pt idx="228">
                  <c:v>3.1675</c:v>
                </c:pt>
                <c:pt idx="229">
                  <c:v>4.165</c:v>
                </c:pt>
                <c:pt idx="230">
                  <c:v>5.0516666666666694</c:v>
                </c:pt>
                <c:pt idx="231">
                  <c:v>5.7633333333333105</c:v>
                </c:pt>
                <c:pt idx="232">
                  <c:v>6.2591666666666699</c:v>
                </c:pt>
                <c:pt idx="233">
                  <c:v>6.50416666666667</c:v>
                </c:pt>
                <c:pt idx="234">
                  <c:v>6.4691666666666299</c:v>
                </c:pt>
                <c:pt idx="235">
                  <c:v>6.1716666666666695</c:v>
                </c:pt>
                <c:pt idx="236">
                  <c:v>5.62916666666667</c:v>
                </c:pt>
                <c:pt idx="237">
                  <c:v>4.8708333333332599</c:v>
                </c:pt>
                <c:pt idx="238">
                  <c:v>3.9550000000000001</c:v>
                </c:pt>
                <c:pt idx="239">
                  <c:v>2.9458333320657397</c:v>
                </c:pt>
                <c:pt idx="240">
                  <c:v>1.90749999951431</c:v>
                </c:pt>
                <c:pt idx="241">
                  <c:v>0.91583333333333306</c:v>
                </c:pt>
                <c:pt idx="242">
                  <c:v>0.13416666666413801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0.25083333333319602</c:v>
                </c:pt>
                <c:pt idx="250">
                  <c:v>1.1199999999999799</c:v>
                </c:pt>
                <c:pt idx="251">
                  <c:v>2.12916666666671</c:v>
                </c:pt>
                <c:pt idx="252">
                  <c:v>3.1674999999947802</c:v>
                </c:pt>
                <c:pt idx="253">
                  <c:v>4.1591666666666693</c:v>
                </c:pt>
                <c:pt idx="254">
                  <c:v>5.0458333333333707</c:v>
                </c:pt>
                <c:pt idx="255">
                  <c:v>5.7633333333333807</c:v>
                </c:pt>
                <c:pt idx="256">
                  <c:v>6.2591666666667098</c:v>
                </c:pt>
                <c:pt idx="257">
                  <c:v>6.4983333333333002</c:v>
                </c:pt>
                <c:pt idx="258">
                  <c:v>6.4749999999999996</c:v>
                </c:pt>
                <c:pt idx="259">
                  <c:v>6.1774999999952493</c:v>
                </c:pt>
                <c:pt idx="260">
                  <c:v>5.62916666666667</c:v>
                </c:pt>
                <c:pt idx="261">
                  <c:v>4.8766666661574902</c:v>
                </c:pt>
                <c:pt idx="262">
                  <c:v>3.9608333333333299</c:v>
                </c:pt>
                <c:pt idx="263">
                  <c:v>2.9516666666666702</c:v>
                </c:pt>
                <c:pt idx="264">
                  <c:v>1.91333333333333</c:v>
                </c:pt>
                <c:pt idx="265">
                  <c:v>0.92166666622825699</c:v>
                </c:pt>
                <c:pt idx="266">
                  <c:v>0.13416666666666699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2.1233333333039299</c:v>
                </c:pt>
                <c:pt idx="276">
                  <c:v>3.1616666666606603</c:v>
                </c:pt>
                <c:pt idx="277">
                  <c:v>4.1591666666666196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6.49833333333331</c:v>
                </c:pt>
                <c:pt idx="282">
                  <c:v>0</c:v>
                </c:pt>
                <c:pt idx="283">
                  <c:v>6.17749999999997</c:v>
                </c:pt>
                <c:pt idx="284">
                  <c:v>5.6349999999999998</c:v>
                </c:pt>
                <c:pt idx="285">
                  <c:v>4.8766666666652503</c:v>
                </c:pt>
                <c:pt idx="286">
                  <c:v>3.9666666666666299</c:v>
                </c:pt>
                <c:pt idx="287">
                  <c:v>2.95166666666662</c:v>
                </c:pt>
                <c:pt idx="288">
                  <c:v>1.91333333333335</c:v>
                </c:pt>
                <c:pt idx="289">
                  <c:v>0.92749999999999999</c:v>
                </c:pt>
                <c:pt idx="290">
                  <c:v>0.13999999999998899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0.245</c:v>
                </c:pt>
                <c:pt idx="298">
                  <c:v>1.1141666666666699</c:v>
                </c:pt>
                <c:pt idx="299">
                  <c:v>2.1174999999905797</c:v>
                </c:pt>
                <c:pt idx="300">
                  <c:v>3.1558333333333297</c:v>
                </c:pt>
                <c:pt idx="301">
                  <c:v>4.1533333320334007</c:v>
                </c:pt>
                <c:pt idx="302">
                  <c:v>0</c:v>
                </c:pt>
                <c:pt idx="303">
                  <c:v>0</c:v>
                </c:pt>
                <c:pt idx="304">
                  <c:v>6.2533333333333099</c:v>
                </c:pt>
                <c:pt idx="305">
                  <c:v>6.4983333333333304</c:v>
                </c:pt>
                <c:pt idx="306">
                  <c:v>6.4749999999999597</c:v>
                </c:pt>
                <c:pt idx="307">
                  <c:v>6.17750000000032</c:v>
                </c:pt>
                <c:pt idx="308">
                  <c:v>5.6349999999999998</c:v>
                </c:pt>
                <c:pt idx="309">
                  <c:v>4.8824999999999896</c:v>
                </c:pt>
                <c:pt idx="310">
                  <c:v>3.9666666666666703</c:v>
                </c:pt>
                <c:pt idx="311">
                  <c:v>2.95750000000002</c:v>
                </c:pt>
                <c:pt idx="312">
                  <c:v>1.9191666666424101</c:v>
                </c:pt>
                <c:pt idx="313">
                  <c:v>0.92750000000006005</c:v>
                </c:pt>
                <c:pt idx="314">
                  <c:v>0.14000000000000001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2.9574999999999698</c:v>
                </c:pt>
                <c:pt idx="336">
                  <c:v>1.91916666666667</c:v>
                </c:pt>
                <c:pt idx="337">
                  <c:v>0.93333333333333701</c:v>
                </c:pt>
                <c:pt idx="338">
                  <c:v>0.14000000000006099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0.93333333333337998</c:v>
                </c:pt>
                <c:pt idx="362">
                  <c:v>0.14000000000005999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6.4691666666666698</c:v>
                </c:pt>
                <c:pt idx="379">
                  <c:v>6.1774999999999798</c:v>
                </c:pt>
                <c:pt idx="380">
                  <c:v>5.6349999999999998</c:v>
                </c:pt>
                <c:pt idx="381">
                  <c:v>4.8824999999999603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'100RenewCurtail'!$B$1</c:f>
              <c:strCache>
                <c:ptCount val="1"/>
                <c:pt idx="0">
                  <c:v>Wind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'100RenewCurtail'!$B$2:$B$383</c:f>
              <c:numCache>
                <c:formatCode>General</c:formatCode>
                <c:ptCount val="382"/>
                <c:pt idx="0">
                  <c:v>4.0039287052147303</c:v>
                </c:pt>
                <c:pt idx="1">
                  <c:v>4.2194573806835098</c:v>
                </c:pt>
                <c:pt idx="2">
                  <c:v>3.6414436752653101</c:v>
                </c:pt>
                <c:pt idx="3">
                  <c:v>4.4721950970931399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2.9160402640565697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3.0470602798517499</c:v>
                </c:pt>
                <c:pt idx="14">
                  <c:v>2.4180178732662498</c:v>
                </c:pt>
                <c:pt idx="15">
                  <c:v>1.96553022252244</c:v>
                </c:pt>
                <c:pt idx="16">
                  <c:v>1.0303763520581899</c:v>
                </c:pt>
                <c:pt idx="17">
                  <c:v>0.73969060288606203</c:v>
                </c:pt>
                <c:pt idx="18">
                  <c:v>0.465891484115251</c:v>
                </c:pt>
                <c:pt idx="19">
                  <c:v>0.407975836862568</c:v>
                </c:pt>
                <c:pt idx="20">
                  <c:v>0.77483872304358503</c:v>
                </c:pt>
                <c:pt idx="21">
                  <c:v>0.956298909197001</c:v>
                </c:pt>
                <c:pt idx="22">
                  <c:v>1.1758518072085502</c:v>
                </c:pt>
                <c:pt idx="23">
                  <c:v>1.32279570332216</c:v>
                </c:pt>
                <c:pt idx="24">
                  <c:v>1.3731994376810301</c:v>
                </c:pt>
                <c:pt idx="25">
                  <c:v>1.5194854455690399</c:v>
                </c:pt>
                <c:pt idx="26">
                  <c:v>1.30162338057607</c:v>
                </c:pt>
                <c:pt idx="27">
                  <c:v>1.5544252965498</c:v>
                </c:pt>
                <c:pt idx="28">
                  <c:v>2.0482251741826598</c:v>
                </c:pt>
                <c:pt idx="29">
                  <c:v>2.6694075907850303</c:v>
                </c:pt>
                <c:pt idx="30">
                  <c:v>3.2115159032154104</c:v>
                </c:pt>
                <c:pt idx="31">
                  <c:v>3.6323969622826597</c:v>
                </c:pt>
                <c:pt idx="32">
                  <c:v>3.81348029179291</c:v>
                </c:pt>
                <c:pt idx="33">
                  <c:v>3.8895189166784299</c:v>
                </c:pt>
                <c:pt idx="34">
                  <c:v>3.7493740645629399</c:v>
                </c:pt>
                <c:pt idx="35">
                  <c:v>3.2609620581326197</c:v>
                </c:pt>
                <c:pt idx="36">
                  <c:v>3.0565785240548498</c:v>
                </c:pt>
                <c:pt idx="37">
                  <c:v>2.4052077844780699</c:v>
                </c:pt>
                <c:pt idx="38">
                  <c:v>2.44484768419087</c:v>
                </c:pt>
                <c:pt idx="39">
                  <c:v>2.2327040483853997</c:v>
                </c:pt>
                <c:pt idx="40">
                  <c:v>1.99731727599577</c:v>
                </c:pt>
                <c:pt idx="41">
                  <c:v>1.75251554469839</c:v>
                </c:pt>
                <c:pt idx="42">
                  <c:v>1.69485833935812</c:v>
                </c:pt>
                <c:pt idx="43">
                  <c:v>2.1348729089695198</c:v>
                </c:pt>
                <c:pt idx="44">
                  <c:v>2.2935090322232901</c:v>
                </c:pt>
                <c:pt idx="45">
                  <c:v>2.3188656913515904</c:v>
                </c:pt>
                <c:pt idx="46">
                  <c:v>2.0952286972296204</c:v>
                </c:pt>
                <c:pt idx="47">
                  <c:v>2.15894638989925</c:v>
                </c:pt>
                <c:pt idx="48">
                  <c:v>2.2015244968807903</c:v>
                </c:pt>
                <c:pt idx="49">
                  <c:v>2.5018296919846499</c:v>
                </c:pt>
                <c:pt idx="50">
                  <c:v>2.4877130378627799</c:v>
                </c:pt>
                <c:pt idx="51">
                  <c:v>3.0608960081481902</c:v>
                </c:pt>
                <c:pt idx="52">
                  <c:v>3.5613830817508703</c:v>
                </c:pt>
                <c:pt idx="53">
                  <c:v>3.7846729648971502</c:v>
                </c:pt>
                <c:pt idx="54">
                  <c:v>4.0825343377690402</c:v>
                </c:pt>
                <c:pt idx="55">
                  <c:v>3.7230780619680899</c:v>
                </c:pt>
                <c:pt idx="56">
                  <c:v>3.30695371207515</c:v>
                </c:pt>
                <c:pt idx="57">
                  <c:v>3.0361636390780999</c:v>
                </c:pt>
                <c:pt idx="58">
                  <c:v>3.1354956652760504</c:v>
                </c:pt>
                <c:pt idx="59">
                  <c:v>3.1776138770103399</c:v>
                </c:pt>
                <c:pt idx="60">
                  <c:v>2.8989712623751203</c:v>
                </c:pt>
                <c:pt idx="61">
                  <c:v>2.03895377516002</c:v>
                </c:pt>
                <c:pt idx="62">
                  <c:v>2.16081573508739</c:v>
                </c:pt>
                <c:pt idx="63">
                  <c:v>2.18812476351507</c:v>
                </c:pt>
                <c:pt idx="64">
                  <c:v>2.0583530642682999</c:v>
                </c:pt>
                <c:pt idx="65">
                  <c:v>2.3677429970694304</c:v>
                </c:pt>
                <c:pt idx="66">
                  <c:v>2.4009505539918701</c:v>
                </c:pt>
                <c:pt idx="67">
                  <c:v>2.5798446335669603</c:v>
                </c:pt>
                <c:pt idx="68">
                  <c:v>2.6058036152375497</c:v>
                </c:pt>
                <c:pt idx="69">
                  <c:v>2.5171948781704798</c:v>
                </c:pt>
                <c:pt idx="70">
                  <c:v>2.5128800237233899</c:v>
                </c:pt>
                <c:pt idx="71">
                  <c:v>2.66288613794655</c:v>
                </c:pt>
                <c:pt idx="72">
                  <c:v>3.4686401843333203</c:v>
                </c:pt>
                <c:pt idx="73">
                  <c:v>3.7836198320338097</c:v>
                </c:pt>
                <c:pt idx="74">
                  <c:v>3.5038152921462102</c:v>
                </c:pt>
                <c:pt idx="75">
                  <c:v>3.9864292569088899</c:v>
                </c:pt>
                <c:pt idx="76">
                  <c:v>4.4167759367942798</c:v>
                </c:pt>
                <c:pt idx="77">
                  <c:v>4.6318990913927598</c:v>
                </c:pt>
                <c:pt idx="78">
                  <c:v>4.5911993492505001</c:v>
                </c:pt>
                <c:pt idx="79">
                  <c:v>4.9389941202185303</c:v>
                </c:pt>
                <c:pt idx="80">
                  <c:v>5.0661914410643707</c:v>
                </c:pt>
                <c:pt idx="81">
                  <c:v>4.9399824020529204</c:v>
                </c:pt>
                <c:pt idx="82">
                  <c:v>4.3805616121387505</c:v>
                </c:pt>
                <c:pt idx="83">
                  <c:v>4.0161035331463797</c:v>
                </c:pt>
                <c:pt idx="84">
                  <c:v>3.8343956390209901</c:v>
                </c:pt>
                <c:pt idx="85">
                  <c:v>4.0093228437566504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2.95467719961173</c:v>
                </c:pt>
                <c:pt idx="90">
                  <c:v>2.6373969064623104</c:v>
                </c:pt>
                <c:pt idx="91">
                  <c:v>2.8034346172285098</c:v>
                </c:pt>
                <c:pt idx="92">
                  <c:v>3.0753349694633498</c:v>
                </c:pt>
                <c:pt idx="93">
                  <c:v>3.6547639395225002</c:v>
                </c:pt>
                <c:pt idx="94">
                  <c:v>4.0190299543392696</c:v>
                </c:pt>
                <c:pt idx="95">
                  <c:v>3.9607636071658097</c:v>
                </c:pt>
                <c:pt idx="96">
                  <c:v>3.6127585037755998</c:v>
                </c:pt>
                <c:pt idx="97">
                  <c:v>3.51319601385645</c:v>
                </c:pt>
                <c:pt idx="98">
                  <c:v>2.6441150485801699</c:v>
                </c:pt>
                <c:pt idx="99">
                  <c:v>2.4042684971755799</c:v>
                </c:pt>
                <c:pt idx="100">
                  <c:v>2.5125883889246401</c:v>
                </c:pt>
                <c:pt idx="101">
                  <c:v>2.4383290296745299</c:v>
                </c:pt>
                <c:pt idx="102">
                  <c:v>2.8454767594313597</c:v>
                </c:pt>
                <c:pt idx="103">
                  <c:v>3.6245603851246901</c:v>
                </c:pt>
                <c:pt idx="104">
                  <c:v>3.35053260255575</c:v>
                </c:pt>
                <c:pt idx="105">
                  <c:v>2.8689641389334199</c:v>
                </c:pt>
                <c:pt idx="106">
                  <c:v>2.4169197700237199</c:v>
                </c:pt>
                <c:pt idx="107">
                  <c:v>2.4712216248070598</c:v>
                </c:pt>
                <c:pt idx="108">
                  <c:v>2.2484122114360399</c:v>
                </c:pt>
                <c:pt idx="109">
                  <c:v>1.7486165270362901</c:v>
                </c:pt>
                <c:pt idx="110">
                  <c:v>2.1484915344947599</c:v>
                </c:pt>
                <c:pt idx="111">
                  <c:v>1.8082322447574199</c:v>
                </c:pt>
                <c:pt idx="112">
                  <c:v>1.33412089710892</c:v>
                </c:pt>
                <c:pt idx="113">
                  <c:v>1.1790027187857</c:v>
                </c:pt>
                <c:pt idx="114">
                  <c:v>1.3703131746395198</c:v>
                </c:pt>
                <c:pt idx="115">
                  <c:v>1.9880865441928299</c:v>
                </c:pt>
                <c:pt idx="116">
                  <c:v>2.2029042517411699</c:v>
                </c:pt>
                <c:pt idx="117">
                  <c:v>2.2812441719949303</c:v>
                </c:pt>
                <c:pt idx="118">
                  <c:v>2.69906908271679</c:v>
                </c:pt>
                <c:pt idx="119">
                  <c:v>3.0304391844444698</c:v>
                </c:pt>
                <c:pt idx="120">
                  <c:v>2.9371265331724596</c:v>
                </c:pt>
                <c:pt idx="121">
                  <c:v>4.6687177154850898</c:v>
                </c:pt>
                <c:pt idx="122">
                  <c:v>3.5086183679475997</c:v>
                </c:pt>
                <c:pt idx="123">
                  <c:v>3.42328307534367</c:v>
                </c:pt>
                <c:pt idx="124">
                  <c:v>3.3029146982136397</c:v>
                </c:pt>
                <c:pt idx="125">
                  <c:v>2.4030426259607101</c:v>
                </c:pt>
                <c:pt idx="126">
                  <c:v>2.0305026663529802</c:v>
                </c:pt>
                <c:pt idx="127">
                  <c:v>2.1166943068911301</c:v>
                </c:pt>
                <c:pt idx="128">
                  <c:v>1.81532659507274</c:v>
                </c:pt>
                <c:pt idx="129">
                  <c:v>1.4079317793661401</c:v>
                </c:pt>
                <c:pt idx="130">
                  <c:v>1.18833949083641</c:v>
                </c:pt>
                <c:pt idx="131">
                  <c:v>0.86889314898078096</c:v>
                </c:pt>
                <c:pt idx="132">
                  <c:v>0.94911271641745809</c:v>
                </c:pt>
                <c:pt idx="133">
                  <c:v>1.05571116572143</c:v>
                </c:pt>
                <c:pt idx="134">
                  <c:v>1.5709012070592201</c:v>
                </c:pt>
                <c:pt idx="135">
                  <c:v>2.1444030008628601</c:v>
                </c:pt>
                <c:pt idx="136">
                  <c:v>1.70775458465912</c:v>
                </c:pt>
                <c:pt idx="137">
                  <c:v>2.3195035113111198</c:v>
                </c:pt>
                <c:pt idx="138">
                  <c:v>2.31574374802278</c:v>
                </c:pt>
                <c:pt idx="139">
                  <c:v>2.8219871971127399</c:v>
                </c:pt>
                <c:pt idx="140">
                  <c:v>3.1974225273299197</c:v>
                </c:pt>
                <c:pt idx="141">
                  <c:v>3.6304490137830396</c:v>
                </c:pt>
                <c:pt idx="142">
                  <c:v>3.1390264868989597</c:v>
                </c:pt>
                <c:pt idx="143">
                  <c:v>2.7574735774273398</c:v>
                </c:pt>
                <c:pt idx="144">
                  <c:v>2.9213950106072399</c:v>
                </c:pt>
                <c:pt idx="145">
                  <c:v>3.3558802826577399</c:v>
                </c:pt>
                <c:pt idx="146">
                  <c:v>2.6427440742778798</c:v>
                </c:pt>
                <c:pt idx="147">
                  <c:v>2.1953178839793801</c:v>
                </c:pt>
                <c:pt idx="148">
                  <c:v>1.7050321407078599</c:v>
                </c:pt>
                <c:pt idx="149">
                  <c:v>1.14832303771109</c:v>
                </c:pt>
                <c:pt idx="150">
                  <c:v>1.1086930488726501</c:v>
                </c:pt>
                <c:pt idx="151">
                  <c:v>0.92036818388171604</c:v>
                </c:pt>
                <c:pt idx="152">
                  <c:v>0.98864182047640203</c:v>
                </c:pt>
                <c:pt idx="153">
                  <c:v>1.24850144144332</c:v>
                </c:pt>
                <c:pt idx="154">
                  <c:v>1.7082694156072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1.8854440572489</c:v>
                </c:pt>
                <c:pt idx="163">
                  <c:v>1.82029873391178</c:v>
                </c:pt>
                <c:pt idx="164">
                  <c:v>1.71439809382876</c:v>
                </c:pt>
                <c:pt idx="165">
                  <c:v>1.9937452797788802</c:v>
                </c:pt>
                <c:pt idx="166">
                  <c:v>2.3033487796105501</c:v>
                </c:pt>
                <c:pt idx="167">
                  <c:v>2.6616923439073599</c:v>
                </c:pt>
                <c:pt idx="168">
                  <c:v>3.1511730613529698</c:v>
                </c:pt>
                <c:pt idx="169">
                  <c:v>3.0148608740659002</c:v>
                </c:pt>
                <c:pt idx="170">
                  <c:v>2.6032103625178302</c:v>
                </c:pt>
                <c:pt idx="171">
                  <c:v>2.8044342166653302</c:v>
                </c:pt>
                <c:pt idx="172">
                  <c:v>3.3475023917522999</c:v>
                </c:pt>
                <c:pt idx="173">
                  <c:v>3.3080341362060599</c:v>
                </c:pt>
                <c:pt idx="174">
                  <c:v>3.3851806385979799</c:v>
                </c:pt>
                <c:pt idx="175">
                  <c:v>3.6163858201824999</c:v>
                </c:pt>
                <c:pt idx="176">
                  <c:v>3.53389442501302</c:v>
                </c:pt>
                <c:pt idx="177">
                  <c:v>3.09018085433806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1.4022960550705901</c:v>
                </c:pt>
                <c:pt idx="182">
                  <c:v>1.64083663461588</c:v>
                </c:pt>
                <c:pt idx="183">
                  <c:v>1.73057284768112</c:v>
                </c:pt>
                <c:pt idx="184">
                  <c:v>1.7669000486058701</c:v>
                </c:pt>
                <c:pt idx="185">
                  <c:v>2.1324460797602702</c:v>
                </c:pt>
                <c:pt idx="186">
                  <c:v>0</c:v>
                </c:pt>
                <c:pt idx="187">
                  <c:v>2.85324064093358</c:v>
                </c:pt>
                <c:pt idx="188">
                  <c:v>2.79677152956247</c:v>
                </c:pt>
                <c:pt idx="189">
                  <c:v>2.83722109122276</c:v>
                </c:pt>
                <c:pt idx="190">
                  <c:v>3.07861626205182</c:v>
                </c:pt>
                <c:pt idx="191">
                  <c:v>3.4681459796643299</c:v>
                </c:pt>
                <c:pt idx="192">
                  <c:v>3.72945936245203</c:v>
                </c:pt>
                <c:pt idx="193">
                  <c:v>3.69108480864764</c:v>
                </c:pt>
                <c:pt idx="194">
                  <c:v>3.3219459577854602</c:v>
                </c:pt>
                <c:pt idx="195">
                  <c:v>3.7698012925601003</c:v>
                </c:pt>
                <c:pt idx="196">
                  <c:v>4.0499795219188899</c:v>
                </c:pt>
                <c:pt idx="197">
                  <c:v>3.8392583920168901</c:v>
                </c:pt>
                <c:pt idx="198">
                  <c:v>3.8138015728378298</c:v>
                </c:pt>
                <c:pt idx="199">
                  <c:v>4.07340768001795</c:v>
                </c:pt>
                <c:pt idx="200">
                  <c:v>3.8215679435324699</c:v>
                </c:pt>
                <c:pt idx="201">
                  <c:v>2.94242625838727</c:v>
                </c:pt>
                <c:pt idx="202">
                  <c:v>2.19134969632983</c:v>
                </c:pt>
                <c:pt idx="203">
                  <c:v>2.4966078458948902</c:v>
                </c:pt>
                <c:pt idx="204">
                  <c:v>1.6925461992158299</c:v>
                </c:pt>
                <c:pt idx="205">
                  <c:v>1.6642039399048298</c:v>
                </c:pt>
                <c:pt idx="206">
                  <c:v>2.0330651437099201</c:v>
                </c:pt>
                <c:pt idx="207">
                  <c:v>2.0135834275267999</c:v>
                </c:pt>
                <c:pt idx="208">
                  <c:v>1.9638634458395499</c:v>
                </c:pt>
                <c:pt idx="209">
                  <c:v>1.7954488470810699</c:v>
                </c:pt>
                <c:pt idx="210">
                  <c:v>1.94041758041515</c:v>
                </c:pt>
                <c:pt idx="211">
                  <c:v>1.9703318792504001</c:v>
                </c:pt>
                <c:pt idx="212">
                  <c:v>1.9379223389168998</c:v>
                </c:pt>
                <c:pt idx="213">
                  <c:v>1.8945943592896799</c:v>
                </c:pt>
                <c:pt idx="214">
                  <c:v>2.0564373595868299</c:v>
                </c:pt>
                <c:pt idx="215">
                  <c:v>2.4900517986596702</c:v>
                </c:pt>
                <c:pt idx="216">
                  <c:v>4.1625718623471606</c:v>
                </c:pt>
                <c:pt idx="217">
                  <c:v>4.5267632527092099</c:v>
                </c:pt>
                <c:pt idx="218">
                  <c:v>3.96689646861233</c:v>
                </c:pt>
                <c:pt idx="219">
                  <c:v>3.74172679787109</c:v>
                </c:pt>
                <c:pt idx="220">
                  <c:v>3.1070832284044498</c:v>
                </c:pt>
                <c:pt idx="221">
                  <c:v>3.0644438836264598</c:v>
                </c:pt>
                <c:pt idx="222">
                  <c:v>2.6050124930175</c:v>
                </c:pt>
                <c:pt idx="223">
                  <c:v>2.3641283545637699</c:v>
                </c:pt>
                <c:pt idx="224">
                  <c:v>2.34850579010131</c:v>
                </c:pt>
                <c:pt idx="225">
                  <c:v>1.6855775933341699</c:v>
                </c:pt>
                <c:pt idx="226">
                  <c:v>1.3060724428469401</c:v>
                </c:pt>
                <c:pt idx="227">
                  <c:v>0.69668291347214906</c:v>
                </c:pt>
                <c:pt idx="228">
                  <c:v>0.95468332666998101</c:v>
                </c:pt>
                <c:pt idx="229">
                  <c:v>0.68724127441795502</c:v>
                </c:pt>
                <c:pt idx="230">
                  <c:v>0.84080323033580706</c:v>
                </c:pt>
                <c:pt idx="231">
                  <c:v>0.44083055298233303</c:v>
                </c:pt>
                <c:pt idx="232">
                  <c:v>0.39120656514583196</c:v>
                </c:pt>
                <c:pt idx="233">
                  <c:v>0.52909187461530593</c:v>
                </c:pt>
                <c:pt idx="234">
                  <c:v>0.46060288114306203</c:v>
                </c:pt>
                <c:pt idx="235">
                  <c:v>0.45871043966601399</c:v>
                </c:pt>
                <c:pt idx="236">
                  <c:v>0.57590670117283904</c:v>
                </c:pt>
                <c:pt idx="237">
                  <c:v>0.61558673672083708</c:v>
                </c:pt>
                <c:pt idx="238">
                  <c:v>0.81070298744859304</c:v>
                </c:pt>
                <c:pt idx="239">
                  <c:v>1.0502932584073301</c:v>
                </c:pt>
                <c:pt idx="240">
                  <c:v>1.2800876555465399</c:v>
                </c:pt>
                <c:pt idx="241">
                  <c:v>1.494248148349</c:v>
                </c:pt>
                <c:pt idx="242">
                  <c:v>1.6337647059982001</c:v>
                </c:pt>
                <c:pt idx="243">
                  <c:v>1.93970527998984</c:v>
                </c:pt>
                <c:pt idx="244">
                  <c:v>2.3377782320779601</c:v>
                </c:pt>
                <c:pt idx="245">
                  <c:v>2.84012633417725</c:v>
                </c:pt>
                <c:pt idx="246">
                  <c:v>2.9517982092022899</c:v>
                </c:pt>
                <c:pt idx="247">
                  <c:v>2.9325692656395201</c:v>
                </c:pt>
                <c:pt idx="248">
                  <c:v>2.8140283099415901</c:v>
                </c:pt>
                <c:pt idx="249">
                  <c:v>2.9270355283182998</c:v>
                </c:pt>
                <c:pt idx="250">
                  <c:v>2.81530078820614</c:v>
                </c:pt>
                <c:pt idx="251">
                  <c:v>2.7289845648098399</c:v>
                </c:pt>
                <c:pt idx="252">
                  <c:v>2.7036772321993601</c:v>
                </c:pt>
                <c:pt idx="253">
                  <c:v>2.5974367559993201</c:v>
                </c:pt>
                <c:pt idx="254">
                  <c:v>3.1322855575586002</c:v>
                </c:pt>
                <c:pt idx="255">
                  <c:v>3.7104653775469201</c:v>
                </c:pt>
                <c:pt idx="256">
                  <c:v>3.6535303796512597</c:v>
                </c:pt>
                <c:pt idx="257">
                  <c:v>3.2983724770913598</c:v>
                </c:pt>
                <c:pt idx="258">
                  <c:v>3.0271330435491399</c:v>
                </c:pt>
                <c:pt idx="259">
                  <c:v>2.9526330941834997</c:v>
                </c:pt>
                <c:pt idx="260">
                  <c:v>3.2549122174303302</c:v>
                </c:pt>
                <c:pt idx="261">
                  <c:v>4.8287843719997197</c:v>
                </c:pt>
                <c:pt idx="262">
                  <c:v>5.2444210324490106</c:v>
                </c:pt>
                <c:pt idx="263">
                  <c:v>5.27959547734618</c:v>
                </c:pt>
                <c:pt idx="264">
                  <c:v>5.8490003009659102</c:v>
                </c:pt>
                <c:pt idx="265">
                  <c:v>5.09153128078768</c:v>
                </c:pt>
                <c:pt idx="266">
                  <c:v>4.3112781456530103</c:v>
                </c:pt>
                <c:pt idx="267">
                  <c:v>3.9903099151482402</c:v>
                </c:pt>
                <c:pt idx="268">
                  <c:v>3.3206198067319401</c:v>
                </c:pt>
                <c:pt idx="269">
                  <c:v>4.4078917930114301</c:v>
                </c:pt>
                <c:pt idx="270">
                  <c:v>4.3640583419609102</c:v>
                </c:pt>
                <c:pt idx="271">
                  <c:v>4.8183837026745699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4.4271599509243194</c:v>
                </c:pt>
                <c:pt idx="276">
                  <c:v>3.8522110706159802</c:v>
                </c:pt>
                <c:pt idx="277">
                  <c:v>3.35416600820417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6.0767286911794303</c:v>
                </c:pt>
                <c:pt idx="282">
                  <c:v>0</c:v>
                </c:pt>
                <c:pt idx="283">
                  <c:v>5.9098945794647602</c:v>
                </c:pt>
                <c:pt idx="284">
                  <c:v>6.0869711135499198</c:v>
                </c:pt>
                <c:pt idx="285">
                  <c:v>6.1112783575043803</c:v>
                </c:pt>
                <c:pt idx="286">
                  <c:v>6.3393183215206497</c:v>
                </c:pt>
                <c:pt idx="287">
                  <c:v>6.6405264776470805</c:v>
                </c:pt>
                <c:pt idx="288">
                  <c:v>6.5534707088113198</c:v>
                </c:pt>
                <c:pt idx="289">
                  <c:v>5.7830091482889703</c:v>
                </c:pt>
                <c:pt idx="290">
                  <c:v>5.02729419828355</c:v>
                </c:pt>
                <c:pt idx="291">
                  <c:v>5.0403901014643901</c:v>
                </c:pt>
                <c:pt idx="292">
                  <c:v>4.4930553397795503</c:v>
                </c:pt>
                <c:pt idx="293">
                  <c:v>3.3603235160514702</c:v>
                </c:pt>
                <c:pt idx="294">
                  <c:v>2.6542248799066601</c:v>
                </c:pt>
                <c:pt idx="295">
                  <c:v>2.6976358353268002</c:v>
                </c:pt>
                <c:pt idx="296">
                  <c:v>3.0705315716633899</c:v>
                </c:pt>
                <c:pt idx="297">
                  <c:v>3.4466105686783797</c:v>
                </c:pt>
                <c:pt idx="298">
                  <c:v>3.8607388958872897</c:v>
                </c:pt>
                <c:pt idx="299">
                  <c:v>4.5855952497960297</c:v>
                </c:pt>
                <c:pt idx="300">
                  <c:v>4.92963714092493</c:v>
                </c:pt>
                <c:pt idx="301">
                  <c:v>5.1083560365074998</c:v>
                </c:pt>
                <c:pt idx="302">
                  <c:v>0</c:v>
                </c:pt>
                <c:pt idx="303">
                  <c:v>0</c:v>
                </c:pt>
                <c:pt idx="304">
                  <c:v>5.5006094483533294</c:v>
                </c:pt>
                <c:pt idx="305">
                  <c:v>5.2588029158452203</c:v>
                </c:pt>
                <c:pt idx="306">
                  <c:v>4.8769112533116008</c:v>
                </c:pt>
                <c:pt idx="307">
                  <c:v>5.0240372668666797</c:v>
                </c:pt>
                <c:pt idx="308">
                  <c:v>5.1686178854742701</c:v>
                </c:pt>
                <c:pt idx="309">
                  <c:v>5.3917169223299499</c:v>
                </c:pt>
                <c:pt idx="310">
                  <c:v>5.8380815045732302</c:v>
                </c:pt>
                <c:pt idx="311">
                  <c:v>6.2051634045750301</c:v>
                </c:pt>
                <c:pt idx="312">
                  <c:v>6.4632483310398703</c:v>
                </c:pt>
                <c:pt idx="313">
                  <c:v>6.5158055344772698</c:v>
                </c:pt>
                <c:pt idx="314">
                  <c:v>6.0644771277028306</c:v>
                </c:pt>
                <c:pt idx="315">
                  <c:v>5.2717317828786401</c:v>
                </c:pt>
                <c:pt idx="316">
                  <c:v>5.3714074199523099</c:v>
                </c:pt>
                <c:pt idx="317">
                  <c:v>4.0243376161454201</c:v>
                </c:pt>
                <c:pt idx="318">
                  <c:v>4.4549766832228599</c:v>
                </c:pt>
                <c:pt idx="319">
                  <c:v>5.9958315600366401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6.4840739825170006</c:v>
                </c:pt>
                <c:pt idx="336">
                  <c:v>6.5637857808487698</c:v>
                </c:pt>
                <c:pt idx="337">
                  <c:v>6.5869362465719394</c:v>
                </c:pt>
                <c:pt idx="338">
                  <c:v>6.2194959130840894</c:v>
                </c:pt>
                <c:pt idx="339">
                  <c:v>6.1299111903333694</c:v>
                </c:pt>
                <c:pt idx="340">
                  <c:v>6.2157462549729798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6.8305748134679396</c:v>
                </c:pt>
                <c:pt idx="362">
                  <c:v>6.40834621716792</c:v>
                </c:pt>
                <c:pt idx="363">
                  <c:v>6.3567514161233705</c:v>
                </c:pt>
                <c:pt idx="364">
                  <c:v>6.3629548384446002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6.4889925895099898</c:v>
                </c:pt>
                <c:pt idx="379">
                  <c:v>6.4387692057060102</c:v>
                </c:pt>
                <c:pt idx="380">
                  <c:v>6.3833332788695998</c:v>
                </c:pt>
                <c:pt idx="381">
                  <c:v>6.1781715687476195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'100RenewCurtail'!$C$1</c:f>
              <c:strCache>
                <c:ptCount val="1"/>
                <c:pt idx="0">
                  <c:v>Gas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'100RenewCurtail'!$C$2:$C$383</c:f>
              <c:numCache>
                <c:formatCode>General</c:formatCode>
                <c:ptCount val="382"/>
                <c:pt idx="0">
                  <c:v>7.7233029313381198E-14</c:v>
                </c:pt>
                <c:pt idx="1">
                  <c:v>7.0686697327470907E-12</c:v>
                </c:pt>
                <c:pt idx="2">
                  <c:v>1.7683863255143202</c:v>
                </c:pt>
                <c:pt idx="3">
                  <c:v>8.0975795934241599E-21</c:v>
                </c:pt>
                <c:pt idx="4">
                  <c:v>2.86556500000296</c:v>
                </c:pt>
                <c:pt idx="5">
                  <c:v>1.9641250000009101</c:v>
                </c:pt>
                <c:pt idx="6">
                  <c:v>2.3069200000038301</c:v>
                </c:pt>
                <c:pt idx="7">
                  <c:v>1.6191699952624898</c:v>
                </c:pt>
                <c:pt idx="8">
                  <c:v>1.2587935556632899E-21</c:v>
                </c:pt>
                <c:pt idx="9">
                  <c:v>1.0831450000010199</c:v>
                </c:pt>
                <c:pt idx="10">
                  <c:v>1.97774500000318</c:v>
                </c:pt>
                <c:pt idx="11">
                  <c:v>2.6823099999878401</c:v>
                </c:pt>
                <c:pt idx="12">
                  <c:v>3.4030100000255303</c:v>
                </c:pt>
                <c:pt idx="13">
                  <c:v>2.9178483213837305E-14</c:v>
                </c:pt>
                <c:pt idx="14">
                  <c:v>4.0442408582178601E-14</c:v>
                </c:pt>
                <c:pt idx="15">
                  <c:v>6.42852734007895E-14</c:v>
                </c:pt>
                <c:pt idx="16">
                  <c:v>6.5583497177414898E-14</c:v>
                </c:pt>
                <c:pt idx="17">
                  <c:v>5.8440967288564888E-14</c:v>
                </c:pt>
                <c:pt idx="18">
                  <c:v>5.3140853692808797E-14</c:v>
                </c:pt>
                <c:pt idx="19">
                  <c:v>0.5241974965782269</c:v>
                </c:pt>
                <c:pt idx="20">
                  <c:v>0.6178962773660881</c:v>
                </c:pt>
                <c:pt idx="21">
                  <c:v>0.810662757484924</c:v>
                </c:pt>
                <c:pt idx="22">
                  <c:v>1.3989698594586499</c:v>
                </c:pt>
                <c:pt idx="23">
                  <c:v>2.4731559616075702</c:v>
                </c:pt>
                <c:pt idx="24">
                  <c:v>3.32288889601499</c:v>
                </c:pt>
                <c:pt idx="25">
                  <c:v>3.1790062339404699</c:v>
                </c:pt>
                <c:pt idx="26">
                  <c:v>5.6370382953723404</c:v>
                </c:pt>
                <c:pt idx="27">
                  <c:v>4.5293647034523099</c:v>
                </c:pt>
                <c:pt idx="28">
                  <c:v>3.6440998258328698</c:v>
                </c:pt>
                <c:pt idx="29">
                  <c:v>3.04002240921454</c:v>
                </c:pt>
                <c:pt idx="30">
                  <c:v>2.0253490984283902</c:v>
                </c:pt>
                <c:pt idx="31">
                  <c:v>0.31721803771732698</c:v>
                </c:pt>
                <c:pt idx="32">
                  <c:v>1.2689698962373299E-18</c:v>
                </c:pt>
                <c:pt idx="33">
                  <c:v>0.41424941665554399</c:v>
                </c:pt>
                <c:pt idx="34">
                  <c:v>1.10591760210071</c:v>
                </c:pt>
                <c:pt idx="35">
                  <c:v>1.7964396199291399</c:v>
                </c:pt>
                <c:pt idx="36">
                  <c:v>2.56251148103423</c:v>
                </c:pt>
                <c:pt idx="37">
                  <c:v>1.84816721552805</c:v>
                </c:pt>
                <c:pt idx="38">
                  <c:v>1.58337064899656</c:v>
                </c:pt>
                <c:pt idx="39">
                  <c:v>1.28373759556127</c:v>
                </c:pt>
                <c:pt idx="40">
                  <c:v>1.0833243908080501</c:v>
                </c:pt>
                <c:pt idx="41">
                  <c:v>0.8843577886532451</c:v>
                </c:pt>
                <c:pt idx="42">
                  <c:v>0.92088999397956894</c:v>
                </c:pt>
                <c:pt idx="43">
                  <c:v>1.0789270911086302</c:v>
                </c:pt>
                <c:pt idx="44">
                  <c:v>9.5440109367818609E-14</c:v>
                </c:pt>
                <c:pt idx="45">
                  <c:v>0.15364764216990698</c:v>
                </c:pt>
                <c:pt idx="46">
                  <c:v>1.3484963006905399</c:v>
                </c:pt>
                <c:pt idx="47">
                  <c:v>1.6816036185169601</c:v>
                </c:pt>
                <c:pt idx="48">
                  <c:v>1.61384717518154</c:v>
                </c:pt>
                <c:pt idx="49">
                  <c:v>1.5172536413580302</c:v>
                </c:pt>
                <c:pt idx="50">
                  <c:v>2.5006352954740501</c:v>
                </c:pt>
                <c:pt idx="51">
                  <c:v>1.54664399160262</c:v>
                </c:pt>
                <c:pt idx="52">
                  <c:v>1.1808719176535201</c:v>
                </c:pt>
                <c:pt idx="53">
                  <c:v>0.159887035115482</c:v>
                </c:pt>
                <c:pt idx="54">
                  <c:v>1.2131488401464999E-11</c:v>
                </c:pt>
                <c:pt idx="55">
                  <c:v>4.17931957591955E-20</c:v>
                </c:pt>
                <c:pt idx="56">
                  <c:v>1.27783914868315E-11</c:v>
                </c:pt>
                <c:pt idx="57">
                  <c:v>3.06050890425968E-14</c:v>
                </c:pt>
                <c:pt idx="58">
                  <c:v>5.0238973156649596E-17</c:v>
                </c:pt>
                <c:pt idx="59">
                  <c:v>4.1493171198866697E-16</c:v>
                </c:pt>
                <c:pt idx="60">
                  <c:v>2.7054420715429799E-14</c:v>
                </c:pt>
                <c:pt idx="61">
                  <c:v>0.34618622484338302</c:v>
                </c:pt>
                <c:pt idx="62">
                  <c:v>0.12069259836834599</c:v>
                </c:pt>
                <c:pt idx="63">
                  <c:v>9.2210976420319498E-14</c:v>
                </c:pt>
                <c:pt idx="64">
                  <c:v>5.4743015125523903E-14</c:v>
                </c:pt>
                <c:pt idx="65">
                  <c:v>6.2777127733604397E-14</c:v>
                </c:pt>
                <c:pt idx="66">
                  <c:v>9.0954203535044897E-14</c:v>
                </c:pt>
                <c:pt idx="67">
                  <c:v>1.03337678147219E-13</c:v>
                </c:pt>
                <c:pt idx="68">
                  <c:v>9.2308859791226198E-14</c:v>
                </c:pt>
                <c:pt idx="69">
                  <c:v>0.15977680250610002</c:v>
                </c:pt>
                <c:pt idx="70">
                  <c:v>0.89140828786579596</c:v>
                </c:pt>
                <c:pt idx="71">
                  <c:v>1.93495552873226</c:v>
                </c:pt>
                <c:pt idx="72">
                  <c:v>1.4899598155679501</c:v>
                </c:pt>
                <c:pt idx="73">
                  <c:v>1.2630718347763901</c:v>
                </c:pt>
                <c:pt idx="74">
                  <c:v>2.29589970780069</c:v>
                </c:pt>
                <c:pt idx="75">
                  <c:v>1.8814307429966399</c:v>
                </c:pt>
                <c:pt idx="76">
                  <c:v>1.1262740632133199</c:v>
                </c:pt>
                <c:pt idx="77">
                  <c:v>7.652590860781569E-2</c:v>
                </c:pt>
                <c:pt idx="78">
                  <c:v>8.9771881772361698E-18</c:v>
                </c:pt>
                <c:pt idx="79">
                  <c:v>1.36675871934534E-17</c:v>
                </c:pt>
                <c:pt idx="80">
                  <c:v>1.31026863466979E-11</c:v>
                </c:pt>
                <c:pt idx="81">
                  <c:v>3.90437250410007E-14</c:v>
                </c:pt>
                <c:pt idx="82">
                  <c:v>0.35193672121671604</c:v>
                </c:pt>
                <c:pt idx="83">
                  <c:v>0.40253980032971798</c:v>
                </c:pt>
                <c:pt idx="84">
                  <c:v>0.38617934250728098</c:v>
                </c:pt>
                <c:pt idx="85">
                  <c:v>6.1911866938021896E-13</c:v>
                </c:pt>
                <c:pt idx="86">
                  <c:v>6.1440749998747597</c:v>
                </c:pt>
                <c:pt idx="87">
                  <c:v>6.6825750000279003</c:v>
                </c:pt>
                <c:pt idx="88">
                  <c:v>7.80871000010732</c:v>
                </c:pt>
                <c:pt idx="89">
                  <c:v>8.3800816377877006E-14</c:v>
                </c:pt>
                <c:pt idx="90">
                  <c:v>1.15068309341533</c:v>
                </c:pt>
                <c:pt idx="91">
                  <c:v>0.66856871623104908</c:v>
                </c:pt>
                <c:pt idx="92">
                  <c:v>2.7264800305552597</c:v>
                </c:pt>
                <c:pt idx="93">
                  <c:v>2.3392643913383</c:v>
                </c:pt>
                <c:pt idx="94">
                  <c:v>1.81985506546682</c:v>
                </c:pt>
                <c:pt idx="95">
                  <c:v>1.1641563929446599</c:v>
                </c:pt>
                <c:pt idx="96">
                  <c:v>2.1649581796563697</c:v>
                </c:pt>
                <c:pt idx="97">
                  <c:v>3.5724539864268698</c:v>
                </c:pt>
                <c:pt idx="98">
                  <c:v>4.4071266180843205</c:v>
                </c:pt>
                <c:pt idx="99">
                  <c:v>3.94634650284504</c:v>
                </c:pt>
                <c:pt idx="100">
                  <c:v>3.0001866110811903</c:v>
                </c:pt>
                <c:pt idx="101">
                  <c:v>2.8788009703319699</c:v>
                </c:pt>
                <c:pt idx="102">
                  <c:v>2.8143582405762899</c:v>
                </c:pt>
                <c:pt idx="103">
                  <c:v>1.1761996145862199</c:v>
                </c:pt>
                <c:pt idx="104">
                  <c:v>0.29312239736999401</c:v>
                </c:pt>
                <c:pt idx="105">
                  <c:v>3.6130861340930104E-2</c:v>
                </c:pt>
                <c:pt idx="106">
                  <c:v>7.1608564694561498E-14</c:v>
                </c:pt>
                <c:pt idx="107">
                  <c:v>5.0464498091047094E-13</c:v>
                </c:pt>
                <c:pt idx="108">
                  <c:v>3.0044267702362603E-14</c:v>
                </c:pt>
                <c:pt idx="109">
                  <c:v>2.6928456296497501E-14</c:v>
                </c:pt>
                <c:pt idx="110">
                  <c:v>0.157668460056093</c:v>
                </c:pt>
                <c:pt idx="111">
                  <c:v>0.34311608857769099</c:v>
                </c:pt>
                <c:pt idx="112">
                  <c:v>0.22277243399600399</c:v>
                </c:pt>
                <c:pt idx="113">
                  <c:v>0.58487394788849001</c:v>
                </c:pt>
                <c:pt idx="114">
                  <c:v>0.86859346876841903</c:v>
                </c:pt>
                <c:pt idx="115">
                  <c:v>1.1321434524609499</c:v>
                </c:pt>
                <c:pt idx="116">
                  <c:v>1.53422741263525</c:v>
                </c:pt>
                <c:pt idx="117">
                  <c:v>2.3089008002262998</c:v>
                </c:pt>
                <c:pt idx="118">
                  <c:v>3.0266576160062399</c:v>
                </c:pt>
                <c:pt idx="119">
                  <c:v>1.09783748222154</c:v>
                </c:pt>
                <c:pt idx="120">
                  <c:v>1.3588984909076001</c:v>
                </c:pt>
                <c:pt idx="121">
                  <c:v>0.123160617914099</c:v>
                </c:pt>
                <c:pt idx="122">
                  <c:v>1.1287849776994998</c:v>
                </c:pt>
                <c:pt idx="123">
                  <c:v>0.99699192378186696</c:v>
                </c:pt>
                <c:pt idx="124">
                  <c:v>0.82096030179614898</c:v>
                </c:pt>
                <c:pt idx="125">
                  <c:v>1.40954237404356</c:v>
                </c:pt>
                <c:pt idx="126">
                  <c:v>0.80812233365228403</c:v>
                </c:pt>
                <c:pt idx="127">
                  <c:v>1.5139400082187302E-19</c:v>
                </c:pt>
                <c:pt idx="128">
                  <c:v>0.75087840492976798</c:v>
                </c:pt>
                <c:pt idx="129">
                  <c:v>0.17824488729460403</c:v>
                </c:pt>
                <c:pt idx="130">
                  <c:v>4.1990509165413699E-2</c:v>
                </c:pt>
                <c:pt idx="131">
                  <c:v>0.61041517866756101</c:v>
                </c:pt>
                <c:pt idx="132">
                  <c:v>0.47816894872166399</c:v>
                </c:pt>
                <c:pt idx="133">
                  <c:v>0.43065550108149697</c:v>
                </c:pt>
                <c:pt idx="134">
                  <c:v>0.309088799773092</c:v>
                </c:pt>
                <c:pt idx="135">
                  <c:v>1.3616708657174399E-20</c:v>
                </c:pt>
                <c:pt idx="136">
                  <c:v>1.12861374868645</c:v>
                </c:pt>
                <c:pt idx="137">
                  <c:v>3.1408155522201699E-2</c:v>
                </c:pt>
                <c:pt idx="138">
                  <c:v>1.36152291659397</c:v>
                </c:pt>
                <c:pt idx="139">
                  <c:v>1.0186194696719699</c:v>
                </c:pt>
                <c:pt idx="140">
                  <c:v>0.77738580600352702</c:v>
                </c:pt>
                <c:pt idx="141">
                  <c:v>1.26893571816839E-18</c:v>
                </c:pt>
                <c:pt idx="142">
                  <c:v>1.1932818464341102</c:v>
                </c:pt>
                <c:pt idx="143">
                  <c:v>1.6095814401542701</c:v>
                </c:pt>
                <c:pt idx="144">
                  <c:v>1.1565816560625102</c:v>
                </c:pt>
                <c:pt idx="145">
                  <c:v>1.58489471734126</c:v>
                </c:pt>
                <c:pt idx="146">
                  <c:v>2.8936992590573198</c:v>
                </c:pt>
                <c:pt idx="147">
                  <c:v>2.5591471160286603</c:v>
                </c:pt>
                <c:pt idx="148">
                  <c:v>1.8055928592891701</c:v>
                </c:pt>
                <c:pt idx="149">
                  <c:v>1.6631069676935599</c:v>
                </c:pt>
                <c:pt idx="150">
                  <c:v>1.4148269511310501</c:v>
                </c:pt>
                <c:pt idx="151">
                  <c:v>1.3595118151799599</c:v>
                </c:pt>
                <c:pt idx="152">
                  <c:v>1.5367381791117001</c:v>
                </c:pt>
                <c:pt idx="153">
                  <c:v>0.93981022522624302</c:v>
                </c:pt>
                <c:pt idx="154">
                  <c:v>5.9841760926668995E-12</c:v>
                </c:pt>
                <c:pt idx="155">
                  <c:v>2.5883849999970199</c:v>
                </c:pt>
                <c:pt idx="156">
                  <c:v>3.1352750000003899</c:v>
                </c:pt>
                <c:pt idx="157">
                  <c:v>3.9519350000243798</c:v>
                </c:pt>
                <c:pt idx="158">
                  <c:v>4.5256200000078302</c:v>
                </c:pt>
                <c:pt idx="159">
                  <c:v>5.8818449999436302</c:v>
                </c:pt>
                <c:pt idx="160">
                  <c:v>6.62249500020621</c:v>
                </c:pt>
                <c:pt idx="161">
                  <c:v>6.2231000001066894</c:v>
                </c:pt>
                <c:pt idx="162">
                  <c:v>6.3341579732336306E-14</c:v>
                </c:pt>
                <c:pt idx="163">
                  <c:v>1.08931104366006E-13</c:v>
                </c:pt>
                <c:pt idx="164">
                  <c:v>1.4376335787633498E-13</c:v>
                </c:pt>
                <c:pt idx="165">
                  <c:v>3.52430535570806E-2</c:v>
                </c:pt>
                <c:pt idx="166">
                  <c:v>0.68703288705794296</c:v>
                </c:pt>
                <c:pt idx="167">
                  <c:v>1.83129932276011</c:v>
                </c:pt>
                <c:pt idx="168">
                  <c:v>1.6651419386480799</c:v>
                </c:pt>
                <c:pt idx="169">
                  <c:v>1.5823057926582902</c:v>
                </c:pt>
                <c:pt idx="170">
                  <c:v>2.7945196375045098</c:v>
                </c:pt>
                <c:pt idx="171">
                  <c:v>3.6227657833540401</c:v>
                </c:pt>
                <c:pt idx="172">
                  <c:v>0.453097608248551</c:v>
                </c:pt>
                <c:pt idx="173">
                  <c:v>0.83925086323779308</c:v>
                </c:pt>
                <c:pt idx="174">
                  <c:v>0.44761436140423899</c:v>
                </c:pt>
                <c:pt idx="175">
                  <c:v>1.1018354269781501E-14</c:v>
                </c:pt>
                <c:pt idx="176">
                  <c:v>1.14757105328616E-14</c:v>
                </c:pt>
                <c:pt idx="177">
                  <c:v>6.8225277616365299E-14</c:v>
                </c:pt>
                <c:pt idx="178">
                  <c:v>1.7279599999983499</c:v>
                </c:pt>
                <c:pt idx="179">
                  <c:v>2.7885050000085898</c:v>
                </c:pt>
                <c:pt idx="180">
                  <c:v>3.1673150000230099</c:v>
                </c:pt>
                <c:pt idx="181">
                  <c:v>5.2969894322559103E-14</c:v>
                </c:pt>
                <c:pt idx="182">
                  <c:v>6.0119189220036797E-14</c:v>
                </c:pt>
                <c:pt idx="183">
                  <c:v>7.0135033452282504E-14</c:v>
                </c:pt>
                <c:pt idx="184">
                  <c:v>6.78714532454569E-14</c:v>
                </c:pt>
                <c:pt idx="185">
                  <c:v>6.8091672674375105E-14</c:v>
                </c:pt>
                <c:pt idx="186">
                  <c:v>6.7240149997946501</c:v>
                </c:pt>
                <c:pt idx="187">
                  <c:v>6.5526049179470599E-14</c:v>
                </c:pt>
                <c:pt idx="188">
                  <c:v>0.177215137073224</c:v>
                </c:pt>
                <c:pt idx="189">
                  <c:v>0.111233922507884</c:v>
                </c:pt>
                <c:pt idx="190">
                  <c:v>0.71139209134389791</c:v>
                </c:pt>
                <c:pt idx="191">
                  <c:v>0.28828735367048003</c:v>
                </c:pt>
                <c:pt idx="192">
                  <c:v>0.41517730423254801</c:v>
                </c:pt>
                <c:pt idx="193">
                  <c:v>0.99409852474150207</c:v>
                </c:pt>
                <c:pt idx="194">
                  <c:v>2.1002756818850297</c:v>
                </c:pt>
                <c:pt idx="195">
                  <c:v>1.22363370743926</c:v>
                </c:pt>
                <c:pt idx="196">
                  <c:v>0.41271047808307204</c:v>
                </c:pt>
                <c:pt idx="197">
                  <c:v>1.20332160767415</c:v>
                </c:pt>
                <c:pt idx="198">
                  <c:v>1.2155484271655601</c:v>
                </c:pt>
                <c:pt idx="199">
                  <c:v>1.52756729055442E-16</c:v>
                </c:pt>
                <c:pt idx="200">
                  <c:v>0.25511705678667701</c:v>
                </c:pt>
                <c:pt idx="201">
                  <c:v>0.20670540830628098</c:v>
                </c:pt>
                <c:pt idx="202">
                  <c:v>0.792946970342014</c:v>
                </c:pt>
                <c:pt idx="203">
                  <c:v>0.70220047244630202</c:v>
                </c:pt>
                <c:pt idx="204">
                  <c:v>1.5640788005968</c:v>
                </c:pt>
                <c:pt idx="205">
                  <c:v>1.5228460332581202</c:v>
                </c:pt>
                <c:pt idx="206">
                  <c:v>0.62418818963290501</c:v>
                </c:pt>
                <c:pt idx="207">
                  <c:v>0.27779491795018996</c:v>
                </c:pt>
                <c:pt idx="208">
                  <c:v>0.62683488720180691</c:v>
                </c:pt>
                <c:pt idx="209">
                  <c:v>2.2649228182821899</c:v>
                </c:pt>
                <c:pt idx="210">
                  <c:v>2.8267057664091899</c:v>
                </c:pt>
                <c:pt idx="211">
                  <c:v>2.2367814540832902</c:v>
                </c:pt>
                <c:pt idx="212">
                  <c:v>2.63015432709923</c:v>
                </c:pt>
                <c:pt idx="213">
                  <c:v>2.8861773073799499</c:v>
                </c:pt>
                <c:pt idx="214">
                  <c:v>3.8003509737493801</c:v>
                </c:pt>
                <c:pt idx="215">
                  <c:v>3.20310325021144</c:v>
                </c:pt>
                <c:pt idx="216">
                  <c:v>1.55057647099229</c:v>
                </c:pt>
                <c:pt idx="217">
                  <c:v>1.4960867474994901</c:v>
                </c:pt>
                <c:pt idx="218">
                  <c:v>2.4546152387676798</c:v>
                </c:pt>
                <c:pt idx="219">
                  <c:v>2.35122820213744</c:v>
                </c:pt>
                <c:pt idx="220">
                  <c:v>2.72938177160579</c:v>
                </c:pt>
                <c:pt idx="221">
                  <c:v>1.9528211555426001</c:v>
                </c:pt>
                <c:pt idx="222">
                  <c:v>2.2631375069870301</c:v>
                </c:pt>
                <c:pt idx="223">
                  <c:v>2.5040166454434503</c:v>
                </c:pt>
                <c:pt idx="224">
                  <c:v>2.37744920990411</c:v>
                </c:pt>
                <c:pt idx="225">
                  <c:v>3.3203340733311801</c:v>
                </c:pt>
                <c:pt idx="226">
                  <c:v>3.5369575986321102</c:v>
                </c:pt>
                <c:pt idx="227">
                  <c:v>3.6214004193898499</c:v>
                </c:pt>
                <c:pt idx="228">
                  <c:v>2.8052816733299801</c:v>
                </c:pt>
                <c:pt idx="229">
                  <c:v>3.50684872557843</c:v>
                </c:pt>
                <c:pt idx="230">
                  <c:v>2.8664901030454097</c:v>
                </c:pt>
                <c:pt idx="231">
                  <c:v>3.0140961597892399</c:v>
                </c:pt>
                <c:pt idx="232">
                  <c:v>1.6108567681871699</c:v>
                </c:pt>
                <c:pt idx="233">
                  <c:v>1.4519714587211299</c:v>
                </c:pt>
                <c:pt idx="234">
                  <c:v>1.7589704202472101</c:v>
                </c:pt>
                <c:pt idx="235">
                  <c:v>2.92697289366604</c:v>
                </c:pt>
                <c:pt idx="236">
                  <c:v>3.6264466321834403</c:v>
                </c:pt>
                <c:pt idx="237">
                  <c:v>4.7070799301519699</c:v>
                </c:pt>
                <c:pt idx="238">
                  <c:v>4.1089070124129705</c:v>
                </c:pt>
                <c:pt idx="239">
                  <c:v>3.89166823600435</c:v>
                </c:pt>
                <c:pt idx="240">
                  <c:v>3.7374023010535402</c:v>
                </c:pt>
                <c:pt idx="241">
                  <c:v>3.4729985183099004</c:v>
                </c:pt>
                <c:pt idx="242">
                  <c:v>3.7043336208459601</c:v>
                </c:pt>
                <c:pt idx="243">
                  <c:v>3.3868797200101999</c:v>
                </c:pt>
                <c:pt idx="244">
                  <c:v>2.7226917679307396</c:v>
                </c:pt>
                <c:pt idx="245">
                  <c:v>1.35170364091479</c:v>
                </c:pt>
                <c:pt idx="246">
                  <c:v>0.17546679072299801</c:v>
                </c:pt>
                <c:pt idx="247">
                  <c:v>4.7085042735000203E-15</c:v>
                </c:pt>
                <c:pt idx="248">
                  <c:v>0.19183668995997999</c:v>
                </c:pt>
                <c:pt idx="249">
                  <c:v>9.0038698434861993E-14</c:v>
                </c:pt>
                <c:pt idx="250">
                  <c:v>4.4823326364618098E-14</c:v>
                </c:pt>
                <c:pt idx="251">
                  <c:v>1.3045839863017802E-13</c:v>
                </c:pt>
                <c:pt idx="252">
                  <c:v>6.8191635957130192E-12</c:v>
                </c:pt>
                <c:pt idx="253">
                  <c:v>8.0921577547549112E-2</c:v>
                </c:pt>
                <c:pt idx="254">
                  <c:v>3.8196227766166603E-14</c:v>
                </c:pt>
                <c:pt idx="255">
                  <c:v>4.5141709225299103E-14</c:v>
                </c:pt>
                <c:pt idx="256">
                  <c:v>5.3533116027110802E-14</c:v>
                </c:pt>
                <c:pt idx="257">
                  <c:v>2.0069187476923302E-2</c:v>
                </c:pt>
                <c:pt idx="258">
                  <c:v>0.58639695643997503</c:v>
                </c:pt>
                <c:pt idx="259">
                  <c:v>1.65865691466731</c:v>
                </c:pt>
                <c:pt idx="260">
                  <c:v>0.93408611590371005</c:v>
                </c:pt>
                <c:pt idx="261">
                  <c:v>0.81894896643772597</c:v>
                </c:pt>
                <c:pt idx="262">
                  <c:v>0.66564063774662596</c:v>
                </c:pt>
                <c:pt idx="263">
                  <c:v>0.60144785596738493</c:v>
                </c:pt>
                <c:pt idx="264">
                  <c:v>4.5801113624800702E-20</c:v>
                </c:pt>
                <c:pt idx="265">
                  <c:v>0.83049706571014892</c:v>
                </c:pt>
                <c:pt idx="266">
                  <c:v>2.1593201878330501</c:v>
                </c:pt>
                <c:pt idx="267">
                  <c:v>1.23707508548436</c:v>
                </c:pt>
                <c:pt idx="268">
                  <c:v>0.68070019326672293</c:v>
                </c:pt>
                <c:pt idx="269">
                  <c:v>1.26605077844057E-17</c:v>
                </c:pt>
                <c:pt idx="270">
                  <c:v>4.4191202268128406E-22</c:v>
                </c:pt>
                <c:pt idx="271">
                  <c:v>3.0339967933394104E-13</c:v>
                </c:pt>
                <c:pt idx="272">
                  <c:v>3.1470900000173203</c:v>
                </c:pt>
                <c:pt idx="273">
                  <c:v>3.5869949999704098</c:v>
                </c:pt>
                <c:pt idx="274">
                  <c:v>3.4299150000087404</c:v>
                </c:pt>
                <c:pt idx="275">
                  <c:v>1.26840368257911E-11</c:v>
                </c:pt>
                <c:pt idx="276">
                  <c:v>7.5241751810859612E-12</c:v>
                </c:pt>
                <c:pt idx="277">
                  <c:v>8.4454019885311203E-14</c:v>
                </c:pt>
                <c:pt idx="278">
                  <c:v>7.1453550000282204</c:v>
                </c:pt>
                <c:pt idx="279">
                  <c:v>9.1084299995124205</c:v>
                </c:pt>
                <c:pt idx="280">
                  <c:v>9.8088899981220088</c:v>
                </c:pt>
                <c:pt idx="281">
                  <c:v>5.6090550151253803E-13</c:v>
                </c:pt>
                <c:pt idx="282">
                  <c:v>10.444699989749301</c:v>
                </c:pt>
                <c:pt idx="283">
                  <c:v>3.5906887141245297E-13</c:v>
                </c:pt>
                <c:pt idx="284">
                  <c:v>2.7967918720834399E-20</c:v>
                </c:pt>
                <c:pt idx="285">
                  <c:v>1.02867334382487E-12</c:v>
                </c:pt>
                <c:pt idx="286">
                  <c:v>1.23238978166165E-14</c:v>
                </c:pt>
                <c:pt idx="287">
                  <c:v>1.16214971572686E-14</c:v>
                </c:pt>
                <c:pt idx="288">
                  <c:v>3.8246609767619304E-14</c:v>
                </c:pt>
                <c:pt idx="289">
                  <c:v>1.73917585171223</c:v>
                </c:pt>
                <c:pt idx="290">
                  <c:v>2.0785358029599803</c:v>
                </c:pt>
                <c:pt idx="291">
                  <c:v>1.5825298985382998</c:v>
                </c:pt>
                <c:pt idx="292">
                  <c:v>1.48375966022445</c:v>
                </c:pt>
                <c:pt idx="293">
                  <c:v>2.1349064833932196</c:v>
                </c:pt>
                <c:pt idx="294">
                  <c:v>2.72988512010091</c:v>
                </c:pt>
                <c:pt idx="295">
                  <c:v>1.5310741707473401</c:v>
                </c:pt>
                <c:pt idx="296">
                  <c:v>1.1565834295013599</c:v>
                </c:pt>
                <c:pt idx="297">
                  <c:v>0.34687443132137702</c:v>
                </c:pt>
                <c:pt idx="298">
                  <c:v>3.0007914349586999E-17</c:v>
                </c:pt>
                <c:pt idx="299">
                  <c:v>8.5410453146809206E-11</c:v>
                </c:pt>
                <c:pt idx="300">
                  <c:v>4.3381214216036699E-15</c:v>
                </c:pt>
                <c:pt idx="301">
                  <c:v>6.28952073595595E-10</c:v>
                </c:pt>
                <c:pt idx="302">
                  <c:v>8.1934049998033807</c:v>
                </c:pt>
                <c:pt idx="303">
                  <c:v>8.8673450001691396</c:v>
                </c:pt>
                <c:pt idx="304">
                  <c:v>5.9599220852713496E-13</c:v>
                </c:pt>
                <c:pt idx="305">
                  <c:v>4.03875263582047E-14</c:v>
                </c:pt>
                <c:pt idx="306">
                  <c:v>8.0447828801110603E-14</c:v>
                </c:pt>
                <c:pt idx="307">
                  <c:v>0.74783772086187905</c:v>
                </c:pt>
                <c:pt idx="308">
                  <c:v>1.3803721203238699</c:v>
                </c:pt>
                <c:pt idx="309">
                  <c:v>4.2807871258939898E-4</c:v>
                </c:pt>
                <c:pt idx="310">
                  <c:v>1.28591903644941E-21</c:v>
                </c:pt>
                <c:pt idx="311">
                  <c:v>3.1474084161863E-14</c:v>
                </c:pt>
                <c:pt idx="312">
                  <c:v>2.38509617566903E-11</c:v>
                </c:pt>
                <c:pt idx="313">
                  <c:v>2.71557854923349E-14</c:v>
                </c:pt>
                <c:pt idx="314">
                  <c:v>0.70902287041030099</c:v>
                </c:pt>
                <c:pt idx="315">
                  <c:v>1.0678532171241699</c:v>
                </c:pt>
                <c:pt idx="316">
                  <c:v>7.9856993008778803E-22</c:v>
                </c:pt>
                <c:pt idx="317">
                  <c:v>2.3138769699720501E-11</c:v>
                </c:pt>
                <c:pt idx="318">
                  <c:v>1.0245476393987799E-11</c:v>
                </c:pt>
                <c:pt idx="319">
                  <c:v>4.1293671183161097E-14</c:v>
                </c:pt>
                <c:pt idx="320">
                  <c:v>3.3776650000380202</c:v>
                </c:pt>
                <c:pt idx="321">
                  <c:v>3.29859000008679</c:v>
                </c:pt>
                <c:pt idx="322">
                  <c:v>4.2027800000448599</c:v>
                </c:pt>
                <c:pt idx="323">
                  <c:v>3.88774500005393</c:v>
                </c:pt>
                <c:pt idx="324">
                  <c:v>4.0979500000434603</c:v>
                </c:pt>
                <c:pt idx="325">
                  <c:v>5.4357699998068503</c:v>
                </c:pt>
                <c:pt idx="326">
                  <c:v>6.3381550000734395</c:v>
                </c:pt>
                <c:pt idx="327">
                  <c:v>7.1718950000305099</c:v>
                </c:pt>
                <c:pt idx="328">
                  <c:v>7.6090600000491104</c:v>
                </c:pt>
                <c:pt idx="329">
                  <c:v>8.2233499999602504</c:v>
                </c:pt>
                <c:pt idx="330">
                  <c:v>8.7690800004465306</c:v>
                </c:pt>
                <c:pt idx="331">
                  <c:v>8.3835899998879704</c:v>
                </c:pt>
                <c:pt idx="332">
                  <c:v>8.735805000813599</c:v>
                </c:pt>
                <c:pt idx="333">
                  <c:v>8.409504999927659</c:v>
                </c:pt>
                <c:pt idx="334">
                  <c:v>7.8317350003078996</c:v>
                </c:pt>
                <c:pt idx="335">
                  <c:v>7.4158181765510105E-13</c:v>
                </c:pt>
                <c:pt idx="336">
                  <c:v>1.80276929392966E-14</c:v>
                </c:pt>
                <c:pt idx="337">
                  <c:v>7.93373224757283E-16</c:v>
                </c:pt>
                <c:pt idx="338">
                  <c:v>3.91625908156152E-14</c:v>
                </c:pt>
                <c:pt idx="339">
                  <c:v>1.47019530337278E-11</c:v>
                </c:pt>
                <c:pt idx="340">
                  <c:v>1.19800269192834E-14</c:v>
                </c:pt>
                <c:pt idx="341">
                  <c:v>3.3855000000084701</c:v>
                </c:pt>
                <c:pt idx="342">
                  <c:v>3.5589000000492903</c:v>
                </c:pt>
                <c:pt idx="343">
                  <c:v>3.5093650000366403</c:v>
                </c:pt>
                <c:pt idx="344">
                  <c:v>3.5639350000252001</c:v>
                </c:pt>
                <c:pt idx="345">
                  <c:v>3.6485549999745399</c:v>
                </c:pt>
                <c:pt idx="346">
                  <c:v>4.1982750000343207</c:v>
                </c:pt>
                <c:pt idx="347">
                  <c:v>3.4682050001257898</c:v>
                </c:pt>
                <c:pt idx="348">
                  <c:v>3.3676350000046402</c:v>
                </c:pt>
                <c:pt idx="349">
                  <c:v>4.7708750001283793</c:v>
                </c:pt>
                <c:pt idx="350">
                  <c:v>5.6379950000925998</c:v>
                </c:pt>
                <c:pt idx="351">
                  <c:v>6.8088150000335599</c:v>
                </c:pt>
                <c:pt idx="352">
                  <c:v>7.0438749998581294</c:v>
                </c:pt>
                <c:pt idx="353">
                  <c:v>8.41345500030903</c:v>
                </c:pt>
                <c:pt idx="354">
                  <c:v>8.9922499993926301</c:v>
                </c:pt>
                <c:pt idx="355">
                  <c:v>9.1453699998765288</c:v>
                </c:pt>
                <c:pt idx="356">
                  <c:v>8.6771450002349511</c:v>
                </c:pt>
                <c:pt idx="357">
                  <c:v>8.4039750001773896</c:v>
                </c:pt>
                <c:pt idx="358">
                  <c:v>7.7061949996375994</c:v>
                </c:pt>
                <c:pt idx="359">
                  <c:v>6.64613999990432</c:v>
                </c:pt>
                <c:pt idx="360">
                  <c:v>6.2055449999346299</c:v>
                </c:pt>
                <c:pt idx="361">
                  <c:v>1.39454980493131E-14</c:v>
                </c:pt>
                <c:pt idx="362">
                  <c:v>3.7223795561538199E-14</c:v>
                </c:pt>
                <c:pt idx="363">
                  <c:v>1.0992336672101301E-14</c:v>
                </c:pt>
                <c:pt idx="364">
                  <c:v>1.0751890072579901E-14</c:v>
                </c:pt>
                <c:pt idx="365">
                  <c:v>4.0231700000119295</c:v>
                </c:pt>
                <c:pt idx="366">
                  <c:v>3.55471500005179</c:v>
                </c:pt>
                <c:pt idx="367">
                  <c:v>4.4938250001317899</c:v>
                </c:pt>
                <c:pt idx="368">
                  <c:v>3.1515400000098004</c:v>
                </c:pt>
                <c:pt idx="369">
                  <c:v>2.5171550000195699</c:v>
                </c:pt>
                <c:pt idx="370">
                  <c:v>3.4863849999756797</c:v>
                </c:pt>
                <c:pt idx="371">
                  <c:v>4.8557000000960597</c:v>
                </c:pt>
                <c:pt idx="372">
                  <c:v>6.0909200001905699</c:v>
                </c:pt>
                <c:pt idx="373">
                  <c:v>6.4868249999971503</c:v>
                </c:pt>
                <c:pt idx="374">
                  <c:v>7.2243950002173998</c:v>
                </c:pt>
                <c:pt idx="375">
                  <c:v>7.7782800000372498</c:v>
                </c:pt>
                <c:pt idx="376">
                  <c:v>9.4259799984896198</c:v>
                </c:pt>
                <c:pt idx="377">
                  <c:v>10.370519998307</c:v>
                </c:pt>
                <c:pt idx="378">
                  <c:v>1.8983958747209001E-14</c:v>
                </c:pt>
                <c:pt idx="379">
                  <c:v>5.3877649547730604E-13</c:v>
                </c:pt>
                <c:pt idx="380">
                  <c:v>2.7052813258654201E-14</c:v>
                </c:pt>
                <c:pt idx="381">
                  <c:v>1.2187893026469401E-14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'100RenewCurtail'!$D$1</c:f>
              <c:strCache>
                <c:ptCount val="1"/>
                <c:pt idx="0">
                  <c:v>Coal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'100RenewCurtail'!$D$2:$D$383</c:f>
              <c:numCache>
                <c:formatCode>General</c:formatCode>
                <c:ptCount val="382"/>
                <c:pt idx="0">
                  <c:v>19.347726270589998</c:v>
                </c:pt>
                <c:pt idx="1">
                  <c:v>19.869419165581199</c:v>
                </c:pt>
                <c:pt idx="2">
                  <c:v>20</c:v>
                </c:pt>
                <c:pt idx="3">
                  <c:v>19.7084049029033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18.777429735942899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18.009033053331301</c:v>
                </c:pt>
                <c:pt idx="14">
                  <c:v>18.108043788358401</c:v>
                </c:pt>
                <c:pt idx="15">
                  <c:v>18.3125547794995</c:v>
                </c:pt>
                <c:pt idx="16">
                  <c:v>19.089033648353002</c:v>
                </c:pt>
                <c:pt idx="17">
                  <c:v>18.912262709496698</c:v>
                </c:pt>
                <c:pt idx="18">
                  <c:v>19.369480183688999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19.221854708181901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19.999999999998998</c:v>
                </c:pt>
                <c:pt idx="37">
                  <c:v>20</c:v>
                </c:pt>
                <c:pt idx="38">
                  <c:v>20</c:v>
                </c:pt>
                <c:pt idx="39">
                  <c:v>19.999999999999201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19.511037620536403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19.999999999457099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19.269355590348301</c:v>
                </c:pt>
                <c:pt idx="55">
                  <c:v>19.5239469380302</c:v>
                </c:pt>
                <c:pt idx="56">
                  <c:v>19.2035712619384</c:v>
                </c:pt>
                <c:pt idx="57">
                  <c:v>19.185534671020399</c:v>
                </c:pt>
                <c:pt idx="58">
                  <c:v>18.435417666503501</c:v>
                </c:pt>
                <c:pt idx="59">
                  <c:v>18.474467788738902</c:v>
                </c:pt>
                <c:pt idx="60">
                  <c:v>18.8401637396037</c:v>
                </c:pt>
                <c:pt idx="61">
                  <c:v>20</c:v>
                </c:pt>
                <c:pt idx="62">
                  <c:v>20</c:v>
                </c:pt>
                <c:pt idx="63">
                  <c:v>19.625196898304502</c:v>
                </c:pt>
                <c:pt idx="64">
                  <c:v>19.691623620995202</c:v>
                </c:pt>
                <c:pt idx="65">
                  <c:v>18.211892008405901</c:v>
                </c:pt>
                <c:pt idx="66">
                  <c:v>19.253069443410901</c:v>
                </c:pt>
                <c:pt idx="67">
                  <c:v>19.434852006695898</c:v>
                </c:pt>
                <c:pt idx="68">
                  <c:v>19.436399737184402</c:v>
                </c:pt>
                <c:pt idx="69">
                  <c:v>20</c:v>
                </c:pt>
                <c:pt idx="70">
                  <c:v>19.999999999998398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19.935980653430601</c:v>
                </c:pt>
                <c:pt idx="79">
                  <c:v>19.836845876682698</c:v>
                </c:pt>
                <c:pt idx="80">
                  <c:v>19.207838673032299</c:v>
                </c:pt>
                <c:pt idx="81">
                  <c:v>19.634442612148302</c:v>
                </c:pt>
                <c:pt idx="82">
                  <c:v>20</c:v>
                </c:pt>
                <c:pt idx="83">
                  <c:v>20</c:v>
                </c:pt>
                <c:pt idx="84">
                  <c:v>19.999999999978201</c:v>
                </c:pt>
                <c:pt idx="85">
                  <c:v>18.330932153813702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19.423887795035501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19.999999999998199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19.911515099160702</c:v>
                </c:pt>
                <c:pt idx="107">
                  <c:v>19.142256713749898</c:v>
                </c:pt>
                <c:pt idx="108">
                  <c:v>18.8348744502294</c:v>
                </c:pt>
                <c:pt idx="109">
                  <c:v>19.856395191344799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19.999999999998199</c:v>
                </c:pt>
                <c:pt idx="119">
                  <c:v>20</c:v>
                </c:pt>
                <c:pt idx="120">
                  <c:v>19.999999999998998</c:v>
                </c:pt>
                <c:pt idx="121">
                  <c:v>20</c:v>
                </c:pt>
                <c:pt idx="122">
                  <c:v>19.999999999999801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19.9770106930693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19.999999999985199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19.872090332469</c:v>
                </c:pt>
                <c:pt idx="136">
                  <c:v>20</c:v>
                </c:pt>
                <c:pt idx="137">
                  <c:v>20</c:v>
                </c:pt>
                <c:pt idx="138">
                  <c:v>19.999999999996799</c:v>
                </c:pt>
                <c:pt idx="139">
                  <c:v>20</c:v>
                </c:pt>
                <c:pt idx="140">
                  <c:v>20</c:v>
                </c:pt>
                <c:pt idx="141">
                  <c:v>19.982502643722299</c:v>
                </c:pt>
                <c:pt idx="142">
                  <c:v>20</c:v>
                </c:pt>
                <c:pt idx="143">
                  <c:v>19.9999999999939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19.853482234647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18.389904274835402</c:v>
                </c:pt>
                <c:pt idx="163">
                  <c:v>19.511457937673899</c:v>
                </c:pt>
                <c:pt idx="164">
                  <c:v>19.854766951405601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18.563789214257003</c:v>
                </c:pt>
                <c:pt idx="176">
                  <c:v>18.2064456308416</c:v>
                </c:pt>
                <c:pt idx="177">
                  <c:v>18.271110822333402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18.795235612406398</c:v>
                </c:pt>
                <c:pt idx="182">
                  <c:v>18.5155366952437</c:v>
                </c:pt>
                <c:pt idx="183">
                  <c:v>18.647245497094403</c:v>
                </c:pt>
                <c:pt idx="184">
                  <c:v>18.5061732848568</c:v>
                </c:pt>
                <c:pt idx="185">
                  <c:v>18.5494605851747</c:v>
                </c:pt>
                <c:pt idx="186">
                  <c:v>20</c:v>
                </c:pt>
                <c:pt idx="187">
                  <c:v>18.844097705607499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19.999999998491102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19.818407320746701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19.999999999982702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19.999999999999801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19.999999999996998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19.999999999999503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19.999999999998998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19.9999999985899</c:v>
                </c:pt>
                <c:pt idx="240">
                  <c:v>19.9999999994366</c:v>
                </c:pt>
                <c:pt idx="241">
                  <c:v>20</c:v>
                </c:pt>
                <c:pt idx="242">
                  <c:v>19.999999999998902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19.586205624883501</c:v>
                </c:pt>
                <c:pt idx="248">
                  <c:v>20</c:v>
                </c:pt>
                <c:pt idx="249">
                  <c:v>19.51334609772</c:v>
                </c:pt>
                <c:pt idx="250">
                  <c:v>19.2816142123446</c:v>
                </c:pt>
                <c:pt idx="251">
                  <c:v>19.183163769668898</c:v>
                </c:pt>
                <c:pt idx="252">
                  <c:v>19.564847755914602</c:v>
                </c:pt>
                <c:pt idx="253">
                  <c:v>20</c:v>
                </c:pt>
                <c:pt idx="254">
                  <c:v>19.615026091675301</c:v>
                </c:pt>
                <c:pt idx="255">
                  <c:v>19.272881306967001</c:v>
                </c:pt>
                <c:pt idx="256">
                  <c:v>19.0113379577442</c:v>
                </c:pt>
                <c:pt idx="257">
                  <c:v>20</c:v>
                </c:pt>
                <c:pt idx="258">
                  <c:v>20</c:v>
                </c:pt>
                <c:pt idx="259">
                  <c:v>19.999999999998099</c:v>
                </c:pt>
                <c:pt idx="260">
                  <c:v>20</c:v>
                </c:pt>
                <c:pt idx="261">
                  <c:v>19.999999996243602</c:v>
                </c:pt>
                <c:pt idx="262">
                  <c:v>20</c:v>
                </c:pt>
                <c:pt idx="263">
                  <c:v>20</c:v>
                </c:pt>
                <c:pt idx="264">
                  <c:v>19.803186365700199</c:v>
                </c:pt>
                <c:pt idx="265">
                  <c:v>19.999999997014001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19.8411732094212</c:v>
                </c:pt>
                <c:pt idx="270">
                  <c:v>19.665621658038198</c:v>
                </c:pt>
                <c:pt idx="271">
                  <c:v>18.7985412230002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18.041736718022101</c:v>
                </c:pt>
                <c:pt idx="276">
                  <c:v>18.414102269738102</c:v>
                </c:pt>
                <c:pt idx="277">
                  <c:v>19.890837360742001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18.284502979962301</c:v>
                </c:pt>
                <c:pt idx="282">
                  <c:v>20</c:v>
                </c:pt>
                <c:pt idx="283">
                  <c:v>19.127265432806599</c:v>
                </c:pt>
                <c:pt idx="284">
                  <c:v>19.958008886444297</c:v>
                </c:pt>
                <c:pt idx="285">
                  <c:v>19.838725037385199</c:v>
                </c:pt>
                <c:pt idx="286">
                  <c:v>19.307245018224798</c:v>
                </c:pt>
                <c:pt idx="287">
                  <c:v>19.527226873082899</c:v>
                </c:pt>
                <c:pt idx="288">
                  <c:v>19.625850965349599</c:v>
                </c:pt>
                <c:pt idx="289">
                  <c:v>20</c:v>
                </c:pt>
                <c:pt idx="290">
                  <c:v>19.999999999999901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19.386354447831401</c:v>
                </c:pt>
                <c:pt idx="299">
                  <c:v>18.2509698297523</c:v>
                </c:pt>
                <c:pt idx="300">
                  <c:v>18.426024525175599</c:v>
                </c:pt>
                <c:pt idx="301">
                  <c:v>18.0561956326247</c:v>
                </c:pt>
                <c:pt idx="302">
                  <c:v>20</c:v>
                </c:pt>
                <c:pt idx="303">
                  <c:v>20</c:v>
                </c:pt>
                <c:pt idx="304">
                  <c:v>18.307247216618698</c:v>
                </c:pt>
                <c:pt idx="305">
                  <c:v>18.6258637531574</c:v>
                </c:pt>
                <c:pt idx="306">
                  <c:v>19.920143803725299</c:v>
                </c:pt>
                <c:pt idx="307">
                  <c:v>19.9999999999994</c:v>
                </c:pt>
                <c:pt idx="308">
                  <c:v>20</c:v>
                </c:pt>
                <c:pt idx="309">
                  <c:v>20</c:v>
                </c:pt>
                <c:pt idx="310">
                  <c:v>19.878466828756899</c:v>
                </c:pt>
                <c:pt idx="311">
                  <c:v>19.5869165990208</c:v>
                </c:pt>
                <c:pt idx="312">
                  <c:v>19.608020003575</c:v>
                </c:pt>
                <c:pt idx="313">
                  <c:v>19.195009469752101</c:v>
                </c:pt>
                <c:pt idx="314">
                  <c:v>20</c:v>
                </c:pt>
                <c:pt idx="315">
                  <c:v>20</c:v>
                </c:pt>
                <c:pt idx="316">
                  <c:v>19.5570325800478</c:v>
                </c:pt>
                <c:pt idx="317">
                  <c:v>19.889887466803799</c:v>
                </c:pt>
                <c:pt idx="318">
                  <c:v>19.370528502867298</c:v>
                </c:pt>
                <c:pt idx="319">
                  <c:v>18.009508474027399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18.086281016866302</c:v>
                </c:pt>
                <c:pt idx="336">
                  <c:v>19.1157675552634</c:v>
                </c:pt>
                <c:pt idx="337">
                  <c:v>18.551760419988202</c:v>
                </c:pt>
                <c:pt idx="338">
                  <c:v>19.227644088523199</c:v>
                </c:pt>
                <c:pt idx="339">
                  <c:v>18.9364487702695</c:v>
                </c:pt>
                <c:pt idx="340">
                  <c:v>18.027363735964101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18.092221853858</c:v>
                </c:pt>
                <c:pt idx="362">
                  <c:v>18.202153783098499</c:v>
                </c:pt>
                <c:pt idx="363">
                  <c:v>18.131873582395201</c:v>
                </c:pt>
                <c:pt idx="364">
                  <c:v>18.426755131359201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18.458200746108702</c:v>
                </c:pt>
                <c:pt idx="379">
                  <c:v>18.083075794977699</c:v>
                </c:pt>
                <c:pt idx="380">
                  <c:v>19.032201725619601</c:v>
                </c:pt>
                <c:pt idx="381">
                  <c:v>19.215053415133198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'100RenewCurtail'!$E$1</c:f>
              <c:strCache>
                <c:ptCount val="1"/>
                <c:pt idx="0">
                  <c:v>Load</c:v>
                </c:pt>
              </c:strCache>
            </c:strRef>
          </c:tx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'100RenewCurtail'!$E$2:$E$383</c:f>
              <c:numCache>
                <c:formatCode>General</c:formatCode>
                <c:ptCount val="382"/>
                <c:pt idx="0">
                  <c:v>25.171654975804699</c:v>
                </c:pt>
                <c:pt idx="1">
                  <c:v>24.917209879576301</c:v>
                </c:pt>
                <c:pt idx="2">
                  <c:v>25.497330000779598</c:v>
                </c:pt>
                <c:pt idx="3">
                  <c:v>24.180599999996399</c:v>
                </c:pt>
                <c:pt idx="4">
                  <c:v>22.865565000002999</c:v>
                </c:pt>
                <c:pt idx="5">
                  <c:v>21.964125000000898</c:v>
                </c:pt>
                <c:pt idx="6">
                  <c:v>22.306920000003799</c:v>
                </c:pt>
                <c:pt idx="7">
                  <c:v>21.619169995262499</c:v>
                </c:pt>
                <c:pt idx="8">
                  <c:v>21.693469999999401</c:v>
                </c:pt>
                <c:pt idx="9">
                  <c:v>21.083145000001</c:v>
                </c:pt>
                <c:pt idx="10">
                  <c:v>21.9777450000032</c:v>
                </c:pt>
                <c:pt idx="11">
                  <c:v>22.682309999987801</c:v>
                </c:pt>
                <c:pt idx="12">
                  <c:v>23.4030100000255</c:v>
                </c:pt>
                <c:pt idx="13">
                  <c:v>25.215259999849799</c:v>
                </c:pt>
                <c:pt idx="14">
                  <c:v>25.571894994957997</c:v>
                </c:pt>
                <c:pt idx="15">
                  <c:v>26.035585002022099</c:v>
                </c:pt>
                <c:pt idx="16">
                  <c:v>26.366910000411298</c:v>
                </c:pt>
                <c:pt idx="17">
                  <c:v>26.138619979049501</c:v>
                </c:pt>
                <c:pt idx="18">
                  <c:v>26.2812050011377</c:v>
                </c:pt>
                <c:pt idx="19">
                  <c:v>27.0688400001075</c:v>
                </c:pt>
                <c:pt idx="20">
                  <c:v>26.9752350004097</c:v>
                </c:pt>
                <c:pt idx="21">
                  <c:v>26.5852950000153</c:v>
                </c:pt>
                <c:pt idx="22">
                  <c:v>26.465655000000503</c:v>
                </c:pt>
                <c:pt idx="23">
                  <c:v>26.671784998263103</c:v>
                </c:pt>
                <c:pt idx="24">
                  <c:v>26.527755000362699</c:v>
                </c:pt>
                <c:pt idx="25">
                  <c:v>25.544325012842801</c:v>
                </c:pt>
                <c:pt idx="26">
                  <c:v>27.031995009281701</c:v>
                </c:pt>
                <c:pt idx="27">
                  <c:v>26.0837900000021</c:v>
                </c:pt>
                <c:pt idx="28">
                  <c:v>25.692325000015497</c:v>
                </c:pt>
                <c:pt idx="29">
                  <c:v>25.7094299999996</c:v>
                </c:pt>
                <c:pt idx="30">
                  <c:v>25.2368650016438</c:v>
                </c:pt>
                <c:pt idx="31">
                  <c:v>23.949615000000001</c:v>
                </c:pt>
                <c:pt idx="32">
                  <c:v>23.0353349999748</c:v>
                </c:pt>
                <c:pt idx="33">
                  <c:v>24.5429350000006</c:v>
                </c:pt>
                <c:pt idx="34">
                  <c:v>25.963624999996998</c:v>
                </c:pt>
                <c:pt idx="35">
                  <c:v>27.1807350113951</c:v>
                </c:pt>
                <c:pt idx="36">
                  <c:v>28.786590005087699</c:v>
                </c:pt>
                <c:pt idx="37">
                  <c:v>28.418375000006101</c:v>
                </c:pt>
                <c:pt idx="38">
                  <c:v>29.079884999854102</c:v>
                </c:pt>
                <c:pt idx="39">
                  <c:v>29.279774977277199</c:v>
                </c:pt>
                <c:pt idx="40">
                  <c:v>29.333975000137201</c:v>
                </c:pt>
                <c:pt idx="41">
                  <c:v>29.123540000018298</c:v>
                </c:pt>
                <c:pt idx="42">
                  <c:v>29.067415000004399</c:v>
                </c:pt>
                <c:pt idx="43">
                  <c:v>29.3563000000782</c:v>
                </c:pt>
                <c:pt idx="44">
                  <c:v>27.392879986093202</c:v>
                </c:pt>
                <c:pt idx="45">
                  <c:v>27.296680000188097</c:v>
                </c:pt>
                <c:pt idx="46">
                  <c:v>27.346224997920199</c:v>
                </c:pt>
                <c:pt idx="47">
                  <c:v>26.728050008416201</c:v>
                </c:pt>
                <c:pt idx="48">
                  <c:v>25.658705004393902</c:v>
                </c:pt>
                <c:pt idx="49">
                  <c:v>24.870750000009298</c:v>
                </c:pt>
                <c:pt idx="50">
                  <c:v>25.087515000003499</c:v>
                </c:pt>
                <c:pt idx="51">
                  <c:v>24.607539999750799</c:v>
                </c:pt>
                <c:pt idx="52">
                  <c:v>24.742254999404398</c:v>
                </c:pt>
                <c:pt idx="53">
                  <c:v>23.944560000012601</c:v>
                </c:pt>
                <c:pt idx="54">
                  <c:v>23.351889928129502</c:v>
                </c:pt>
                <c:pt idx="55">
                  <c:v>23.247024999998199</c:v>
                </c:pt>
                <c:pt idx="56">
                  <c:v>22.5105249740263</c:v>
                </c:pt>
                <c:pt idx="57">
                  <c:v>22.460864976765102</c:v>
                </c:pt>
                <c:pt idx="58">
                  <c:v>22.685079998446199</c:v>
                </c:pt>
                <c:pt idx="59">
                  <c:v>23.775414999082599</c:v>
                </c:pt>
                <c:pt idx="60">
                  <c:v>24.906635001978799</c:v>
                </c:pt>
                <c:pt idx="61">
                  <c:v>26.550140000003402</c:v>
                </c:pt>
                <c:pt idx="62">
                  <c:v>27.333175000122399</c:v>
                </c:pt>
                <c:pt idx="63">
                  <c:v>27.576654995153</c:v>
                </c:pt>
                <c:pt idx="64">
                  <c:v>28.003310018596903</c:v>
                </c:pt>
                <c:pt idx="65">
                  <c:v>27.072135005475499</c:v>
                </c:pt>
                <c:pt idx="66">
                  <c:v>28.111519997402898</c:v>
                </c:pt>
                <c:pt idx="67">
                  <c:v>28.163029973596302</c:v>
                </c:pt>
                <c:pt idx="68">
                  <c:v>27.636370019088698</c:v>
                </c:pt>
                <c:pt idx="69">
                  <c:v>27.512805014009899</c:v>
                </c:pt>
                <c:pt idx="70">
                  <c:v>27.318454978243299</c:v>
                </c:pt>
                <c:pt idx="71">
                  <c:v>27.491175000012099</c:v>
                </c:pt>
                <c:pt idx="72">
                  <c:v>26.813599999901299</c:v>
                </c:pt>
                <c:pt idx="73">
                  <c:v>25.910025000143502</c:v>
                </c:pt>
                <c:pt idx="74">
                  <c:v>25.904714999946901</c:v>
                </c:pt>
                <c:pt idx="75">
                  <c:v>25.867859999905502</c:v>
                </c:pt>
                <c:pt idx="76">
                  <c:v>25.5430500000076</c:v>
                </c:pt>
                <c:pt idx="77">
                  <c:v>24.708425000000599</c:v>
                </c:pt>
                <c:pt idx="78">
                  <c:v>24.527180002681099</c:v>
                </c:pt>
                <c:pt idx="79">
                  <c:v>24.775839996901301</c:v>
                </c:pt>
                <c:pt idx="80">
                  <c:v>24.274030114109799</c:v>
                </c:pt>
                <c:pt idx="81">
                  <c:v>24.8194250142013</c:v>
                </c:pt>
                <c:pt idx="82">
                  <c:v>25.846665000022103</c:v>
                </c:pt>
                <c:pt idx="83">
                  <c:v>26.5478100001428</c:v>
                </c:pt>
                <c:pt idx="84">
                  <c:v>27.388074981504801</c:v>
                </c:pt>
                <c:pt idx="85">
                  <c:v>26.505254997570901</c:v>
                </c:pt>
                <c:pt idx="86">
                  <c:v>26.1440749998748</c:v>
                </c:pt>
                <c:pt idx="87">
                  <c:v>26.682575000027899</c:v>
                </c:pt>
                <c:pt idx="88">
                  <c:v>27.8087100001073</c:v>
                </c:pt>
                <c:pt idx="89">
                  <c:v>28.871064994647401</c:v>
                </c:pt>
                <c:pt idx="90">
                  <c:v>30.245579999877599</c:v>
                </c:pt>
                <c:pt idx="91">
                  <c:v>29.626170000126201</c:v>
                </c:pt>
                <c:pt idx="92">
                  <c:v>31.401815000018601</c:v>
                </c:pt>
                <c:pt idx="93">
                  <c:v>30.835694997527497</c:v>
                </c:pt>
                <c:pt idx="94">
                  <c:v>29.758885019806101</c:v>
                </c:pt>
                <c:pt idx="95">
                  <c:v>28.029920000110497</c:v>
                </c:pt>
                <c:pt idx="96">
                  <c:v>27.638550016765301</c:v>
                </c:pt>
                <c:pt idx="97">
                  <c:v>27.9606500002796</c:v>
                </c:pt>
                <c:pt idx="98">
                  <c:v>27.162074999997799</c:v>
                </c:pt>
                <c:pt idx="99">
                  <c:v>26.3506150000206</c:v>
                </c:pt>
                <c:pt idx="100">
                  <c:v>25.512775000005799</c:v>
                </c:pt>
                <c:pt idx="101">
                  <c:v>25.317130000006497</c:v>
                </c:pt>
                <c:pt idx="102">
                  <c:v>25.6598350000076</c:v>
                </c:pt>
                <c:pt idx="103">
                  <c:v>24.800759999710898</c:v>
                </c:pt>
                <c:pt idx="104">
                  <c:v>23.643654999925701</c:v>
                </c:pt>
                <c:pt idx="105">
                  <c:v>23.150095000274398</c:v>
                </c:pt>
                <c:pt idx="106">
                  <c:v>23.4484348691844</c:v>
                </c:pt>
                <c:pt idx="107">
                  <c:v>23.742645005224102</c:v>
                </c:pt>
                <c:pt idx="108">
                  <c:v>24.2566199949988</c:v>
                </c:pt>
                <c:pt idx="109">
                  <c:v>25.775845051714498</c:v>
                </c:pt>
                <c:pt idx="110">
                  <c:v>27.3636599945509</c:v>
                </c:pt>
                <c:pt idx="111">
                  <c:v>27.920515000001799</c:v>
                </c:pt>
                <c:pt idx="112">
                  <c:v>27.8160599977716</c:v>
                </c:pt>
                <c:pt idx="113">
                  <c:v>28.262210000007499</c:v>
                </c:pt>
                <c:pt idx="114">
                  <c:v>28.7022399767413</c:v>
                </c:pt>
                <c:pt idx="115">
                  <c:v>29.280229996653699</c:v>
                </c:pt>
                <c:pt idx="116">
                  <c:v>29.342964997709803</c:v>
                </c:pt>
                <c:pt idx="117">
                  <c:v>29.437644972221197</c:v>
                </c:pt>
                <c:pt idx="118">
                  <c:v>29.6515600320534</c:v>
                </c:pt>
                <c:pt idx="119">
                  <c:v>27.039109999999297</c:v>
                </c:pt>
                <c:pt idx="120">
                  <c:v>26.1685250240782</c:v>
                </c:pt>
                <c:pt idx="121">
                  <c:v>25.678545000065899</c:v>
                </c:pt>
                <c:pt idx="122">
                  <c:v>24.754070012312699</c:v>
                </c:pt>
                <c:pt idx="123">
                  <c:v>24.4202749991255</c:v>
                </c:pt>
                <c:pt idx="124">
                  <c:v>24.1238750000098</c:v>
                </c:pt>
                <c:pt idx="125">
                  <c:v>23.812585000004301</c:v>
                </c:pt>
                <c:pt idx="126">
                  <c:v>22.838625000005301</c:v>
                </c:pt>
                <c:pt idx="127">
                  <c:v>22.093704999960398</c:v>
                </c:pt>
                <c:pt idx="128">
                  <c:v>22.566205000002501</c:v>
                </c:pt>
                <c:pt idx="129">
                  <c:v>21.837009999994102</c:v>
                </c:pt>
                <c:pt idx="130">
                  <c:v>22.350330000001797</c:v>
                </c:pt>
                <c:pt idx="131">
                  <c:v>23.608474994299101</c:v>
                </c:pt>
                <c:pt idx="132">
                  <c:v>24.600614998472501</c:v>
                </c:pt>
                <c:pt idx="133">
                  <c:v>25.657200000136303</c:v>
                </c:pt>
                <c:pt idx="134">
                  <c:v>26.937490006832299</c:v>
                </c:pt>
                <c:pt idx="135">
                  <c:v>27.785659999998501</c:v>
                </c:pt>
                <c:pt idx="136">
                  <c:v>29.095535000012202</c:v>
                </c:pt>
                <c:pt idx="137">
                  <c:v>28.849245000166697</c:v>
                </c:pt>
                <c:pt idx="138">
                  <c:v>30.1405999979428</c:v>
                </c:pt>
                <c:pt idx="139">
                  <c:v>30.006440000118001</c:v>
                </c:pt>
                <c:pt idx="140">
                  <c:v>29.5864750000001</c:v>
                </c:pt>
                <c:pt idx="141">
                  <c:v>28.466284990838602</c:v>
                </c:pt>
                <c:pt idx="142">
                  <c:v>28.2639749999997</c:v>
                </c:pt>
                <c:pt idx="143">
                  <c:v>27.289555017567501</c:v>
                </c:pt>
                <c:pt idx="144">
                  <c:v>25.9563100000031</c:v>
                </c:pt>
                <c:pt idx="145">
                  <c:v>25.833274999999002</c:v>
                </c:pt>
                <c:pt idx="146">
                  <c:v>25.653110000001899</c:v>
                </c:pt>
                <c:pt idx="147">
                  <c:v>24.754465000008</c:v>
                </c:pt>
                <c:pt idx="148">
                  <c:v>23.510624999996999</c:v>
                </c:pt>
                <c:pt idx="149">
                  <c:v>22.811430005404702</c:v>
                </c:pt>
                <c:pt idx="150">
                  <c:v>22.5235200000037</c:v>
                </c:pt>
                <c:pt idx="151">
                  <c:v>22.279879999061702</c:v>
                </c:pt>
                <c:pt idx="152">
                  <c:v>22.5253799995881</c:v>
                </c:pt>
                <c:pt idx="153">
                  <c:v>22.439145000002899</c:v>
                </c:pt>
                <c:pt idx="154">
                  <c:v>22.687584983580201</c:v>
                </c:pt>
                <c:pt idx="155">
                  <c:v>22.588384999997</c:v>
                </c:pt>
                <c:pt idx="156">
                  <c:v>23.135275000000401</c:v>
                </c:pt>
                <c:pt idx="157">
                  <c:v>23.951935000024402</c:v>
                </c:pt>
                <c:pt idx="158">
                  <c:v>24.525620000007798</c:v>
                </c:pt>
                <c:pt idx="159">
                  <c:v>25.881844999943603</c:v>
                </c:pt>
                <c:pt idx="160">
                  <c:v>26.6224950002062</c:v>
                </c:pt>
                <c:pt idx="161">
                  <c:v>26.223100000106701</c:v>
                </c:pt>
                <c:pt idx="162">
                  <c:v>26.7445149987511</c:v>
                </c:pt>
                <c:pt idx="163">
                  <c:v>27.4975900049191</c:v>
                </c:pt>
                <c:pt idx="164">
                  <c:v>27.186665045234498</c:v>
                </c:pt>
                <c:pt idx="165">
                  <c:v>26.888155000002602</c:v>
                </c:pt>
                <c:pt idx="166">
                  <c:v>26.933715000001801</c:v>
                </c:pt>
                <c:pt idx="167">
                  <c:v>27.421325000000802</c:v>
                </c:pt>
                <c:pt idx="168">
                  <c:v>26.706315000001101</c:v>
                </c:pt>
                <c:pt idx="169">
                  <c:v>25.495500000057497</c:v>
                </c:pt>
                <c:pt idx="170">
                  <c:v>25.520230000022302</c:v>
                </c:pt>
                <c:pt idx="171">
                  <c:v>26.427200000019397</c:v>
                </c:pt>
                <c:pt idx="172">
                  <c:v>23.800600000000902</c:v>
                </c:pt>
                <c:pt idx="173">
                  <c:v>24.147284999443897</c:v>
                </c:pt>
                <c:pt idx="174">
                  <c:v>23.8327950000022</c:v>
                </c:pt>
                <c:pt idx="175">
                  <c:v>22.1801750344395</c:v>
                </c:pt>
                <c:pt idx="176">
                  <c:v>21.740340055854602</c:v>
                </c:pt>
                <c:pt idx="177">
                  <c:v>21.612125010004799</c:v>
                </c:pt>
                <c:pt idx="178">
                  <c:v>21.727959999998397</c:v>
                </c:pt>
                <c:pt idx="179">
                  <c:v>22.788505000008602</c:v>
                </c:pt>
                <c:pt idx="180">
                  <c:v>23.167315000023002</c:v>
                </c:pt>
                <c:pt idx="181">
                  <c:v>24.368365000810403</c:v>
                </c:pt>
                <c:pt idx="182">
                  <c:v>25.208039996526402</c:v>
                </c:pt>
                <c:pt idx="183">
                  <c:v>26.1469850114423</c:v>
                </c:pt>
                <c:pt idx="184">
                  <c:v>26.532240000129498</c:v>
                </c:pt>
                <c:pt idx="185">
                  <c:v>27.180239998268402</c:v>
                </c:pt>
                <c:pt idx="186">
                  <c:v>26.724014999794598</c:v>
                </c:pt>
                <c:pt idx="187">
                  <c:v>27.8690050132079</c:v>
                </c:pt>
                <c:pt idx="188">
                  <c:v>28.597319999968999</c:v>
                </c:pt>
                <c:pt idx="189">
                  <c:v>27.8134550137306</c:v>
                </c:pt>
                <c:pt idx="190">
                  <c:v>27.739175020062298</c:v>
                </c:pt>
                <c:pt idx="191">
                  <c:v>26.690600000001503</c:v>
                </c:pt>
                <c:pt idx="192">
                  <c:v>26.040470000017901</c:v>
                </c:pt>
                <c:pt idx="193">
                  <c:v>25.589350000055802</c:v>
                </c:pt>
                <c:pt idx="194">
                  <c:v>25.550554970106099</c:v>
                </c:pt>
                <c:pt idx="195">
                  <c:v>24.993434999999401</c:v>
                </c:pt>
                <c:pt idx="196">
                  <c:v>24.462690000001999</c:v>
                </c:pt>
                <c:pt idx="197">
                  <c:v>25.042579999691</c:v>
                </c:pt>
                <c:pt idx="198">
                  <c:v>25.029350000003401</c:v>
                </c:pt>
                <c:pt idx="199">
                  <c:v>23.891815000764598</c:v>
                </c:pt>
                <c:pt idx="200">
                  <c:v>24.076685000319099</c:v>
                </c:pt>
                <c:pt idx="201">
                  <c:v>23.399965000026899</c:v>
                </c:pt>
                <c:pt idx="202">
                  <c:v>24.110130000005199</c:v>
                </c:pt>
                <c:pt idx="203">
                  <c:v>25.327974984989599</c:v>
                </c:pt>
                <c:pt idx="204">
                  <c:v>26.424124999812602</c:v>
                </c:pt>
                <c:pt idx="205">
                  <c:v>27.352049973162899</c:v>
                </c:pt>
                <c:pt idx="206">
                  <c:v>27.708920000009499</c:v>
                </c:pt>
                <c:pt idx="207">
                  <c:v>28.060545012143699</c:v>
                </c:pt>
                <c:pt idx="208">
                  <c:v>28.849864999708</c:v>
                </c:pt>
                <c:pt idx="209">
                  <c:v>30.558704998696602</c:v>
                </c:pt>
                <c:pt idx="210">
                  <c:v>31.236290013490699</c:v>
                </c:pt>
                <c:pt idx="211">
                  <c:v>30.3787800000004</c:v>
                </c:pt>
                <c:pt idx="212">
                  <c:v>30.191409999349499</c:v>
                </c:pt>
                <c:pt idx="213">
                  <c:v>29.651605000003002</c:v>
                </c:pt>
                <c:pt idx="214">
                  <c:v>29.8059550000029</c:v>
                </c:pt>
                <c:pt idx="215">
                  <c:v>28.6331550488663</c:v>
                </c:pt>
                <c:pt idx="216">
                  <c:v>27.6148150000061</c:v>
                </c:pt>
                <c:pt idx="217">
                  <c:v>26.932850000208699</c:v>
                </c:pt>
                <c:pt idx="218">
                  <c:v>26.5498450407134</c:v>
                </c:pt>
                <c:pt idx="219">
                  <c:v>26.092955000008502</c:v>
                </c:pt>
                <c:pt idx="220">
                  <c:v>25.8364650000102</c:v>
                </c:pt>
                <c:pt idx="221">
                  <c:v>25.0172650391691</c:v>
                </c:pt>
                <c:pt idx="222">
                  <c:v>24.868150000004501</c:v>
                </c:pt>
                <c:pt idx="223">
                  <c:v>24.8681450000072</c:v>
                </c:pt>
                <c:pt idx="224">
                  <c:v>24.725955000005399</c:v>
                </c:pt>
                <c:pt idx="225">
                  <c:v>25.256744999998702</c:v>
                </c:pt>
                <c:pt idx="226">
                  <c:v>25.963030041476902</c:v>
                </c:pt>
                <c:pt idx="227">
                  <c:v>26.447249999528701</c:v>
                </c:pt>
                <c:pt idx="228">
                  <c:v>26.927465000000002</c:v>
                </c:pt>
                <c:pt idx="229">
                  <c:v>28.359089999996399</c:v>
                </c:pt>
                <c:pt idx="230">
                  <c:v>28.7589600000479</c:v>
                </c:pt>
                <c:pt idx="231">
                  <c:v>29.218260046104902</c:v>
                </c:pt>
                <c:pt idx="232">
                  <c:v>28.261229999999703</c:v>
                </c:pt>
                <c:pt idx="233">
                  <c:v>28.485230000003099</c:v>
                </c:pt>
                <c:pt idx="234">
                  <c:v>28.688739968055899</c:v>
                </c:pt>
                <c:pt idx="235">
                  <c:v>29.557349999998699</c:v>
                </c:pt>
                <c:pt idx="236">
                  <c:v>29.831520000022902</c:v>
                </c:pt>
                <c:pt idx="237">
                  <c:v>30.193500000206001</c:v>
                </c:pt>
                <c:pt idx="238">
                  <c:v>28.874609999861601</c:v>
                </c:pt>
                <c:pt idx="239">
                  <c:v>27.887794825067299</c:v>
                </c:pt>
                <c:pt idx="240">
                  <c:v>26.924989955550998</c:v>
                </c:pt>
                <c:pt idx="241">
                  <c:v>25.883079999992198</c:v>
                </c:pt>
                <c:pt idx="242">
                  <c:v>25.472264993507199</c:v>
                </c:pt>
                <c:pt idx="243">
                  <c:v>25.326584999999998</c:v>
                </c:pt>
                <c:pt idx="244">
                  <c:v>25.060470000008699</c:v>
                </c:pt>
                <c:pt idx="245">
                  <c:v>24.191829975092002</c:v>
                </c:pt>
                <c:pt idx="246">
                  <c:v>23.127264999925302</c:v>
                </c:pt>
                <c:pt idx="247">
                  <c:v>22.518774890523002</c:v>
                </c:pt>
                <c:pt idx="248">
                  <c:v>23.0058649999016</c:v>
                </c:pt>
                <c:pt idx="249">
                  <c:v>22.691214959371599</c:v>
                </c:pt>
                <c:pt idx="250">
                  <c:v>23.216915000550699</c:v>
                </c:pt>
                <c:pt idx="251">
                  <c:v>24.041315001145598</c:v>
                </c:pt>
                <c:pt idx="252">
                  <c:v>25.436024988115499</c:v>
                </c:pt>
                <c:pt idx="253">
                  <c:v>26.8375250002135</c:v>
                </c:pt>
                <c:pt idx="254">
                  <c:v>27.793144982567302</c:v>
                </c:pt>
                <c:pt idx="255">
                  <c:v>28.7466800178473</c:v>
                </c:pt>
                <c:pt idx="256">
                  <c:v>28.924035004062201</c:v>
                </c:pt>
                <c:pt idx="257">
                  <c:v>29.8167749979016</c:v>
                </c:pt>
                <c:pt idx="258">
                  <c:v>30.088529999989099</c:v>
                </c:pt>
                <c:pt idx="259">
                  <c:v>30.788790008844099</c:v>
                </c:pt>
                <c:pt idx="260">
                  <c:v>29.8181650000007</c:v>
                </c:pt>
                <c:pt idx="261">
                  <c:v>30.524400000838501</c:v>
                </c:pt>
                <c:pt idx="262">
                  <c:v>29.870895003529</c:v>
                </c:pt>
                <c:pt idx="263">
                  <c:v>28.832709999980203</c:v>
                </c:pt>
                <c:pt idx="264">
                  <c:v>27.565519999999399</c:v>
                </c:pt>
                <c:pt idx="265">
                  <c:v>26.843695009740099</c:v>
                </c:pt>
                <c:pt idx="266">
                  <c:v>26.6047650001527</c:v>
                </c:pt>
                <c:pt idx="267">
                  <c:v>25.227385000632598</c:v>
                </c:pt>
                <c:pt idx="268">
                  <c:v>24.001319999998699</c:v>
                </c:pt>
                <c:pt idx="269">
                  <c:v>24.249065002432701</c:v>
                </c:pt>
                <c:pt idx="270">
                  <c:v>24.0296799999991</c:v>
                </c:pt>
                <c:pt idx="271">
                  <c:v>23.6169249256751</c:v>
                </c:pt>
                <c:pt idx="272">
                  <c:v>23.1470900000173</c:v>
                </c:pt>
                <c:pt idx="273">
                  <c:v>23.5869949999704</c:v>
                </c:pt>
                <c:pt idx="274">
                  <c:v>23.429915000008698</c:v>
                </c:pt>
                <c:pt idx="275">
                  <c:v>24.592230002263101</c:v>
                </c:pt>
                <c:pt idx="276">
                  <c:v>25.427980007022299</c:v>
                </c:pt>
                <c:pt idx="277">
                  <c:v>27.4041700356129</c:v>
                </c:pt>
                <c:pt idx="278">
                  <c:v>27.1453550000282</c:v>
                </c:pt>
                <c:pt idx="279">
                  <c:v>29.108429999512399</c:v>
                </c:pt>
                <c:pt idx="280">
                  <c:v>29.808889998121998</c:v>
                </c:pt>
                <c:pt idx="281">
                  <c:v>30.859565004475602</c:v>
                </c:pt>
                <c:pt idx="282">
                  <c:v>30.444699989749299</c:v>
                </c:pt>
                <c:pt idx="283">
                  <c:v>31.2146600122717</c:v>
                </c:pt>
                <c:pt idx="284">
                  <c:v>31.679979999994199</c:v>
                </c:pt>
                <c:pt idx="285">
                  <c:v>30.826670061555799</c:v>
                </c:pt>
                <c:pt idx="286">
                  <c:v>29.613230006412103</c:v>
                </c:pt>
                <c:pt idx="287">
                  <c:v>29.1194200173966</c:v>
                </c:pt>
                <c:pt idx="288">
                  <c:v>28.092655007494301</c:v>
                </c:pt>
                <c:pt idx="289">
                  <c:v>28.4496850000012</c:v>
                </c:pt>
                <c:pt idx="290">
                  <c:v>27.245830001243498</c:v>
                </c:pt>
                <c:pt idx="291">
                  <c:v>26.622920000002701</c:v>
                </c:pt>
                <c:pt idx="292">
                  <c:v>25.976815000003999</c:v>
                </c:pt>
                <c:pt idx="293">
                  <c:v>25.4952299994447</c:v>
                </c:pt>
                <c:pt idx="294">
                  <c:v>25.384110000007599</c:v>
                </c:pt>
                <c:pt idx="295">
                  <c:v>24.228710006074099</c:v>
                </c:pt>
                <c:pt idx="296">
                  <c:v>24.227115001164798</c:v>
                </c:pt>
                <c:pt idx="297">
                  <c:v>24.038484999999799</c:v>
                </c:pt>
                <c:pt idx="298">
                  <c:v>24.361260010385397</c:v>
                </c:pt>
                <c:pt idx="299">
                  <c:v>24.954065079624399</c:v>
                </c:pt>
                <c:pt idx="300">
                  <c:v>26.511494999433797</c:v>
                </c:pt>
                <c:pt idx="301">
                  <c:v>27.3178850017946</c:v>
                </c:pt>
                <c:pt idx="302">
                  <c:v>28.193404999803398</c:v>
                </c:pt>
                <c:pt idx="303">
                  <c:v>28.867345000169102</c:v>
                </c:pt>
                <c:pt idx="304">
                  <c:v>30.061189998305903</c:v>
                </c:pt>
                <c:pt idx="305">
                  <c:v>30.383000002336001</c:v>
                </c:pt>
                <c:pt idx="306">
                  <c:v>31.272055057036901</c:v>
                </c:pt>
                <c:pt idx="307">
                  <c:v>31.949374987728199</c:v>
                </c:pt>
                <c:pt idx="308">
                  <c:v>32.183990005798101</c:v>
                </c:pt>
                <c:pt idx="309">
                  <c:v>30.274645001042501</c:v>
                </c:pt>
                <c:pt idx="310">
                  <c:v>29.6832149999968</c:v>
                </c:pt>
                <c:pt idx="311">
                  <c:v>28.749580003595899</c:v>
                </c:pt>
                <c:pt idx="312">
                  <c:v>27.990435001281199</c:v>
                </c:pt>
                <c:pt idx="313">
                  <c:v>26.638315004229497</c:v>
                </c:pt>
                <c:pt idx="314">
                  <c:v>26.9134999981131</c:v>
                </c:pt>
                <c:pt idx="315">
                  <c:v>26.339585000002799</c:v>
                </c:pt>
                <c:pt idx="316">
                  <c:v>24.928440000000101</c:v>
                </c:pt>
                <c:pt idx="317">
                  <c:v>23.914225082972401</c:v>
                </c:pt>
                <c:pt idx="318">
                  <c:v>23.825505186100401</c:v>
                </c:pt>
                <c:pt idx="319">
                  <c:v>24.005340034064098</c:v>
                </c:pt>
                <c:pt idx="320">
                  <c:v>23.377665000038</c:v>
                </c:pt>
                <c:pt idx="321">
                  <c:v>23.298590000086797</c:v>
                </c:pt>
                <c:pt idx="322">
                  <c:v>24.2027800000449</c:v>
                </c:pt>
                <c:pt idx="323">
                  <c:v>23.887745000053901</c:v>
                </c:pt>
                <c:pt idx="324">
                  <c:v>24.0979500000435</c:v>
                </c:pt>
                <c:pt idx="325">
                  <c:v>25.435769999806901</c:v>
                </c:pt>
                <c:pt idx="326">
                  <c:v>26.338155000073399</c:v>
                </c:pt>
                <c:pt idx="327">
                  <c:v>27.171895000030503</c:v>
                </c:pt>
                <c:pt idx="328">
                  <c:v>27.609060000049098</c:v>
                </c:pt>
                <c:pt idx="329">
                  <c:v>28.223349999960302</c:v>
                </c:pt>
                <c:pt idx="330">
                  <c:v>28.7690800004465</c:v>
                </c:pt>
                <c:pt idx="331">
                  <c:v>28.383589999888002</c:v>
                </c:pt>
                <c:pt idx="332">
                  <c:v>28.735805000813603</c:v>
                </c:pt>
                <c:pt idx="333">
                  <c:v>28.409504999927698</c:v>
                </c:pt>
                <c:pt idx="334">
                  <c:v>27.831735000307901</c:v>
                </c:pt>
                <c:pt idx="335">
                  <c:v>27.527854999383997</c:v>
                </c:pt>
                <c:pt idx="336">
                  <c:v>27.598720002778798</c:v>
                </c:pt>
                <c:pt idx="337">
                  <c:v>26.072029999893502</c:v>
                </c:pt>
                <c:pt idx="338">
                  <c:v>25.587140001607402</c:v>
                </c:pt>
                <c:pt idx="339">
                  <c:v>25.0663599606176</c:v>
                </c:pt>
                <c:pt idx="340">
                  <c:v>24.2431099909371</c:v>
                </c:pt>
                <c:pt idx="341">
                  <c:v>23.385500000008498</c:v>
                </c:pt>
                <c:pt idx="342">
                  <c:v>23.558900000049299</c:v>
                </c:pt>
                <c:pt idx="343">
                  <c:v>23.509365000036599</c:v>
                </c:pt>
                <c:pt idx="344">
                  <c:v>23.5639350000252</c:v>
                </c:pt>
                <c:pt idx="345">
                  <c:v>23.6485549999745</c:v>
                </c:pt>
                <c:pt idx="346">
                  <c:v>24.1982750000343</c:v>
                </c:pt>
                <c:pt idx="347">
                  <c:v>23.468205000125799</c:v>
                </c:pt>
                <c:pt idx="348">
                  <c:v>23.367635000004601</c:v>
                </c:pt>
                <c:pt idx="349">
                  <c:v>24.770875000128399</c:v>
                </c:pt>
                <c:pt idx="350">
                  <c:v>25.637995000092602</c:v>
                </c:pt>
                <c:pt idx="351">
                  <c:v>26.808815000033601</c:v>
                </c:pt>
                <c:pt idx="352">
                  <c:v>27.043874999858101</c:v>
                </c:pt>
                <c:pt idx="353">
                  <c:v>28.413455000309</c:v>
                </c:pt>
                <c:pt idx="354">
                  <c:v>28.992249999392598</c:v>
                </c:pt>
                <c:pt idx="355">
                  <c:v>29.1453699998765</c:v>
                </c:pt>
                <c:pt idx="356">
                  <c:v>28.677145000235001</c:v>
                </c:pt>
                <c:pt idx="357">
                  <c:v>28.4039750001774</c:v>
                </c:pt>
                <c:pt idx="358">
                  <c:v>27.706194999637599</c:v>
                </c:pt>
                <c:pt idx="359">
                  <c:v>26.6461399999043</c:v>
                </c:pt>
                <c:pt idx="360">
                  <c:v>26.205544999934599</c:v>
                </c:pt>
                <c:pt idx="361">
                  <c:v>25.856130000659398</c:v>
                </c:pt>
                <c:pt idx="362">
                  <c:v>24.750500000266499</c:v>
                </c:pt>
                <c:pt idx="363">
                  <c:v>24.488624998518599</c:v>
                </c:pt>
                <c:pt idx="364">
                  <c:v>24.789709969803798</c:v>
                </c:pt>
                <c:pt idx="365">
                  <c:v>24.023170000011902</c:v>
                </c:pt>
                <c:pt idx="366">
                  <c:v>23.5547150000518</c:v>
                </c:pt>
                <c:pt idx="367">
                  <c:v>24.4938250001318</c:v>
                </c:pt>
                <c:pt idx="368">
                  <c:v>23.151540000009803</c:v>
                </c:pt>
                <c:pt idx="369">
                  <c:v>22.517155000019599</c:v>
                </c:pt>
                <c:pt idx="370">
                  <c:v>23.486384999975702</c:v>
                </c:pt>
                <c:pt idx="371">
                  <c:v>24.855700000096103</c:v>
                </c:pt>
                <c:pt idx="372">
                  <c:v>26.0909200001906</c:v>
                </c:pt>
                <c:pt idx="373">
                  <c:v>26.486824999997101</c:v>
                </c:pt>
                <c:pt idx="374">
                  <c:v>27.224395000217399</c:v>
                </c:pt>
                <c:pt idx="375">
                  <c:v>27.778280000037299</c:v>
                </c:pt>
                <c:pt idx="376">
                  <c:v>29.425979998489602</c:v>
                </c:pt>
                <c:pt idx="377">
                  <c:v>30.370519998307003</c:v>
                </c:pt>
                <c:pt idx="378">
                  <c:v>31.416360002285401</c:v>
                </c:pt>
                <c:pt idx="379">
                  <c:v>30.6993450006842</c:v>
                </c:pt>
                <c:pt idx="380">
                  <c:v>31.050535004489202</c:v>
                </c:pt>
                <c:pt idx="381">
                  <c:v>30.275724983880799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186056"/>
        <c:axId val="253186448"/>
      </c:lineChart>
      <c:catAx>
        <c:axId val="253186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3186448"/>
        <c:crosses val="autoZero"/>
        <c:auto val="1"/>
        <c:lblAlgn val="ctr"/>
        <c:lblOffset val="100"/>
        <c:noMultiLvlLbl val="0"/>
      </c:catAx>
      <c:valAx>
        <c:axId val="25318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186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BA448-FEC8-43F4-8083-DB3F62378926}">
      <dgm:prSet custT="1"/>
      <dgm:spPr>
        <a:solidFill>
          <a:schemeClr val="tx1"/>
        </a:solidFill>
      </dgm:spPr>
      <dgm:t>
        <a:bodyPr/>
        <a:lstStyle/>
        <a:p>
          <a:pPr algn="ctr" rtl="0"/>
          <a:r>
            <a:rPr lang="en-US" sz="3200" b="0" i="0" smtClean="0"/>
            <a:t>Coal 39%</a:t>
          </a:r>
          <a:endParaRPr lang="en-US" sz="3200"/>
        </a:p>
      </dgm:t>
    </dgm:pt>
    <dgm:pt modelId="{2D470A3E-94B8-4795-BFD7-A9D9F146CC3D}" type="parTrans" cxnId="{504B28F2-DDA0-44C4-B6B9-900AB5225537}">
      <dgm:prSet/>
      <dgm:spPr/>
      <dgm:t>
        <a:bodyPr/>
        <a:lstStyle/>
        <a:p>
          <a:pPr algn="ctr"/>
          <a:endParaRPr lang="en-US" sz="4000"/>
        </a:p>
      </dgm:t>
    </dgm:pt>
    <dgm:pt modelId="{0E257F01-FFB8-4D3B-85A2-76A80019D8AB}" type="sibTrans" cxnId="{504B28F2-DDA0-44C4-B6B9-900AB5225537}">
      <dgm:prSet/>
      <dgm:spPr/>
      <dgm:t>
        <a:bodyPr/>
        <a:lstStyle/>
        <a:p>
          <a:pPr algn="ctr"/>
          <a:endParaRPr lang="en-US" sz="4000"/>
        </a:p>
      </dgm:t>
    </dgm:pt>
    <dgm:pt modelId="{A0BFEC2A-7917-42C1-81AB-C628745D422E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 rtl="0"/>
          <a:r>
            <a:rPr lang="en-US" sz="3200" b="0" i="0" dirty="0" smtClean="0"/>
            <a:t>Natural Gas 27%</a:t>
          </a:r>
          <a:endParaRPr lang="en-US" sz="3200" dirty="0"/>
        </a:p>
      </dgm:t>
    </dgm:pt>
    <dgm:pt modelId="{B75EB7E4-AA55-49A0-A829-BA19B4CF2CD6}" type="parTrans" cxnId="{1505FA6C-3F39-42A2-8118-5410DC8550B3}">
      <dgm:prSet/>
      <dgm:spPr/>
      <dgm:t>
        <a:bodyPr/>
        <a:lstStyle/>
        <a:p>
          <a:pPr algn="ctr"/>
          <a:endParaRPr lang="en-US" sz="4000"/>
        </a:p>
      </dgm:t>
    </dgm:pt>
    <dgm:pt modelId="{14A079E6-13DF-46E6-B890-737E06F3B5C7}" type="sibTrans" cxnId="{1505FA6C-3F39-42A2-8118-5410DC8550B3}">
      <dgm:prSet/>
      <dgm:spPr/>
      <dgm:t>
        <a:bodyPr/>
        <a:lstStyle/>
        <a:p>
          <a:pPr algn="ctr"/>
          <a:endParaRPr lang="en-US" sz="4000"/>
        </a:p>
      </dgm:t>
    </dgm:pt>
    <dgm:pt modelId="{CAB7A1DB-3EFC-4F0E-A682-F98879F61D56}">
      <dgm:prSet custT="1"/>
      <dgm:spPr>
        <a:solidFill>
          <a:srgbClr val="FFFF00"/>
        </a:solidFill>
      </dgm:spPr>
      <dgm:t>
        <a:bodyPr/>
        <a:lstStyle/>
        <a:p>
          <a:pPr algn="ctr" rtl="0"/>
          <a:r>
            <a:rPr lang="en-US" sz="3200" b="0" i="0" dirty="0" smtClean="0">
              <a:solidFill>
                <a:schemeClr val="tx1"/>
              </a:solidFill>
            </a:rPr>
            <a:t>Nuclear 19%</a:t>
          </a:r>
          <a:endParaRPr lang="en-US" sz="3200" dirty="0">
            <a:solidFill>
              <a:schemeClr val="tx1"/>
            </a:solidFill>
          </a:endParaRPr>
        </a:p>
      </dgm:t>
    </dgm:pt>
    <dgm:pt modelId="{41F67736-02EA-4780-9EDB-6C4EE0AE1875}" type="parTrans" cxnId="{62C7FBBF-56EC-4924-9A36-BF2E124CF33A}">
      <dgm:prSet/>
      <dgm:spPr/>
      <dgm:t>
        <a:bodyPr/>
        <a:lstStyle/>
        <a:p>
          <a:pPr algn="ctr"/>
          <a:endParaRPr lang="en-US" sz="4000"/>
        </a:p>
      </dgm:t>
    </dgm:pt>
    <dgm:pt modelId="{87CC4139-40BD-4971-8EBF-493A30DE5748}" type="sibTrans" cxnId="{62C7FBBF-56EC-4924-9A36-BF2E124CF33A}">
      <dgm:prSet/>
      <dgm:spPr/>
      <dgm:t>
        <a:bodyPr/>
        <a:lstStyle/>
        <a:p>
          <a:pPr algn="ctr"/>
          <a:endParaRPr lang="en-US" sz="4000"/>
        </a:p>
      </dgm:t>
    </dgm:pt>
    <dgm:pt modelId="{AD7BB78D-2C60-4748-AE8C-40DFC70B9F41}">
      <dgm:prSet custT="1"/>
      <dgm:spPr/>
      <dgm:t>
        <a:bodyPr/>
        <a:lstStyle/>
        <a:p>
          <a:pPr algn="ctr" rtl="0"/>
          <a:r>
            <a:rPr lang="en-US" sz="3200" b="0" i="0" smtClean="0"/>
            <a:t>Hydropower 7%</a:t>
          </a:r>
          <a:endParaRPr lang="en-US" sz="3200"/>
        </a:p>
      </dgm:t>
    </dgm:pt>
    <dgm:pt modelId="{819CB896-FF28-4FAF-9DF6-286C917BD0A4}" type="parTrans" cxnId="{7B8651DD-717D-402F-85FF-DA2A5CE015E1}">
      <dgm:prSet/>
      <dgm:spPr/>
      <dgm:t>
        <a:bodyPr/>
        <a:lstStyle/>
        <a:p>
          <a:pPr algn="ctr"/>
          <a:endParaRPr lang="en-US" sz="4000"/>
        </a:p>
      </dgm:t>
    </dgm:pt>
    <dgm:pt modelId="{F75AED5F-400B-48F0-A230-0C1F645CB4C6}" type="sibTrans" cxnId="{7B8651DD-717D-402F-85FF-DA2A5CE015E1}">
      <dgm:prSet/>
      <dgm:spPr/>
      <dgm:t>
        <a:bodyPr/>
        <a:lstStyle/>
        <a:p>
          <a:pPr algn="ctr"/>
          <a:endParaRPr lang="en-US" sz="4000"/>
        </a:p>
      </dgm:t>
    </dgm:pt>
    <dgm:pt modelId="{63B82242-034A-4BBA-BD3F-F6CC28B3109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Biomass 1.48%</a:t>
          </a:r>
          <a:endParaRPr lang="en-US" sz="3200"/>
        </a:p>
      </dgm:t>
    </dgm:pt>
    <dgm:pt modelId="{6DFC9EBC-91A7-4A9C-987F-0EB3F5D1AAA5}" type="parTrans" cxnId="{ADE2ECF3-B16D-45A4-BDE8-44F83C52EEB2}">
      <dgm:prSet/>
      <dgm:spPr/>
      <dgm:t>
        <a:bodyPr/>
        <a:lstStyle/>
        <a:p>
          <a:pPr algn="ctr"/>
          <a:endParaRPr lang="en-US" sz="4000"/>
        </a:p>
      </dgm:t>
    </dgm:pt>
    <dgm:pt modelId="{3BF30B43-C3FF-4EB9-A032-AEA8BE9EDA0D}" type="sibTrans" cxnId="{ADE2ECF3-B16D-45A4-BDE8-44F83C52EEB2}">
      <dgm:prSet/>
      <dgm:spPr/>
      <dgm:t>
        <a:bodyPr/>
        <a:lstStyle/>
        <a:p>
          <a:pPr algn="ctr"/>
          <a:endParaRPr lang="en-US" sz="4000"/>
        </a:p>
      </dgm:t>
    </dgm:pt>
    <dgm:pt modelId="{C2955C9B-0895-4021-B053-B10C0FDBD19F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Geothermal 0.41%</a:t>
          </a:r>
          <a:endParaRPr lang="en-US" sz="3200"/>
        </a:p>
      </dgm:t>
    </dgm:pt>
    <dgm:pt modelId="{01303256-D203-4D90-9D95-BAE259BACFE4}" type="parTrans" cxnId="{A0FAE4F8-87F7-4CCF-8F8A-6F666EF4F5EB}">
      <dgm:prSet/>
      <dgm:spPr/>
      <dgm:t>
        <a:bodyPr/>
        <a:lstStyle/>
        <a:p>
          <a:pPr algn="ctr"/>
          <a:endParaRPr lang="en-US" sz="4000"/>
        </a:p>
      </dgm:t>
    </dgm:pt>
    <dgm:pt modelId="{E0966691-07E1-4C85-8CF0-5EAC8AB427F3}" type="sibTrans" cxnId="{A0FAE4F8-87F7-4CCF-8F8A-6F666EF4F5EB}">
      <dgm:prSet/>
      <dgm:spPr/>
      <dgm:t>
        <a:bodyPr/>
        <a:lstStyle/>
        <a:p>
          <a:pPr algn="ctr"/>
          <a:endParaRPr lang="en-US" sz="4000"/>
        </a:p>
      </dgm:t>
    </dgm:pt>
    <dgm:pt modelId="{824910AC-407C-4BE0-9571-FC03D9B6907A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lang="en-US" sz="3200" b="0" i="0" smtClean="0"/>
            <a:t>Solar 0.23%</a:t>
          </a:r>
          <a:endParaRPr lang="en-US" sz="3200"/>
        </a:p>
      </dgm:t>
    </dgm:pt>
    <dgm:pt modelId="{A039837B-09AF-47A7-B75B-0D81C950C6E0}" type="parTrans" cxnId="{F5C24A64-03AE-4BB3-9E37-FDE78E9CF712}">
      <dgm:prSet/>
      <dgm:spPr/>
      <dgm:t>
        <a:bodyPr/>
        <a:lstStyle/>
        <a:p>
          <a:pPr algn="ctr"/>
          <a:endParaRPr lang="en-US" sz="4000"/>
        </a:p>
      </dgm:t>
    </dgm:pt>
    <dgm:pt modelId="{A50063EA-3310-40BE-96B0-4E8624FF7548}" type="sibTrans" cxnId="{F5C24A64-03AE-4BB3-9E37-FDE78E9CF712}">
      <dgm:prSet/>
      <dgm:spPr/>
      <dgm:t>
        <a:bodyPr/>
        <a:lstStyle/>
        <a:p>
          <a:pPr algn="ctr"/>
          <a:endParaRPr lang="en-US" sz="4000"/>
        </a:p>
      </dgm:t>
    </dgm:pt>
    <dgm:pt modelId="{16114DA5-4A6F-4B22-9FBD-C4A6166560E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Wind 4.13%</a:t>
          </a:r>
          <a:endParaRPr lang="en-US" sz="3200"/>
        </a:p>
      </dgm:t>
    </dgm:pt>
    <dgm:pt modelId="{FBC1C6EB-9ABC-4E4E-844F-635CAB3E6CAB}" type="parTrans" cxnId="{6CC32511-92B0-4694-A577-EB1FDBBD11DD}">
      <dgm:prSet/>
      <dgm:spPr/>
      <dgm:t>
        <a:bodyPr/>
        <a:lstStyle/>
        <a:p>
          <a:pPr algn="ctr"/>
          <a:endParaRPr lang="en-US" sz="4000"/>
        </a:p>
      </dgm:t>
    </dgm:pt>
    <dgm:pt modelId="{0CE4F1AB-622A-441B-974E-59CFED3705DE}" type="sibTrans" cxnId="{6CC32511-92B0-4694-A577-EB1FDBBD11DD}">
      <dgm:prSet/>
      <dgm:spPr/>
      <dgm:t>
        <a:bodyPr/>
        <a:lstStyle/>
        <a:p>
          <a:pPr algn="ctr"/>
          <a:endParaRPr lang="en-US" sz="4000"/>
        </a:p>
      </dgm:t>
    </dgm:pt>
    <dgm:pt modelId="{15AB8245-6F32-473A-BE15-A5632E88227C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 rtl="0"/>
          <a:r>
            <a:rPr lang="en-US" sz="3200" b="0" i="0" smtClean="0"/>
            <a:t>Petroleum 1%</a:t>
          </a:r>
          <a:endParaRPr lang="en-US" sz="3200"/>
        </a:p>
      </dgm:t>
    </dgm:pt>
    <dgm:pt modelId="{16E77EB5-1FF6-4836-B383-929D7091B337}" type="parTrans" cxnId="{CD042B19-2ECB-4FDE-9A61-0E033536769B}">
      <dgm:prSet/>
      <dgm:spPr/>
      <dgm:t>
        <a:bodyPr/>
        <a:lstStyle/>
        <a:p>
          <a:pPr algn="ctr"/>
          <a:endParaRPr lang="en-US" sz="4000"/>
        </a:p>
      </dgm:t>
    </dgm:pt>
    <dgm:pt modelId="{9A5C648B-4724-4F40-82CF-309B067741E2}" type="sibTrans" cxnId="{CD042B19-2ECB-4FDE-9A61-0E033536769B}">
      <dgm:prSet/>
      <dgm:spPr/>
      <dgm:t>
        <a:bodyPr/>
        <a:lstStyle/>
        <a:p>
          <a:pPr algn="ctr"/>
          <a:endParaRPr lang="en-US" sz="4000"/>
        </a:p>
      </dgm:t>
    </dgm:pt>
    <dgm:pt modelId="{282F7396-F63B-43BC-B886-ABF39D05C262}">
      <dgm:prSet custT="1"/>
      <dgm:spPr>
        <a:solidFill>
          <a:srgbClr val="002060"/>
        </a:solidFill>
      </dgm:spPr>
      <dgm:t>
        <a:bodyPr/>
        <a:lstStyle/>
        <a:p>
          <a:pPr algn="ctr" rtl="0"/>
          <a:r>
            <a:rPr lang="en-US" sz="3200" b="0" i="0" smtClean="0"/>
            <a:t>Other Gases &lt; 1%</a:t>
          </a:r>
          <a:endParaRPr lang="en-US" sz="3200"/>
        </a:p>
      </dgm:t>
    </dgm:pt>
    <dgm:pt modelId="{8E8D4072-181A-4F77-9B1B-59B3D52B25E6}" type="parTrans" cxnId="{755BC9B9-8E25-4500-9A47-C2B4BA3DE615}">
      <dgm:prSet/>
      <dgm:spPr/>
      <dgm:t>
        <a:bodyPr/>
        <a:lstStyle/>
        <a:p>
          <a:pPr algn="ctr"/>
          <a:endParaRPr lang="en-US" sz="4000"/>
        </a:p>
      </dgm:t>
    </dgm:pt>
    <dgm:pt modelId="{F2B122A8-F503-4B1D-9BCE-D3BD35A9BF7B}" type="sibTrans" cxnId="{755BC9B9-8E25-4500-9A47-C2B4BA3DE615}">
      <dgm:prSet/>
      <dgm:spPr/>
      <dgm:t>
        <a:bodyPr/>
        <a:lstStyle/>
        <a:p>
          <a:pPr algn="ctr"/>
          <a:endParaRPr lang="en-US" sz="4000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56AF5-6A0D-4B38-8AAE-EF40CE44FEB9}" type="pres">
      <dgm:prSet presAssocID="{E81BA448-FEC8-43F4-8083-DB3F62378926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A38E7-91CE-4828-8EAB-25464711EDEB}" type="pres">
      <dgm:prSet presAssocID="{0E257F01-FFB8-4D3B-85A2-76A80019D8AB}" presName="spacer" presStyleCnt="0"/>
      <dgm:spPr/>
    </dgm:pt>
    <dgm:pt modelId="{2356659F-EBC4-4F11-8F7B-A58AADD38552}" type="pres">
      <dgm:prSet presAssocID="{A0BFEC2A-7917-42C1-81AB-C628745D422E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3FCF0-EB8C-4D87-8753-1587AB052977}" type="pres">
      <dgm:prSet presAssocID="{14A079E6-13DF-46E6-B890-737E06F3B5C7}" presName="spacer" presStyleCnt="0"/>
      <dgm:spPr/>
    </dgm:pt>
    <dgm:pt modelId="{7CD29B5E-0ECD-4CA9-9948-EB04592FBAC8}" type="pres">
      <dgm:prSet presAssocID="{CAB7A1DB-3EFC-4F0E-A682-F98879F61D56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6AF53-5C12-429D-9A16-EA5D621D89CD}" type="pres">
      <dgm:prSet presAssocID="{87CC4139-40BD-4971-8EBF-493A30DE5748}" presName="spacer" presStyleCnt="0"/>
      <dgm:spPr/>
    </dgm:pt>
    <dgm:pt modelId="{4E97107B-7668-4202-ABF9-6EB66E4DFD3C}" type="pres">
      <dgm:prSet presAssocID="{AD7BB78D-2C60-4748-AE8C-40DFC70B9F41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BAB4-0FBE-4609-A413-BA311125C9FD}" type="pres">
      <dgm:prSet presAssocID="{F75AED5F-400B-48F0-A230-0C1F645CB4C6}" presName="spacer" presStyleCnt="0"/>
      <dgm:spPr/>
    </dgm:pt>
    <dgm:pt modelId="{F558637C-3994-463E-A55B-45EF9E871C99}" type="pres">
      <dgm:prSet presAssocID="{63B82242-034A-4BBA-BD3F-F6CC28B31097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F1AA4-7693-4B98-AFCB-4B6D06D1630B}" type="pres">
      <dgm:prSet presAssocID="{3BF30B43-C3FF-4EB9-A032-AEA8BE9EDA0D}" presName="spacer" presStyleCnt="0"/>
      <dgm:spPr/>
    </dgm:pt>
    <dgm:pt modelId="{5FBB3593-91A0-43A0-89FC-8DDB1F183BCD}" type="pres">
      <dgm:prSet presAssocID="{C2955C9B-0895-4021-B053-B10C0FDBD19F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A07E39-B096-4D80-83B2-30C1733A69F1}" type="pres">
      <dgm:prSet presAssocID="{E0966691-07E1-4C85-8CF0-5EAC8AB427F3}" presName="spacer" presStyleCnt="0"/>
      <dgm:spPr/>
    </dgm:pt>
    <dgm:pt modelId="{8490EBAC-0243-4F57-8CC5-58A6D4A50B9F}" type="pres">
      <dgm:prSet presAssocID="{824910AC-407C-4BE0-9571-FC03D9B6907A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EE9EA-99FC-412A-B4EF-F4E197C587A0}" type="pres">
      <dgm:prSet presAssocID="{A50063EA-3310-40BE-96B0-4E8624FF7548}" presName="spacer" presStyleCnt="0"/>
      <dgm:spPr/>
    </dgm:pt>
    <dgm:pt modelId="{C1DDB5FB-2661-47A0-9C77-B1B444BFDD20}" type="pres">
      <dgm:prSet presAssocID="{16114DA5-4A6F-4B22-9FBD-C4A6166560EF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E3EE-CE7A-45CE-B44F-A8CB7CF4107B}" type="pres">
      <dgm:prSet presAssocID="{0CE4F1AB-622A-441B-974E-59CFED3705DE}" presName="spacer" presStyleCnt="0"/>
      <dgm:spPr/>
    </dgm:pt>
    <dgm:pt modelId="{F82DA194-45B3-4AF2-B0BF-D673E8E99039}" type="pres">
      <dgm:prSet presAssocID="{15AB8245-6F32-473A-BE15-A5632E88227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7D6FE-D777-4D8A-A25E-34865C487297}" type="pres">
      <dgm:prSet presAssocID="{9A5C648B-4724-4F40-82CF-309B067741E2}" presName="spacer" presStyleCnt="0"/>
      <dgm:spPr/>
    </dgm:pt>
    <dgm:pt modelId="{903DB61B-F4DA-4A36-B622-39FBED14F34C}" type="pres">
      <dgm:prSet presAssocID="{282F7396-F63B-43BC-B886-ABF39D05C262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3565DB-5D08-437C-A7A2-8AD8653607A4}" type="presOf" srcId="{15AB8245-6F32-473A-BE15-A5632E88227C}" destId="{F82DA194-45B3-4AF2-B0BF-D673E8E99039}" srcOrd="0" destOrd="0" presId="urn:microsoft.com/office/officeart/2005/8/layout/vList2"/>
    <dgm:cxn modelId="{62C7FBBF-56EC-4924-9A36-BF2E124CF33A}" srcId="{13E21B76-3120-4583-9EBC-C2FDCBFFA6E5}" destId="{CAB7A1DB-3EFC-4F0E-A682-F98879F61D56}" srcOrd="2" destOrd="0" parTransId="{41F67736-02EA-4780-9EDB-6C4EE0AE1875}" sibTransId="{87CC4139-40BD-4971-8EBF-493A30DE5748}"/>
    <dgm:cxn modelId="{EDD1427A-8D00-43B8-8F2F-F77C27F5B8C7}" type="presOf" srcId="{16114DA5-4A6F-4B22-9FBD-C4A6166560EF}" destId="{C1DDB5FB-2661-47A0-9C77-B1B444BFDD20}" srcOrd="0" destOrd="0" presId="urn:microsoft.com/office/officeart/2005/8/layout/vList2"/>
    <dgm:cxn modelId="{6AEB353E-C36F-475B-A041-C7131AD89222}" type="presOf" srcId="{63B82242-034A-4BBA-BD3F-F6CC28B31097}" destId="{F558637C-3994-463E-A55B-45EF9E871C99}" srcOrd="0" destOrd="0" presId="urn:microsoft.com/office/officeart/2005/8/layout/vList2"/>
    <dgm:cxn modelId="{25687D8C-E27F-4F71-A719-EB8F14BB22F9}" type="presOf" srcId="{C2955C9B-0895-4021-B053-B10C0FDBD19F}" destId="{5FBB3593-91A0-43A0-89FC-8DDB1F183BCD}" srcOrd="0" destOrd="0" presId="urn:microsoft.com/office/officeart/2005/8/layout/vList2"/>
    <dgm:cxn modelId="{7A237B12-DF51-4E8F-94D7-F322BF860DF7}" type="presOf" srcId="{824910AC-407C-4BE0-9571-FC03D9B6907A}" destId="{8490EBAC-0243-4F57-8CC5-58A6D4A50B9F}" srcOrd="0" destOrd="0" presId="urn:microsoft.com/office/officeart/2005/8/layout/vList2"/>
    <dgm:cxn modelId="{F5C24A64-03AE-4BB3-9E37-FDE78E9CF712}" srcId="{13E21B76-3120-4583-9EBC-C2FDCBFFA6E5}" destId="{824910AC-407C-4BE0-9571-FC03D9B6907A}" srcOrd="6" destOrd="0" parTransId="{A039837B-09AF-47A7-B75B-0D81C950C6E0}" sibTransId="{A50063EA-3310-40BE-96B0-4E8624FF7548}"/>
    <dgm:cxn modelId="{A3CA6F2E-F21D-4551-A0D8-9AFB5550925E}" type="presOf" srcId="{AD7BB78D-2C60-4748-AE8C-40DFC70B9F41}" destId="{4E97107B-7668-4202-ABF9-6EB66E4DFD3C}" srcOrd="0" destOrd="0" presId="urn:microsoft.com/office/officeart/2005/8/layout/vList2"/>
    <dgm:cxn modelId="{6016AC08-F1F0-4497-B56A-36E393D50C13}" type="presOf" srcId="{13E21B76-3120-4583-9EBC-C2FDCBFFA6E5}" destId="{3526157B-30AC-438D-8C4B-9AE226CA1736}" srcOrd="0" destOrd="0" presId="urn:microsoft.com/office/officeart/2005/8/layout/vList2"/>
    <dgm:cxn modelId="{1505FA6C-3F39-42A2-8118-5410DC8550B3}" srcId="{13E21B76-3120-4583-9EBC-C2FDCBFFA6E5}" destId="{A0BFEC2A-7917-42C1-81AB-C628745D422E}" srcOrd="1" destOrd="0" parTransId="{B75EB7E4-AA55-49A0-A829-BA19B4CF2CD6}" sibTransId="{14A079E6-13DF-46E6-B890-737E06F3B5C7}"/>
    <dgm:cxn modelId="{ADE2ECF3-B16D-45A4-BDE8-44F83C52EEB2}" srcId="{13E21B76-3120-4583-9EBC-C2FDCBFFA6E5}" destId="{63B82242-034A-4BBA-BD3F-F6CC28B31097}" srcOrd="4" destOrd="0" parTransId="{6DFC9EBC-91A7-4A9C-987F-0EB3F5D1AAA5}" sibTransId="{3BF30B43-C3FF-4EB9-A032-AEA8BE9EDA0D}"/>
    <dgm:cxn modelId="{B67E2D7B-21E0-4E04-B3AC-EEC062EEAC37}" type="presOf" srcId="{CAB7A1DB-3EFC-4F0E-A682-F98879F61D56}" destId="{7CD29B5E-0ECD-4CA9-9948-EB04592FBAC8}" srcOrd="0" destOrd="0" presId="urn:microsoft.com/office/officeart/2005/8/layout/vList2"/>
    <dgm:cxn modelId="{A0FAE4F8-87F7-4CCF-8F8A-6F666EF4F5EB}" srcId="{13E21B76-3120-4583-9EBC-C2FDCBFFA6E5}" destId="{C2955C9B-0895-4021-B053-B10C0FDBD19F}" srcOrd="5" destOrd="0" parTransId="{01303256-D203-4D90-9D95-BAE259BACFE4}" sibTransId="{E0966691-07E1-4C85-8CF0-5EAC8AB427F3}"/>
    <dgm:cxn modelId="{755BC9B9-8E25-4500-9A47-C2B4BA3DE615}" srcId="{13E21B76-3120-4583-9EBC-C2FDCBFFA6E5}" destId="{282F7396-F63B-43BC-B886-ABF39D05C262}" srcOrd="9" destOrd="0" parTransId="{8E8D4072-181A-4F77-9B1B-59B3D52B25E6}" sibTransId="{F2B122A8-F503-4B1D-9BCE-D3BD35A9BF7B}"/>
    <dgm:cxn modelId="{6CC32511-92B0-4694-A577-EB1FDBBD11DD}" srcId="{13E21B76-3120-4583-9EBC-C2FDCBFFA6E5}" destId="{16114DA5-4A6F-4B22-9FBD-C4A6166560EF}" srcOrd="7" destOrd="0" parTransId="{FBC1C6EB-9ABC-4E4E-844F-635CAB3E6CAB}" sibTransId="{0CE4F1AB-622A-441B-974E-59CFED3705DE}"/>
    <dgm:cxn modelId="{95155A9E-AD71-40B2-933C-E770F182F7C3}" type="presOf" srcId="{282F7396-F63B-43BC-B886-ABF39D05C262}" destId="{903DB61B-F4DA-4A36-B622-39FBED14F34C}" srcOrd="0" destOrd="0" presId="urn:microsoft.com/office/officeart/2005/8/layout/vList2"/>
    <dgm:cxn modelId="{CD042B19-2ECB-4FDE-9A61-0E033536769B}" srcId="{13E21B76-3120-4583-9EBC-C2FDCBFFA6E5}" destId="{15AB8245-6F32-473A-BE15-A5632E88227C}" srcOrd="8" destOrd="0" parTransId="{16E77EB5-1FF6-4836-B383-929D7091B337}" sibTransId="{9A5C648B-4724-4F40-82CF-309B067741E2}"/>
    <dgm:cxn modelId="{504B28F2-DDA0-44C4-B6B9-900AB5225537}" srcId="{13E21B76-3120-4583-9EBC-C2FDCBFFA6E5}" destId="{E81BA448-FEC8-43F4-8083-DB3F62378926}" srcOrd="0" destOrd="0" parTransId="{2D470A3E-94B8-4795-BFD7-A9D9F146CC3D}" sibTransId="{0E257F01-FFB8-4D3B-85A2-76A80019D8AB}"/>
    <dgm:cxn modelId="{5F640EA8-EE38-471B-A669-A3602BC4ADDB}" type="presOf" srcId="{A0BFEC2A-7917-42C1-81AB-C628745D422E}" destId="{2356659F-EBC4-4F11-8F7B-A58AADD38552}" srcOrd="0" destOrd="0" presId="urn:microsoft.com/office/officeart/2005/8/layout/vList2"/>
    <dgm:cxn modelId="{7B8651DD-717D-402F-85FF-DA2A5CE015E1}" srcId="{13E21B76-3120-4583-9EBC-C2FDCBFFA6E5}" destId="{AD7BB78D-2C60-4748-AE8C-40DFC70B9F41}" srcOrd="3" destOrd="0" parTransId="{819CB896-FF28-4FAF-9DF6-286C917BD0A4}" sibTransId="{F75AED5F-400B-48F0-A230-0C1F645CB4C6}"/>
    <dgm:cxn modelId="{4675A828-8F3E-4ED1-BCE6-D12352FF2B11}" type="presOf" srcId="{E81BA448-FEC8-43F4-8083-DB3F62378926}" destId="{52956AF5-6A0D-4B38-8AAE-EF40CE44FEB9}" srcOrd="0" destOrd="0" presId="urn:microsoft.com/office/officeart/2005/8/layout/vList2"/>
    <dgm:cxn modelId="{5A5440E4-E244-4316-A715-E842BB37AB8F}" type="presParOf" srcId="{3526157B-30AC-438D-8C4B-9AE226CA1736}" destId="{52956AF5-6A0D-4B38-8AAE-EF40CE44FEB9}" srcOrd="0" destOrd="0" presId="urn:microsoft.com/office/officeart/2005/8/layout/vList2"/>
    <dgm:cxn modelId="{BFA6184D-4748-4E18-A72A-F868FF45D098}" type="presParOf" srcId="{3526157B-30AC-438D-8C4B-9AE226CA1736}" destId="{6EFA38E7-91CE-4828-8EAB-25464711EDEB}" srcOrd="1" destOrd="0" presId="urn:microsoft.com/office/officeart/2005/8/layout/vList2"/>
    <dgm:cxn modelId="{90E55EAA-E385-4BBC-9EF6-3D10E7DEBD1D}" type="presParOf" srcId="{3526157B-30AC-438D-8C4B-9AE226CA1736}" destId="{2356659F-EBC4-4F11-8F7B-A58AADD38552}" srcOrd="2" destOrd="0" presId="urn:microsoft.com/office/officeart/2005/8/layout/vList2"/>
    <dgm:cxn modelId="{654BC7F8-3C3D-4C25-A9CE-1095B21F3E80}" type="presParOf" srcId="{3526157B-30AC-438D-8C4B-9AE226CA1736}" destId="{0853FCF0-EB8C-4D87-8753-1587AB052977}" srcOrd="3" destOrd="0" presId="urn:microsoft.com/office/officeart/2005/8/layout/vList2"/>
    <dgm:cxn modelId="{9F3F1DC8-E19E-4146-9AA7-17667B39BC9A}" type="presParOf" srcId="{3526157B-30AC-438D-8C4B-9AE226CA1736}" destId="{7CD29B5E-0ECD-4CA9-9948-EB04592FBAC8}" srcOrd="4" destOrd="0" presId="urn:microsoft.com/office/officeart/2005/8/layout/vList2"/>
    <dgm:cxn modelId="{03D9EDD4-6BC4-4F4F-9D07-041C2355E519}" type="presParOf" srcId="{3526157B-30AC-438D-8C4B-9AE226CA1736}" destId="{5EC6AF53-5C12-429D-9A16-EA5D621D89CD}" srcOrd="5" destOrd="0" presId="urn:microsoft.com/office/officeart/2005/8/layout/vList2"/>
    <dgm:cxn modelId="{07AAB58E-894F-4339-9513-496914EA34F5}" type="presParOf" srcId="{3526157B-30AC-438D-8C4B-9AE226CA1736}" destId="{4E97107B-7668-4202-ABF9-6EB66E4DFD3C}" srcOrd="6" destOrd="0" presId="urn:microsoft.com/office/officeart/2005/8/layout/vList2"/>
    <dgm:cxn modelId="{AD4853C3-36F2-41F7-A397-10CBD2CAED10}" type="presParOf" srcId="{3526157B-30AC-438D-8C4B-9AE226CA1736}" destId="{AD08BAB4-0FBE-4609-A413-BA311125C9FD}" srcOrd="7" destOrd="0" presId="urn:microsoft.com/office/officeart/2005/8/layout/vList2"/>
    <dgm:cxn modelId="{A2EB882D-BFBD-426D-87DF-641B8712E1DB}" type="presParOf" srcId="{3526157B-30AC-438D-8C4B-9AE226CA1736}" destId="{F558637C-3994-463E-A55B-45EF9E871C99}" srcOrd="8" destOrd="0" presId="urn:microsoft.com/office/officeart/2005/8/layout/vList2"/>
    <dgm:cxn modelId="{272C7A0D-4024-4004-BDBF-2D7DC1C2690B}" type="presParOf" srcId="{3526157B-30AC-438D-8C4B-9AE226CA1736}" destId="{87AF1AA4-7693-4B98-AFCB-4B6D06D1630B}" srcOrd="9" destOrd="0" presId="urn:microsoft.com/office/officeart/2005/8/layout/vList2"/>
    <dgm:cxn modelId="{9812EB28-E06D-4CF8-BC71-DE4521730294}" type="presParOf" srcId="{3526157B-30AC-438D-8C4B-9AE226CA1736}" destId="{5FBB3593-91A0-43A0-89FC-8DDB1F183BCD}" srcOrd="10" destOrd="0" presId="urn:microsoft.com/office/officeart/2005/8/layout/vList2"/>
    <dgm:cxn modelId="{B4D08571-EFC0-49CA-AB54-EC2FAC9183BF}" type="presParOf" srcId="{3526157B-30AC-438D-8C4B-9AE226CA1736}" destId="{57A07E39-B096-4D80-83B2-30C1733A69F1}" srcOrd="11" destOrd="0" presId="urn:microsoft.com/office/officeart/2005/8/layout/vList2"/>
    <dgm:cxn modelId="{AD2CD76E-5CC1-411C-BD44-5EED629EAA24}" type="presParOf" srcId="{3526157B-30AC-438D-8C4B-9AE226CA1736}" destId="{8490EBAC-0243-4F57-8CC5-58A6D4A50B9F}" srcOrd="12" destOrd="0" presId="urn:microsoft.com/office/officeart/2005/8/layout/vList2"/>
    <dgm:cxn modelId="{670069CE-4261-45A4-9121-6E562F8A80B0}" type="presParOf" srcId="{3526157B-30AC-438D-8C4B-9AE226CA1736}" destId="{75AEE9EA-99FC-412A-B4EF-F4E197C587A0}" srcOrd="13" destOrd="0" presId="urn:microsoft.com/office/officeart/2005/8/layout/vList2"/>
    <dgm:cxn modelId="{30B37EB2-6FEE-440B-9CEF-A578D4E586F5}" type="presParOf" srcId="{3526157B-30AC-438D-8C4B-9AE226CA1736}" destId="{C1DDB5FB-2661-47A0-9C77-B1B444BFDD20}" srcOrd="14" destOrd="0" presId="urn:microsoft.com/office/officeart/2005/8/layout/vList2"/>
    <dgm:cxn modelId="{719E7563-01DC-41CE-BB54-C71A346A1C49}" type="presParOf" srcId="{3526157B-30AC-438D-8C4B-9AE226CA1736}" destId="{4DB8E3EE-CE7A-45CE-B44F-A8CB7CF4107B}" srcOrd="15" destOrd="0" presId="urn:microsoft.com/office/officeart/2005/8/layout/vList2"/>
    <dgm:cxn modelId="{FD96684E-B3E3-4BED-8A1B-4C4E9DC8C625}" type="presParOf" srcId="{3526157B-30AC-438D-8C4B-9AE226CA1736}" destId="{F82DA194-45B3-4AF2-B0BF-D673E8E99039}" srcOrd="16" destOrd="0" presId="urn:microsoft.com/office/officeart/2005/8/layout/vList2"/>
    <dgm:cxn modelId="{C380EAB1-941D-4AF2-B316-CC4A7950EF5C}" type="presParOf" srcId="{3526157B-30AC-438D-8C4B-9AE226CA1736}" destId="{4CE7D6FE-D777-4D8A-A25E-34865C487297}" srcOrd="17" destOrd="0" presId="urn:microsoft.com/office/officeart/2005/8/layout/vList2"/>
    <dgm:cxn modelId="{F5437EEB-C7E4-4E39-83E7-CBCC2D635FA2}" type="presParOf" srcId="{3526157B-30AC-438D-8C4B-9AE226CA1736}" destId="{903DB61B-F4DA-4A36-B622-39FBED14F34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76320-956B-47E3-A233-8EB5E2EAEF6E}" type="presOf" srcId="{13E21B76-3120-4583-9EBC-C2FDCBFFA6E5}" destId="{3526157B-30AC-438D-8C4B-9AE226CA17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21B76-3120-4583-9EBC-C2FDCBFFA6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BA448-FEC8-43F4-8083-DB3F62378926}">
      <dgm:prSet custT="1"/>
      <dgm:spPr>
        <a:solidFill>
          <a:schemeClr val="tx1"/>
        </a:solidFill>
      </dgm:spPr>
      <dgm:t>
        <a:bodyPr/>
        <a:lstStyle/>
        <a:p>
          <a:pPr algn="ctr" rtl="0"/>
          <a:r>
            <a:rPr lang="en-US" sz="4800" b="0" i="0" dirty="0" smtClean="0"/>
            <a:t>Coal</a:t>
          </a:r>
          <a:endParaRPr lang="en-US" sz="4800" dirty="0"/>
        </a:p>
      </dgm:t>
    </dgm:pt>
    <dgm:pt modelId="{2D470A3E-94B8-4795-BFD7-A9D9F146CC3D}" type="parTrans" cxnId="{504B28F2-DDA0-44C4-B6B9-900AB5225537}">
      <dgm:prSet/>
      <dgm:spPr/>
      <dgm:t>
        <a:bodyPr/>
        <a:lstStyle/>
        <a:p>
          <a:pPr algn="ctr"/>
          <a:endParaRPr lang="en-US" sz="6000"/>
        </a:p>
      </dgm:t>
    </dgm:pt>
    <dgm:pt modelId="{0E257F01-FFB8-4D3B-85A2-76A80019D8AB}" type="sibTrans" cxnId="{504B28F2-DDA0-44C4-B6B9-900AB5225537}">
      <dgm:prSet/>
      <dgm:spPr/>
      <dgm:t>
        <a:bodyPr/>
        <a:lstStyle/>
        <a:p>
          <a:pPr algn="ctr"/>
          <a:endParaRPr lang="en-US" sz="6000"/>
        </a:p>
      </dgm:t>
    </dgm:pt>
    <dgm:pt modelId="{A0BFEC2A-7917-42C1-81AB-C628745D422E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 rtl="0"/>
          <a:r>
            <a:rPr lang="en-US" sz="4800" b="0" i="0" dirty="0" smtClean="0"/>
            <a:t>Natural Gas</a:t>
          </a:r>
          <a:endParaRPr lang="en-US" sz="4800" dirty="0"/>
        </a:p>
      </dgm:t>
    </dgm:pt>
    <dgm:pt modelId="{B75EB7E4-AA55-49A0-A829-BA19B4CF2CD6}" type="parTrans" cxnId="{1505FA6C-3F39-42A2-8118-5410DC8550B3}">
      <dgm:prSet/>
      <dgm:spPr/>
      <dgm:t>
        <a:bodyPr/>
        <a:lstStyle/>
        <a:p>
          <a:pPr algn="ctr"/>
          <a:endParaRPr lang="en-US" sz="6000"/>
        </a:p>
      </dgm:t>
    </dgm:pt>
    <dgm:pt modelId="{14A079E6-13DF-46E6-B890-737E06F3B5C7}" type="sibTrans" cxnId="{1505FA6C-3F39-42A2-8118-5410DC8550B3}">
      <dgm:prSet/>
      <dgm:spPr/>
      <dgm:t>
        <a:bodyPr/>
        <a:lstStyle/>
        <a:p>
          <a:pPr algn="ctr"/>
          <a:endParaRPr lang="en-US" sz="6000"/>
        </a:p>
      </dgm:t>
    </dgm:pt>
    <dgm:pt modelId="{824910AC-407C-4BE0-9571-FC03D9B6907A}">
      <dgm:prSet custT="1"/>
      <dgm:spPr>
        <a:solidFill>
          <a:srgbClr val="FFC000"/>
        </a:solidFill>
      </dgm:spPr>
      <dgm:t>
        <a:bodyPr/>
        <a:lstStyle/>
        <a:p>
          <a:pPr algn="ctr" rtl="0"/>
          <a:r>
            <a:rPr lang="en-US" sz="4800" b="0" i="0" dirty="0" smtClean="0"/>
            <a:t>Solar</a:t>
          </a:r>
          <a:endParaRPr lang="en-US" sz="4800" dirty="0"/>
        </a:p>
      </dgm:t>
    </dgm:pt>
    <dgm:pt modelId="{A039837B-09AF-47A7-B75B-0D81C950C6E0}" type="parTrans" cxnId="{F5C24A64-03AE-4BB3-9E37-FDE78E9CF712}">
      <dgm:prSet/>
      <dgm:spPr/>
      <dgm:t>
        <a:bodyPr/>
        <a:lstStyle/>
        <a:p>
          <a:pPr algn="ctr"/>
          <a:endParaRPr lang="en-US" sz="6000"/>
        </a:p>
      </dgm:t>
    </dgm:pt>
    <dgm:pt modelId="{A50063EA-3310-40BE-96B0-4E8624FF7548}" type="sibTrans" cxnId="{F5C24A64-03AE-4BB3-9E37-FDE78E9CF712}">
      <dgm:prSet/>
      <dgm:spPr/>
      <dgm:t>
        <a:bodyPr/>
        <a:lstStyle/>
        <a:p>
          <a:pPr algn="ctr"/>
          <a:endParaRPr lang="en-US" sz="6000"/>
        </a:p>
      </dgm:t>
    </dgm:pt>
    <dgm:pt modelId="{16114DA5-4A6F-4B22-9FBD-C4A6166560E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ctr" rtl="0"/>
          <a:r>
            <a:rPr lang="en-US" sz="4800" b="0" i="0" dirty="0" smtClean="0"/>
            <a:t>Wind</a:t>
          </a:r>
          <a:endParaRPr lang="en-US" sz="4800" dirty="0"/>
        </a:p>
      </dgm:t>
    </dgm:pt>
    <dgm:pt modelId="{FBC1C6EB-9ABC-4E4E-844F-635CAB3E6CAB}" type="parTrans" cxnId="{6CC32511-92B0-4694-A577-EB1FDBBD11DD}">
      <dgm:prSet/>
      <dgm:spPr/>
      <dgm:t>
        <a:bodyPr/>
        <a:lstStyle/>
        <a:p>
          <a:pPr algn="ctr"/>
          <a:endParaRPr lang="en-US" sz="6000"/>
        </a:p>
      </dgm:t>
    </dgm:pt>
    <dgm:pt modelId="{0CE4F1AB-622A-441B-974E-59CFED3705DE}" type="sibTrans" cxnId="{6CC32511-92B0-4694-A577-EB1FDBBD11DD}">
      <dgm:prSet/>
      <dgm:spPr/>
      <dgm:t>
        <a:bodyPr/>
        <a:lstStyle/>
        <a:p>
          <a:pPr algn="ctr"/>
          <a:endParaRPr lang="en-US" sz="6000"/>
        </a:p>
      </dgm:t>
    </dgm:pt>
    <dgm:pt modelId="{3526157B-30AC-438D-8C4B-9AE226CA1736}" type="pres">
      <dgm:prSet presAssocID="{13E21B76-3120-4583-9EBC-C2FDCBFFA6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56AF5-6A0D-4B38-8AAE-EF40CE44FEB9}" type="pres">
      <dgm:prSet presAssocID="{E81BA448-FEC8-43F4-8083-DB3F6237892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A38E7-91CE-4828-8EAB-25464711EDEB}" type="pres">
      <dgm:prSet presAssocID="{0E257F01-FFB8-4D3B-85A2-76A80019D8AB}" presName="spacer" presStyleCnt="0"/>
      <dgm:spPr/>
    </dgm:pt>
    <dgm:pt modelId="{2356659F-EBC4-4F11-8F7B-A58AADD38552}" type="pres">
      <dgm:prSet presAssocID="{A0BFEC2A-7917-42C1-81AB-C628745D422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3FCF0-EB8C-4D87-8753-1587AB052977}" type="pres">
      <dgm:prSet presAssocID="{14A079E6-13DF-46E6-B890-737E06F3B5C7}" presName="spacer" presStyleCnt="0"/>
      <dgm:spPr/>
    </dgm:pt>
    <dgm:pt modelId="{8490EBAC-0243-4F57-8CC5-58A6D4A50B9F}" type="pres">
      <dgm:prSet presAssocID="{824910AC-407C-4BE0-9571-FC03D9B690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EE9EA-99FC-412A-B4EF-F4E197C587A0}" type="pres">
      <dgm:prSet presAssocID="{A50063EA-3310-40BE-96B0-4E8624FF7548}" presName="spacer" presStyleCnt="0"/>
      <dgm:spPr/>
    </dgm:pt>
    <dgm:pt modelId="{C1DDB5FB-2661-47A0-9C77-B1B444BFDD20}" type="pres">
      <dgm:prSet presAssocID="{16114DA5-4A6F-4B22-9FBD-C4A6166560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52854-D951-45AE-9040-A0399A5B10D0}" type="presOf" srcId="{E81BA448-FEC8-43F4-8083-DB3F62378926}" destId="{52956AF5-6A0D-4B38-8AAE-EF40CE44FEB9}" srcOrd="0" destOrd="0" presId="urn:microsoft.com/office/officeart/2005/8/layout/vList2"/>
    <dgm:cxn modelId="{DB6F6D79-EC6C-43AD-AD70-F4E85ACE819B}" type="presOf" srcId="{A0BFEC2A-7917-42C1-81AB-C628745D422E}" destId="{2356659F-EBC4-4F11-8F7B-A58AADD38552}" srcOrd="0" destOrd="0" presId="urn:microsoft.com/office/officeart/2005/8/layout/vList2"/>
    <dgm:cxn modelId="{18543F7E-AD9D-4F92-88DE-C6AFC15DC2A5}" type="presOf" srcId="{13E21B76-3120-4583-9EBC-C2FDCBFFA6E5}" destId="{3526157B-30AC-438D-8C4B-9AE226CA1736}" srcOrd="0" destOrd="0" presId="urn:microsoft.com/office/officeart/2005/8/layout/vList2"/>
    <dgm:cxn modelId="{F5C24A64-03AE-4BB3-9E37-FDE78E9CF712}" srcId="{13E21B76-3120-4583-9EBC-C2FDCBFFA6E5}" destId="{824910AC-407C-4BE0-9571-FC03D9B6907A}" srcOrd="2" destOrd="0" parTransId="{A039837B-09AF-47A7-B75B-0D81C950C6E0}" sibTransId="{A50063EA-3310-40BE-96B0-4E8624FF7548}"/>
    <dgm:cxn modelId="{1505FA6C-3F39-42A2-8118-5410DC8550B3}" srcId="{13E21B76-3120-4583-9EBC-C2FDCBFFA6E5}" destId="{A0BFEC2A-7917-42C1-81AB-C628745D422E}" srcOrd="1" destOrd="0" parTransId="{B75EB7E4-AA55-49A0-A829-BA19B4CF2CD6}" sibTransId="{14A079E6-13DF-46E6-B890-737E06F3B5C7}"/>
    <dgm:cxn modelId="{BAA695C9-C1FB-4024-BD8E-69DBBB3097A2}" type="presOf" srcId="{16114DA5-4A6F-4B22-9FBD-C4A6166560EF}" destId="{C1DDB5FB-2661-47A0-9C77-B1B444BFDD20}" srcOrd="0" destOrd="0" presId="urn:microsoft.com/office/officeart/2005/8/layout/vList2"/>
    <dgm:cxn modelId="{EDEF1D22-13A1-4542-B77E-8F66D365ADF1}" type="presOf" srcId="{824910AC-407C-4BE0-9571-FC03D9B6907A}" destId="{8490EBAC-0243-4F57-8CC5-58A6D4A50B9F}" srcOrd="0" destOrd="0" presId="urn:microsoft.com/office/officeart/2005/8/layout/vList2"/>
    <dgm:cxn modelId="{6CC32511-92B0-4694-A577-EB1FDBBD11DD}" srcId="{13E21B76-3120-4583-9EBC-C2FDCBFFA6E5}" destId="{16114DA5-4A6F-4B22-9FBD-C4A6166560EF}" srcOrd="3" destOrd="0" parTransId="{FBC1C6EB-9ABC-4E4E-844F-635CAB3E6CAB}" sibTransId="{0CE4F1AB-622A-441B-974E-59CFED3705DE}"/>
    <dgm:cxn modelId="{504B28F2-DDA0-44C4-B6B9-900AB5225537}" srcId="{13E21B76-3120-4583-9EBC-C2FDCBFFA6E5}" destId="{E81BA448-FEC8-43F4-8083-DB3F62378926}" srcOrd="0" destOrd="0" parTransId="{2D470A3E-94B8-4795-BFD7-A9D9F146CC3D}" sibTransId="{0E257F01-FFB8-4D3B-85A2-76A80019D8AB}"/>
    <dgm:cxn modelId="{5E6EB595-8C48-4A0A-B52F-D2021B95FED1}" type="presParOf" srcId="{3526157B-30AC-438D-8C4B-9AE226CA1736}" destId="{52956AF5-6A0D-4B38-8AAE-EF40CE44FEB9}" srcOrd="0" destOrd="0" presId="urn:microsoft.com/office/officeart/2005/8/layout/vList2"/>
    <dgm:cxn modelId="{554C0B81-4958-423E-B4B1-2D63576E6A65}" type="presParOf" srcId="{3526157B-30AC-438D-8C4B-9AE226CA1736}" destId="{6EFA38E7-91CE-4828-8EAB-25464711EDEB}" srcOrd="1" destOrd="0" presId="urn:microsoft.com/office/officeart/2005/8/layout/vList2"/>
    <dgm:cxn modelId="{144E859E-626A-4A5E-B54A-0E4CB2815983}" type="presParOf" srcId="{3526157B-30AC-438D-8C4B-9AE226CA1736}" destId="{2356659F-EBC4-4F11-8F7B-A58AADD38552}" srcOrd="2" destOrd="0" presId="urn:microsoft.com/office/officeart/2005/8/layout/vList2"/>
    <dgm:cxn modelId="{26FC6878-9E05-4856-BEF5-4B75434383E4}" type="presParOf" srcId="{3526157B-30AC-438D-8C4B-9AE226CA1736}" destId="{0853FCF0-EB8C-4D87-8753-1587AB052977}" srcOrd="3" destOrd="0" presId="urn:microsoft.com/office/officeart/2005/8/layout/vList2"/>
    <dgm:cxn modelId="{D588FB53-4C3A-45E3-99C0-1949D1627F53}" type="presParOf" srcId="{3526157B-30AC-438D-8C4B-9AE226CA1736}" destId="{8490EBAC-0243-4F57-8CC5-58A6D4A50B9F}" srcOrd="4" destOrd="0" presId="urn:microsoft.com/office/officeart/2005/8/layout/vList2"/>
    <dgm:cxn modelId="{B911F4D6-488E-4C5F-9DC9-FDE9ED26302C}" type="presParOf" srcId="{3526157B-30AC-438D-8C4B-9AE226CA1736}" destId="{75AEE9EA-99FC-412A-B4EF-F4E197C587A0}" srcOrd="5" destOrd="0" presId="urn:microsoft.com/office/officeart/2005/8/layout/vList2"/>
    <dgm:cxn modelId="{5D87E6D2-2ABC-4DAC-9F90-560A104E84DB}" type="presParOf" srcId="{3526157B-30AC-438D-8C4B-9AE226CA1736}" destId="{C1DDB5FB-2661-47A0-9C77-B1B444BFDD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6AF5-6A0D-4B38-8AAE-EF40CE44FEB9}">
      <dsp:nvSpPr>
        <dsp:cNvPr id="0" name=""/>
        <dsp:cNvSpPr/>
      </dsp:nvSpPr>
      <dsp:spPr>
        <a:xfrm>
          <a:off x="0" y="823"/>
          <a:ext cx="7010400" cy="45698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Coal 39%</a:t>
          </a:r>
          <a:endParaRPr lang="en-US" sz="3200" kern="1200"/>
        </a:p>
      </dsp:txBody>
      <dsp:txXfrm>
        <a:off x="22308" y="23131"/>
        <a:ext cx="6965784" cy="412369"/>
      </dsp:txXfrm>
    </dsp:sp>
    <dsp:sp modelId="{2356659F-EBC4-4F11-8F7B-A58AADD38552}">
      <dsp:nvSpPr>
        <dsp:cNvPr id="0" name=""/>
        <dsp:cNvSpPr/>
      </dsp:nvSpPr>
      <dsp:spPr>
        <a:xfrm>
          <a:off x="0" y="466331"/>
          <a:ext cx="7010400" cy="456985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/>
            <a:t>Natural Gas 27%</a:t>
          </a:r>
          <a:endParaRPr lang="en-US" sz="3200" kern="1200" dirty="0"/>
        </a:p>
      </dsp:txBody>
      <dsp:txXfrm>
        <a:off x="22308" y="488639"/>
        <a:ext cx="6965784" cy="412369"/>
      </dsp:txXfrm>
    </dsp:sp>
    <dsp:sp modelId="{7CD29B5E-0ECD-4CA9-9948-EB04592FBAC8}">
      <dsp:nvSpPr>
        <dsp:cNvPr id="0" name=""/>
        <dsp:cNvSpPr/>
      </dsp:nvSpPr>
      <dsp:spPr>
        <a:xfrm>
          <a:off x="0" y="931838"/>
          <a:ext cx="7010400" cy="456985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solidFill>
                <a:schemeClr val="tx1"/>
              </a:solidFill>
            </a:rPr>
            <a:t>Nuclear 19%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22308" y="954146"/>
        <a:ext cx="6965784" cy="412369"/>
      </dsp:txXfrm>
    </dsp:sp>
    <dsp:sp modelId="{4E97107B-7668-4202-ABF9-6EB66E4DFD3C}">
      <dsp:nvSpPr>
        <dsp:cNvPr id="0" name=""/>
        <dsp:cNvSpPr/>
      </dsp:nvSpPr>
      <dsp:spPr>
        <a:xfrm>
          <a:off x="0" y="1397346"/>
          <a:ext cx="7010400" cy="456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Hydropower 7%</a:t>
          </a:r>
          <a:endParaRPr lang="en-US" sz="3200" kern="1200"/>
        </a:p>
      </dsp:txBody>
      <dsp:txXfrm>
        <a:off x="22308" y="1419654"/>
        <a:ext cx="6965784" cy="412369"/>
      </dsp:txXfrm>
    </dsp:sp>
    <dsp:sp modelId="{F558637C-3994-463E-A55B-45EF9E871C99}">
      <dsp:nvSpPr>
        <dsp:cNvPr id="0" name=""/>
        <dsp:cNvSpPr/>
      </dsp:nvSpPr>
      <dsp:spPr>
        <a:xfrm>
          <a:off x="0" y="1862853"/>
          <a:ext cx="7010400" cy="456985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Biomass 1.48%</a:t>
          </a:r>
          <a:endParaRPr lang="en-US" sz="3200" kern="1200"/>
        </a:p>
      </dsp:txBody>
      <dsp:txXfrm>
        <a:off x="22308" y="1885161"/>
        <a:ext cx="6965784" cy="412369"/>
      </dsp:txXfrm>
    </dsp:sp>
    <dsp:sp modelId="{5FBB3593-91A0-43A0-89FC-8DDB1F183BCD}">
      <dsp:nvSpPr>
        <dsp:cNvPr id="0" name=""/>
        <dsp:cNvSpPr/>
      </dsp:nvSpPr>
      <dsp:spPr>
        <a:xfrm>
          <a:off x="0" y="2328360"/>
          <a:ext cx="7010400" cy="456985"/>
        </a:xfrm>
        <a:prstGeom prst="round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Geothermal 0.41%</a:t>
          </a:r>
          <a:endParaRPr lang="en-US" sz="3200" kern="1200"/>
        </a:p>
      </dsp:txBody>
      <dsp:txXfrm>
        <a:off x="22308" y="2350668"/>
        <a:ext cx="6965784" cy="412369"/>
      </dsp:txXfrm>
    </dsp:sp>
    <dsp:sp modelId="{8490EBAC-0243-4F57-8CC5-58A6D4A50B9F}">
      <dsp:nvSpPr>
        <dsp:cNvPr id="0" name=""/>
        <dsp:cNvSpPr/>
      </dsp:nvSpPr>
      <dsp:spPr>
        <a:xfrm>
          <a:off x="0" y="2793868"/>
          <a:ext cx="7010400" cy="456985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Solar 0.23%</a:t>
          </a:r>
          <a:endParaRPr lang="en-US" sz="3200" kern="1200"/>
        </a:p>
      </dsp:txBody>
      <dsp:txXfrm>
        <a:off x="22308" y="2816176"/>
        <a:ext cx="6965784" cy="412369"/>
      </dsp:txXfrm>
    </dsp:sp>
    <dsp:sp modelId="{C1DDB5FB-2661-47A0-9C77-B1B444BFDD20}">
      <dsp:nvSpPr>
        <dsp:cNvPr id="0" name=""/>
        <dsp:cNvSpPr/>
      </dsp:nvSpPr>
      <dsp:spPr>
        <a:xfrm>
          <a:off x="0" y="3259375"/>
          <a:ext cx="7010400" cy="456985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Wind 4.13%</a:t>
          </a:r>
          <a:endParaRPr lang="en-US" sz="3200" kern="1200"/>
        </a:p>
      </dsp:txBody>
      <dsp:txXfrm>
        <a:off x="22308" y="3281683"/>
        <a:ext cx="6965784" cy="412369"/>
      </dsp:txXfrm>
    </dsp:sp>
    <dsp:sp modelId="{F82DA194-45B3-4AF2-B0BF-D673E8E99039}">
      <dsp:nvSpPr>
        <dsp:cNvPr id="0" name=""/>
        <dsp:cNvSpPr/>
      </dsp:nvSpPr>
      <dsp:spPr>
        <a:xfrm>
          <a:off x="0" y="3724883"/>
          <a:ext cx="7010400" cy="45698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Petroleum 1%</a:t>
          </a:r>
          <a:endParaRPr lang="en-US" sz="3200" kern="1200"/>
        </a:p>
      </dsp:txBody>
      <dsp:txXfrm>
        <a:off x="22308" y="3747191"/>
        <a:ext cx="6965784" cy="412369"/>
      </dsp:txXfrm>
    </dsp:sp>
    <dsp:sp modelId="{903DB61B-F4DA-4A36-B622-39FBED14F34C}">
      <dsp:nvSpPr>
        <dsp:cNvPr id="0" name=""/>
        <dsp:cNvSpPr/>
      </dsp:nvSpPr>
      <dsp:spPr>
        <a:xfrm>
          <a:off x="0" y="4190390"/>
          <a:ext cx="7010400" cy="456985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Other Gases &lt; 1%</a:t>
          </a:r>
          <a:endParaRPr lang="en-US" sz="3200" kern="1200"/>
        </a:p>
      </dsp:txBody>
      <dsp:txXfrm>
        <a:off x="22308" y="4212698"/>
        <a:ext cx="6965784" cy="412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56AF5-6A0D-4B38-8AAE-EF40CE44FEB9}">
      <dsp:nvSpPr>
        <dsp:cNvPr id="0" name=""/>
        <dsp:cNvSpPr/>
      </dsp:nvSpPr>
      <dsp:spPr>
        <a:xfrm>
          <a:off x="0" y="1706"/>
          <a:ext cx="7010400" cy="115057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Coal</a:t>
          </a:r>
          <a:endParaRPr lang="en-US" sz="4800" kern="1200" dirty="0"/>
        </a:p>
      </dsp:txBody>
      <dsp:txXfrm>
        <a:off x="56166" y="57872"/>
        <a:ext cx="6898068" cy="1038244"/>
      </dsp:txXfrm>
    </dsp:sp>
    <dsp:sp modelId="{2356659F-EBC4-4F11-8F7B-A58AADD38552}">
      <dsp:nvSpPr>
        <dsp:cNvPr id="0" name=""/>
        <dsp:cNvSpPr/>
      </dsp:nvSpPr>
      <dsp:spPr>
        <a:xfrm>
          <a:off x="0" y="1166443"/>
          <a:ext cx="7010400" cy="1150576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Natural Gas</a:t>
          </a:r>
          <a:endParaRPr lang="en-US" sz="4800" kern="1200" dirty="0"/>
        </a:p>
      </dsp:txBody>
      <dsp:txXfrm>
        <a:off x="56166" y="1222609"/>
        <a:ext cx="6898068" cy="1038244"/>
      </dsp:txXfrm>
    </dsp:sp>
    <dsp:sp modelId="{8490EBAC-0243-4F57-8CC5-58A6D4A50B9F}">
      <dsp:nvSpPr>
        <dsp:cNvPr id="0" name=""/>
        <dsp:cNvSpPr/>
      </dsp:nvSpPr>
      <dsp:spPr>
        <a:xfrm>
          <a:off x="0" y="2331180"/>
          <a:ext cx="7010400" cy="115057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Solar</a:t>
          </a:r>
          <a:endParaRPr lang="en-US" sz="4800" kern="1200" dirty="0"/>
        </a:p>
      </dsp:txBody>
      <dsp:txXfrm>
        <a:off x="56166" y="2387346"/>
        <a:ext cx="6898068" cy="1038244"/>
      </dsp:txXfrm>
    </dsp:sp>
    <dsp:sp modelId="{C1DDB5FB-2661-47A0-9C77-B1B444BFDD20}">
      <dsp:nvSpPr>
        <dsp:cNvPr id="0" name=""/>
        <dsp:cNvSpPr/>
      </dsp:nvSpPr>
      <dsp:spPr>
        <a:xfrm>
          <a:off x="0" y="3495917"/>
          <a:ext cx="7010400" cy="115057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i="0" kern="1200" dirty="0" smtClean="0"/>
            <a:t>Wind</a:t>
          </a:r>
          <a:endParaRPr lang="en-US" sz="4800" kern="1200" dirty="0"/>
        </a:p>
      </dsp:txBody>
      <dsp:txXfrm>
        <a:off x="56166" y="3552083"/>
        <a:ext cx="6898068" cy="103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BCB5B-64FF-4D63-8D46-6502B361E200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5FDB0-EC66-4FE2-BD13-8F1C770F3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4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FB87-3096-42AC-ABCC-DD1700DF5655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6E649-3A3B-4A0D-922F-0820E4457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62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D9DA0-30DA-4096-9FBC-7CF0D4EDF01F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1C566-5935-45B3-A947-52215BC75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81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9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4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0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9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82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31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59DD7-E4E6-49C7-8419-08D70D224BFE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A1EC-5537-47E9-B37C-38A1CFC87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608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1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38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04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02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03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6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9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781EB-533A-4B1D-8722-D691EB74E726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995F-7A77-4EB5-8B34-A330CF127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334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31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55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3D63-AB36-48DB-922C-2F1ED9F9C195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5DAE-C995-407A-97DC-BDB780F6A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60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16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16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891C-2D7A-451C-9E98-F92179343138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9F022-4B4A-45FF-9E9B-B6CB5A806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A61A4-74E2-4EA8-909E-28D6763D8515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92367-2BB4-4690-B257-E2B3E527B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38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01AC0-2342-4F1E-91E4-E65006315F23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79C0-9963-40AD-8312-DCF0BFC7F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9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56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46D53-07D5-450F-916C-44FBB87C607F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78D7-4AC7-47D2-9210-511A1EC5E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7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6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889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43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8AB8-5BCE-4557-AD59-DC714D70A001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3590D-FA73-4388-AE48-025034BE1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6E8057-7449-4EBD-A604-444AA7630D76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A2E294-6F38-472D-93CA-2A3FF0403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96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649F9B3-D2E0-4705-BF6A-1A20FE4C975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11/19/2014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D70FEB0-7BDD-485F-B9C7-FF332E46185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97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1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7" y="4343400"/>
            <a:ext cx="1905000" cy="1266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" y="1740969"/>
            <a:ext cx="1570666" cy="1570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9" y="228600"/>
            <a:ext cx="1835201" cy="10460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40969"/>
            <a:ext cx="2768945" cy="2362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743200" y="1143000"/>
            <a:ext cx="32004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43200" y="2306439"/>
            <a:ext cx="3200400" cy="512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2910367" y="2362200"/>
            <a:ext cx="3033233" cy="2614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381000"/>
            <a:ext cx="2590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Average cost of electricity: $0.25/kWh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" y="4774208"/>
            <a:ext cx="781908" cy="835457"/>
          </a:xfrm>
          <a:prstGeom prst="rect">
            <a:avLst/>
          </a:prstGeom>
        </p:spPr>
      </p:pic>
      <p:pic>
        <p:nvPicPr>
          <p:cNvPr id="2053" name="Picture 5" descr="http://www.northleach.gov.uk/wp-content/uploads/2013/12/blank-avatar-220x2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2" y="2500268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bh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7" y="533400"/>
            <a:ext cx="763536" cy="80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system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 Power Calculations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60" y="2590800"/>
            <a:ext cx="7181850" cy="2266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3" y="3450657"/>
            <a:ext cx="7086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765" y="2133984"/>
            <a:ext cx="7010400" cy="452003"/>
            <a:chOff x="0" y="933318"/>
            <a:chExt cx="7010400" cy="452003"/>
          </a:xfrm>
        </p:grpSpPr>
        <p:sp>
          <p:nvSpPr>
            <p:cNvPr id="10" name="Rounded Rectangle 9"/>
            <p:cNvSpPr/>
            <p:nvPr/>
          </p:nvSpPr>
          <p:spPr>
            <a:xfrm>
              <a:off x="0" y="933318"/>
              <a:ext cx="7010400" cy="4520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2065" y="955383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>
                  <a:solidFill>
                    <a:schemeClr val="tx1"/>
                  </a:solidFill>
                </a:rPr>
                <a:t>Nuclear (Too big)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0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fuel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www.trailstotrout.com</a:t>
            </a:r>
            <a:endParaRPr lang="en-US" sz="1200" dirty="0"/>
          </a:p>
        </p:txBody>
      </p:sp>
      <p:pic>
        <p:nvPicPr>
          <p:cNvPr id="28674" name="Picture 2" descr="map_UP640.gif (640×3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" y="2511755"/>
            <a:ext cx="5438766" cy="29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19514" y="1738695"/>
            <a:ext cx="7010400" cy="452003"/>
            <a:chOff x="0" y="1399230"/>
            <a:chExt cx="7010400" cy="452003"/>
          </a:xfrm>
        </p:grpSpPr>
        <p:sp>
          <p:nvSpPr>
            <p:cNvPr id="10" name="Rounded Rectangle 9"/>
            <p:cNvSpPr/>
            <p:nvPr/>
          </p:nvSpPr>
          <p:spPr>
            <a:xfrm>
              <a:off x="0" y="1399230"/>
              <a:ext cx="7010400" cy="4520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2065" y="1421295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Hydropower (No local rivers)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0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fuel unavailability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581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www.NREL.gov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5856"/>
            <a:ext cx="4815341" cy="370374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7200" y="1817503"/>
            <a:ext cx="7010400" cy="452003"/>
            <a:chOff x="0" y="2331053"/>
            <a:chExt cx="7010400" cy="452003"/>
          </a:xfrm>
        </p:grpSpPr>
        <p:sp>
          <p:nvSpPr>
            <p:cNvPr id="13" name="Rounded Rectangle 12"/>
            <p:cNvSpPr/>
            <p:nvPr/>
          </p:nvSpPr>
          <p:spPr>
            <a:xfrm>
              <a:off x="0" y="2331053"/>
              <a:ext cx="7010400" cy="45200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2065" y="2353118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Geothermal </a:t>
              </a:r>
              <a:r>
                <a:rPr lang="en-US" sz="3200" dirty="0" smtClean="0"/>
                <a:t>(Low Resource Potential)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8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functional unavailability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5987818"/>
              </p:ext>
            </p:extLst>
          </p:nvPr>
        </p:nvGraphicFramePr>
        <p:xfrm>
          <a:off x="76200" y="15240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www.NREL.gov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828800"/>
            <a:ext cx="7010400" cy="452003"/>
            <a:chOff x="0" y="1865142"/>
            <a:chExt cx="7010400" cy="452003"/>
          </a:xfrm>
        </p:grpSpPr>
        <p:sp>
          <p:nvSpPr>
            <p:cNvPr id="8" name="Rounded Rectangle 7"/>
            <p:cNvSpPr/>
            <p:nvPr/>
          </p:nvSpPr>
          <p:spPr>
            <a:xfrm>
              <a:off x="0" y="1865142"/>
              <a:ext cx="7010400" cy="45200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065" y="1887207"/>
              <a:ext cx="6966270" cy="407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i="0" kern="1200" dirty="0" smtClean="0"/>
                <a:t>Biomass (High Capital Costs)</a:t>
              </a:r>
              <a:endParaRPr lang="en-US" sz="3200" kern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" y="2427973"/>
            <a:ext cx="7181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Eliminate by system, fuel or functional unavailability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520742"/>
              </p:ext>
            </p:extLst>
          </p:nvPr>
        </p:nvGraphicFramePr>
        <p:xfrm>
          <a:off x="76200" y="15240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7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3: Consider Load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6" y="1219008"/>
            <a:ext cx="890702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3: Consider Load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" y="990388"/>
            <a:ext cx="8522947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Consider Load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4724400" cy="493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2438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Electricity Calculations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04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Step 4: Pick Generation Units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29562"/>
              </p:ext>
            </p:extLst>
          </p:nvPr>
        </p:nvGraphicFramePr>
        <p:xfrm>
          <a:off x="238713" y="1828800"/>
          <a:ext cx="395228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191000" y="1447800"/>
            <a:ext cx="4677076" cy="1150576"/>
            <a:chOff x="0" y="1706"/>
            <a:chExt cx="7010400" cy="1150576"/>
          </a:xfrm>
        </p:grpSpPr>
        <p:sp>
          <p:nvSpPr>
            <p:cNvPr id="6" name="Rounded Rectangle 5"/>
            <p:cNvSpPr/>
            <p:nvPr/>
          </p:nvSpPr>
          <p:spPr>
            <a:xfrm>
              <a:off x="0" y="1706"/>
              <a:ext cx="7010400" cy="115057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6166" y="57873"/>
              <a:ext cx="6898068" cy="103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i="0" kern="1200" dirty="0" smtClean="0"/>
                <a:t>Coal: </a:t>
              </a:r>
              <a:r>
                <a:rPr lang="en-US" sz="4800" dirty="0" err="1" smtClean="0"/>
                <a:t>B</a:t>
              </a:r>
              <a:r>
                <a:rPr lang="en-US" sz="4800" b="0" i="0" kern="1200" dirty="0" err="1" smtClean="0"/>
                <a:t>aseload</a:t>
              </a:r>
              <a:endParaRPr lang="en-US" sz="4800" kern="1200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1219200" y="4267200"/>
            <a:ext cx="2819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28472" y="3106999"/>
            <a:ext cx="4602132" cy="1150576"/>
            <a:chOff x="0" y="1166443"/>
            <a:chExt cx="7010400" cy="1150576"/>
          </a:xfrm>
        </p:grpSpPr>
        <p:sp>
          <p:nvSpPr>
            <p:cNvPr id="13" name="Rounded Rectangle 12"/>
            <p:cNvSpPr/>
            <p:nvPr/>
          </p:nvSpPr>
          <p:spPr>
            <a:xfrm>
              <a:off x="0" y="1166443"/>
              <a:ext cx="7010400" cy="11505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6166" y="1222609"/>
              <a:ext cx="6898068" cy="10382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0" i="0" kern="1200" dirty="0" smtClean="0"/>
                <a:t>Gas: </a:t>
              </a:r>
              <a:r>
                <a:rPr lang="en-US" sz="4800" b="0" i="0" kern="1200" dirty="0" err="1" smtClean="0"/>
                <a:t>Peaker</a:t>
              </a:r>
              <a:endParaRPr lang="en-US" sz="4800" kern="12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295400" y="3048000"/>
            <a:ext cx="2743200" cy="0"/>
          </a:xfrm>
          <a:prstGeom prst="line">
            <a:avLst/>
          </a:prstGeom>
          <a:ln w="38100"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696"/>
            <a:ext cx="8229600" cy="1143000"/>
          </a:xfrm>
        </p:spPr>
        <p:txBody>
          <a:bodyPr/>
          <a:lstStyle/>
          <a:p>
            <a:r>
              <a:rPr lang="en-US" dirty="0" err="1" smtClean="0"/>
              <a:t>Huskyville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68436" y="4524313"/>
            <a:ext cx="1675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CAISO, NE-ISO and MISO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4343400" y="5023412"/>
            <a:ext cx="609600" cy="6667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Coal</a:t>
            </a:r>
            <a:endParaRPr lang="en-US" sz="1100" dirty="0"/>
          </a:p>
        </p:txBody>
      </p:sp>
      <p:cxnSp>
        <p:nvCxnSpPr>
          <p:cNvPr id="26" name="Straight Connector 25"/>
          <p:cNvCxnSpPr>
            <a:endCxn id="3" idx="0"/>
          </p:cNvCxnSpPr>
          <p:nvPr/>
        </p:nvCxnSpPr>
        <p:spPr>
          <a:xfrm>
            <a:off x="4648200" y="4572000"/>
            <a:ext cx="0" cy="4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85336" y="3318773"/>
            <a:ext cx="609600" cy="666723"/>
          </a:xfrm>
          <a:prstGeom prst="ellipse">
            <a:avLst/>
          </a:prstGeom>
          <a:solidFill>
            <a:srgbClr val="948A5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Gas</a:t>
            </a:r>
            <a:endParaRPr lang="en-US" sz="1100" dirty="0"/>
          </a:p>
        </p:txBody>
      </p:sp>
      <p:cxnSp>
        <p:nvCxnSpPr>
          <p:cNvPr id="29" name="Straight Connector 28"/>
          <p:cNvCxnSpPr>
            <a:endCxn id="43" idx="0"/>
          </p:cNvCxnSpPr>
          <p:nvPr/>
        </p:nvCxnSpPr>
        <p:spPr>
          <a:xfrm flipH="1">
            <a:off x="4090136" y="305968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15659" y="1952638"/>
            <a:ext cx="714061" cy="71436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Solar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3733799" y="949091"/>
            <a:ext cx="730121" cy="666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Wind</a:t>
            </a:r>
            <a:endParaRPr lang="en-US" sz="11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104172" y="1592864"/>
            <a:ext cx="16393" cy="107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65669" y="270567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0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6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sam.nrel.gov/sites/sam.nrel.gov/files/sam-main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5791"/>
            <a:ext cx="635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dirty="0" smtClean="0"/>
              <a:t>NREL System Advisor Model (SAM)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www.NREL.gov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75435"/>
            <a:ext cx="3782793" cy="284321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14400" y="2175435"/>
            <a:ext cx="3505200" cy="3082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13497" y="5018647"/>
            <a:ext cx="3506103" cy="260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81800" y="2971800"/>
            <a:ext cx="1371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462587" y="1216657"/>
            <a:ext cx="2551352" cy="1996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sp>
        <p:nvSpPr>
          <p:cNvPr id="4" name="Left Arrow 3"/>
          <p:cNvSpPr/>
          <p:nvPr/>
        </p:nvSpPr>
        <p:spPr>
          <a:xfrm>
            <a:off x="3322701" y="3398228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8" y="1982905"/>
            <a:ext cx="2538878" cy="2092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80" y="2015109"/>
            <a:ext cx="2414857" cy="20601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61209" y="4791741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$$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443" y="754992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70AD47"/>
                </a:solidFill>
              </a:rPr>
              <a:t>$$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093" y="92210"/>
            <a:ext cx="7886700" cy="1325563"/>
          </a:xfrm>
        </p:spPr>
        <p:txBody>
          <a:bodyPr/>
          <a:lstStyle/>
          <a:p>
            <a:r>
              <a:rPr lang="en-US" dirty="0" smtClean="0"/>
              <a:t>Renewables: </a:t>
            </a:r>
            <a:br>
              <a:rPr lang="en-US" dirty="0" smtClean="0"/>
            </a:br>
            <a:r>
              <a:rPr lang="en-US" dirty="0" smtClean="0"/>
              <a:t>Net Metering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980265"/>
            <a:ext cx="7710854" cy="5020485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6200000">
            <a:off x="1186170" y="2905859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8" name="Left Arrow 7"/>
          <p:cNvSpPr/>
          <p:nvPr/>
        </p:nvSpPr>
        <p:spPr>
          <a:xfrm rot="16200000">
            <a:off x="5960393" y="2905859"/>
            <a:ext cx="2309592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9" name="Right Arrow 8"/>
          <p:cNvSpPr/>
          <p:nvPr/>
        </p:nvSpPr>
        <p:spPr>
          <a:xfrm rot="16200000">
            <a:off x="3964544" y="1344684"/>
            <a:ext cx="1842240" cy="15355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1191357"/>
            <a:ext cx="1371600" cy="561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15240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577" y="1371600"/>
            <a:ext cx="430823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nHo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3" y="1363463"/>
            <a:ext cx="6857957" cy="440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3585" y="1507882"/>
            <a:ext cx="4431323" cy="2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6200000">
            <a:off x="1263088" y="2372531"/>
            <a:ext cx="2080994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11" name="Left Arrow 10"/>
          <p:cNvSpPr/>
          <p:nvPr/>
        </p:nvSpPr>
        <p:spPr>
          <a:xfrm rot="16200000">
            <a:off x="6028512" y="2438474"/>
            <a:ext cx="1949108" cy="1670538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Consumption</a:t>
            </a:r>
          </a:p>
        </p:txBody>
      </p:sp>
      <p:sp>
        <p:nvSpPr>
          <p:cNvPr id="12" name="Right Arrow 11"/>
          <p:cNvSpPr/>
          <p:nvPr/>
        </p:nvSpPr>
        <p:spPr>
          <a:xfrm rot="16200000">
            <a:off x="4132070" y="832761"/>
            <a:ext cx="1274177" cy="15355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Excess Generation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90289" y="4004897"/>
            <a:ext cx="64447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Calculate Fuel Costs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17638"/>
            <a:ext cx="4463938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791200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Handbook of Electric Power Calculations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24000"/>
            <a:ext cx="2835649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4114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Fuel Costs: Piecewise Linear 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4: Fuel Costs</a:t>
            </a:r>
            <a:endParaRPr lang="en-US" dirty="0"/>
          </a:p>
        </p:txBody>
      </p:sp>
      <p:pic>
        <p:nvPicPr>
          <p:cNvPr id="31746" name="Picture 2" descr="graph of Hypothetical dispatch curve for summer 2011, as described in the article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0" y="1295400"/>
            <a:ext cx="7690859" cy="38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48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60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25018"/>
              </p:ext>
            </p:extLst>
          </p:nvPr>
        </p:nvGraphicFramePr>
        <p:xfrm>
          <a:off x="457200" y="1600200"/>
          <a:ext cx="8229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max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Coal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12.5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21.5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Gas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Solar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Wind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?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Integrating Renewables: Case Studies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10% Net Metering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</a:t>
            </a:r>
            <a:r>
              <a:rPr lang="en-US" dirty="0" smtClean="0"/>
              <a:t>0% Net Metering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100% Net Metering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02903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NSRDB and 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Calculate Operating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059637"/>
              </p:ext>
            </p:extLst>
          </p:nvPr>
        </p:nvGraphicFramePr>
        <p:xfrm>
          <a:off x="381000" y="2590800"/>
          <a:ext cx="82295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P</a:t>
                      </a:r>
                      <a:r>
                        <a:rPr lang="en-US" sz="3600" baseline="-25000" dirty="0" err="1" smtClean="0"/>
                        <a:t>max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r>
                        <a:rPr lang="en-US" sz="3600" baseline="-250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Coal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12.5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17.5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21.5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27.5</a:t>
                      </a:r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Gas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42.5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70</a:t>
                      </a:r>
                      <a:endParaRPr lang="en-US" sz="3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Solar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0.6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Wind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330" y="16002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August 03, 2:00 pm for 10% Renewable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85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$164.01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1.1 %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1.5 %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 smtClean="0"/>
              <a:t>21.0 %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76.4 %Coal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6821293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7" y="4343400"/>
            <a:ext cx="1905000" cy="1266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4" y="1740969"/>
            <a:ext cx="1570666" cy="1570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9" y="228600"/>
            <a:ext cx="1835201" cy="10460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40969"/>
            <a:ext cx="2768945" cy="2362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743200" y="1143000"/>
            <a:ext cx="32004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43200" y="2306439"/>
            <a:ext cx="3200400" cy="512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2910367" y="2362200"/>
            <a:ext cx="3033233" cy="2614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4" y="-76200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" y="1643513"/>
            <a:ext cx="1223784" cy="1284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33" y="4648200"/>
            <a:ext cx="833766" cy="8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$111.01 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5.2 %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6.8 %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/>
              <a:t>1</a:t>
            </a:r>
            <a:r>
              <a:rPr lang="en-US" dirty="0" smtClean="0"/>
              <a:t>1.7 %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76.3 %Coal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9854867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own Arrow 2"/>
          <p:cNvSpPr/>
          <p:nvPr/>
        </p:nvSpPr>
        <p:spPr>
          <a:xfrm>
            <a:off x="7239000" y="4073576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7239000" y="32004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237396" y="3611563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438900" y="2209800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Renewables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$126.37 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10.7 % </a:t>
            </a:r>
            <a:r>
              <a:rPr lang="en-US" dirty="0"/>
              <a:t>Solar </a:t>
            </a:r>
            <a:endParaRPr lang="en-US" dirty="0" smtClean="0"/>
          </a:p>
          <a:p>
            <a:pPr lvl="1"/>
            <a:r>
              <a:rPr lang="en-US" dirty="0" smtClean="0"/>
              <a:t> 13.6 % </a:t>
            </a:r>
            <a:r>
              <a:rPr lang="en-US" dirty="0"/>
              <a:t>Wind </a:t>
            </a:r>
            <a:endParaRPr lang="en-US" dirty="0" smtClean="0"/>
          </a:p>
          <a:p>
            <a:pPr lvl="1"/>
            <a:r>
              <a:rPr lang="en-US" dirty="0" smtClean="0"/>
              <a:t>17.5 %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58.2 %Coal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7239000" y="32004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237396" y="3611563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37396" y="4568475"/>
            <a:ext cx="228600" cy="228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8570864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Up Arrow 12"/>
          <p:cNvSpPr/>
          <p:nvPr/>
        </p:nvSpPr>
        <p:spPr>
          <a:xfrm>
            <a:off x="6553200" y="2209800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237396" y="4043012"/>
            <a:ext cx="228600" cy="2286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tnightly.com/sites/default/files/styles/story_large/public/1312-fea1%20fig1.jpg?itok=ZMUWJ9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600700" cy="48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5486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CAISO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Renewables + Gen. Curtailing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/>
              <a:t>Cost per </a:t>
            </a:r>
            <a:r>
              <a:rPr lang="en-US" dirty="0" err="1" smtClean="0"/>
              <a:t>MWh</a:t>
            </a:r>
            <a:r>
              <a:rPr lang="en-US" dirty="0" smtClean="0"/>
              <a:t> </a:t>
            </a:r>
            <a:r>
              <a:rPr lang="en-US" dirty="0"/>
              <a:t>is 	 </a:t>
            </a:r>
            <a:r>
              <a:rPr lang="en-US" dirty="0" smtClean="0"/>
              <a:t>$86.02</a:t>
            </a:r>
            <a:endParaRPr lang="en-US" dirty="0"/>
          </a:p>
          <a:p>
            <a:r>
              <a:rPr lang="en-US" dirty="0" smtClean="0"/>
              <a:t>Energy </a:t>
            </a:r>
            <a:r>
              <a:rPr lang="en-US" dirty="0"/>
              <a:t>Generated </a:t>
            </a:r>
            <a:endParaRPr lang="en-US" dirty="0" smtClean="0"/>
          </a:p>
          <a:p>
            <a:pPr lvl="1"/>
            <a:r>
              <a:rPr lang="en-US" dirty="0" smtClean="0"/>
              <a:t> 8.1 %Solar </a:t>
            </a:r>
          </a:p>
          <a:p>
            <a:pPr lvl="1"/>
            <a:r>
              <a:rPr lang="en-US" dirty="0" smtClean="0"/>
              <a:t> 9.5 %Wind </a:t>
            </a:r>
          </a:p>
          <a:p>
            <a:pPr lvl="1"/>
            <a:r>
              <a:rPr lang="en-US" dirty="0" smtClean="0"/>
              <a:t>7.5 % </a:t>
            </a:r>
            <a:r>
              <a:rPr lang="en-US" dirty="0"/>
              <a:t>Gas </a:t>
            </a:r>
            <a:endParaRPr lang="en-US" dirty="0" smtClean="0"/>
          </a:p>
          <a:p>
            <a:pPr lvl="1"/>
            <a:r>
              <a:rPr lang="en-US" dirty="0" smtClean="0"/>
              <a:t>74.9 %Coal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4567904"/>
              </p:ext>
            </p:extLst>
          </p:nvPr>
        </p:nvGraphicFramePr>
        <p:xfrm>
          <a:off x="457200" y="1600200"/>
          <a:ext cx="4038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18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77" y="36844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68436" y="4524313"/>
            <a:ext cx="1675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CAISO, NE-ISO and MISO</a:t>
            </a:r>
            <a:endParaRPr lang="en-US" sz="1100" dirty="0"/>
          </a:p>
        </p:txBody>
      </p:sp>
      <p:sp>
        <p:nvSpPr>
          <p:cNvPr id="3" name="Oval 2"/>
          <p:cNvSpPr/>
          <p:nvPr/>
        </p:nvSpPr>
        <p:spPr>
          <a:xfrm>
            <a:off x="4343400" y="5023412"/>
            <a:ext cx="609600" cy="6667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Coal</a:t>
            </a:r>
            <a:endParaRPr lang="en-US" sz="1100" dirty="0"/>
          </a:p>
        </p:txBody>
      </p:sp>
      <p:cxnSp>
        <p:nvCxnSpPr>
          <p:cNvPr id="26" name="Straight Connector 25"/>
          <p:cNvCxnSpPr>
            <a:endCxn id="3" idx="0"/>
          </p:cNvCxnSpPr>
          <p:nvPr/>
        </p:nvCxnSpPr>
        <p:spPr>
          <a:xfrm>
            <a:off x="4648200" y="4572000"/>
            <a:ext cx="0" cy="45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785336" y="3318773"/>
            <a:ext cx="609600" cy="666723"/>
          </a:xfrm>
          <a:prstGeom prst="ellipse">
            <a:avLst/>
          </a:prstGeom>
          <a:solidFill>
            <a:srgbClr val="948A5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Gas</a:t>
            </a:r>
            <a:endParaRPr lang="en-US" sz="1100" dirty="0"/>
          </a:p>
        </p:txBody>
      </p:sp>
      <p:cxnSp>
        <p:nvCxnSpPr>
          <p:cNvPr id="29" name="Straight Connector 28"/>
          <p:cNvCxnSpPr>
            <a:endCxn id="43" idx="0"/>
          </p:cNvCxnSpPr>
          <p:nvPr/>
        </p:nvCxnSpPr>
        <p:spPr>
          <a:xfrm flipH="1">
            <a:off x="4090136" y="305968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315659" y="1952638"/>
            <a:ext cx="714061" cy="71436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Solar</a:t>
            </a:r>
            <a:endParaRPr lang="en-US" sz="1100" dirty="0"/>
          </a:p>
        </p:txBody>
      </p:sp>
      <p:sp>
        <p:nvSpPr>
          <p:cNvPr id="49" name="Oval 48"/>
          <p:cNvSpPr/>
          <p:nvPr/>
        </p:nvSpPr>
        <p:spPr>
          <a:xfrm>
            <a:off x="3733799" y="949091"/>
            <a:ext cx="730121" cy="6667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Wind</a:t>
            </a:r>
            <a:endParaRPr lang="en-US" sz="11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104172" y="1592864"/>
            <a:ext cx="16393" cy="107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65669" y="2705675"/>
            <a:ext cx="7018" cy="25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www.smartgridnews.com/artman/uploads/1/electric_car_plug_med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323391" cy="9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919162"/>
            <a:ext cx="7629525" cy="50196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5562600" y="3276600"/>
            <a:ext cx="940777" cy="65942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308" y="971551"/>
            <a:ext cx="7772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Storage: </a:t>
            </a:r>
            <a:r>
              <a:rPr lang="en-US" sz="2700" dirty="0" smtClean="0"/>
              <a:t>Load and Generation </a:t>
            </a:r>
            <a:r>
              <a:rPr lang="en-US" sz="2700" dirty="0"/>
              <a:t>Shifting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2346" y="3212215"/>
            <a:ext cx="268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Scientific American</a:t>
            </a:r>
            <a:endParaRPr lang="en-US" dirty="0"/>
          </a:p>
        </p:txBody>
      </p:sp>
      <p:pic>
        <p:nvPicPr>
          <p:cNvPr id="12290" name="Picture 2" descr="http://www.smartgridnews.com/artman/uploads/1/electric_car_plug_med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1456298"/>
            <a:ext cx="1714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blogs.scientificamerican.com/guest-blog/files/2011/10/viewer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74" y="1633445"/>
            <a:ext cx="3200400" cy="15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dtydzegapv70r.cloudfront.net/wp-content/uploads/2013/02/fig2.jpg?9b7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97" y="3212215"/>
            <a:ext cx="7112977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LCOE</a:t>
            </a:r>
          </a:p>
          <a:p>
            <a:pPr lvl="1"/>
            <a:r>
              <a:rPr lang="en-US" dirty="0" smtClean="0"/>
              <a:t>Overnight capital costs</a:t>
            </a:r>
          </a:p>
          <a:p>
            <a:pPr lvl="1"/>
            <a:r>
              <a:rPr lang="en-US" dirty="0" smtClean="0"/>
              <a:t>O and M costs</a:t>
            </a:r>
          </a:p>
          <a:p>
            <a:pPr lvl="1"/>
            <a:r>
              <a:rPr lang="en-US" dirty="0" smtClean="0"/>
              <a:t>Annual fixed capital costs</a:t>
            </a:r>
          </a:p>
          <a:p>
            <a:r>
              <a:rPr lang="en-US" dirty="0" smtClean="0"/>
              <a:t>Interconnection</a:t>
            </a:r>
          </a:p>
          <a:p>
            <a:pPr lvl="1"/>
            <a:r>
              <a:rPr lang="en-US" dirty="0" smtClean="0"/>
              <a:t>Non coincident loads</a:t>
            </a:r>
          </a:p>
          <a:p>
            <a:r>
              <a:rPr lang="en-US" dirty="0" smtClean="0"/>
              <a:t>Spinning Reserve Margins</a:t>
            </a:r>
          </a:p>
          <a:p>
            <a:r>
              <a:rPr lang="en-US" dirty="0" smtClean="0"/>
              <a:t>Planning Capacity Expansion</a:t>
            </a:r>
          </a:p>
        </p:txBody>
      </p:sp>
    </p:spTree>
    <p:extLst>
      <p:ext uri="{BB962C8B-B14F-4D97-AF65-F5344CB8AC3E}">
        <p14:creationId xmlns:p14="http://schemas.microsoft.com/office/powerpoint/2010/main" val="34252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EIA Energy Outlook 2014</a:t>
            </a:r>
          </a:p>
          <a:p>
            <a:r>
              <a:rPr lang="en-US" dirty="0" smtClean="0"/>
              <a:t>Handbook of Electric Power Calculations: Generation of Electric Power, </a:t>
            </a:r>
            <a:r>
              <a:rPr lang="en-US" i="1" dirty="0" err="1"/>
              <a:t>H</a:t>
            </a:r>
            <a:r>
              <a:rPr lang="en-US" i="1" dirty="0" err="1" smtClean="0"/>
              <a:t>esham</a:t>
            </a:r>
            <a:r>
              <a:rPr lang="en-US" i="1" dirty="0" smtClean="0"/>
              <a:t> </a:t>
            </a:r>
            <a:r>
              <a:rPr lang="en-US" i="1" dirty="0" err="1" smtClean="0"/>
              <a:t>Shalaan</a:t>
            </a:r>
            <a:endParaRPr lang="en-US" i="1" dirty="0" smtClean="0"/>
          </a:p>
          <a:p>
            <a:r>
              <a:rPr lang="en-US" dirty="0" smtClean="0"/>
              <a:t>Distributed Generation, Planning and Evaluation, </a:t>
            </a:r>
            <a:r>
              <a:rPr lang="en-US" i="1" dirty="0" smtClean="0"/>
              <a:t>Willis and Scott</a:t>
            </a:r>
          </a:p>
          <a:p>
            <a:r>
              <a:rPr lang="en-US" dirty="0" smtClean="0"/>
              <a:t>Distributed Generation, </a:t>
            </a:r>
            <a:r>
              <a:rPr lang="en-US" i="1" dirty="0" err="1" smtClean="0"/>
              <a:t>Borbley</a:t>
            </a:r>
            <a:r>
              <a:rPr lang="en-US" i="1" dirty="0" smtClean="0"/>
              <a:t> and </a:t>
            </a:r>
            <a:r>
              <a:rPr lang="en-US" i="1" dirty="0" err="1" smtClean="0"/>
              <a:t>Kreider</a:t>
            </a:r>
            <a:endParaRPr lang="en-US" i="1" dirty="0" smtClean="0"/>
          </a:p>
          <a:p>
            <a:r>
              <a:rPr lang="en-US" dirty="0" smtClean="0"/>
              <a:t>Securing the Smart Grid</a:t>
            </a:r>
            <a:r>
              <a:rPr lang="en-US" i="1" dirty="0" smtClean="0"/>
              <a:t>, Flick and Morehouse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Renewables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367147"/>
            <a:ext cx="4038600" cy="265710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Intermittent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Dispatchable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Design of Optimum New Generation Units: </a:t>
            </a:r>
            <a:r>
              <a:rPr lang="en-US" dirty="0" smtClean="0">
                <a:solidFill>
                  <a:srgbClr val="92D050"/>
                </a:solidFill>
              </a:rPr>
              <a:t>Integrating Renewables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Abhilash Kantamneni</a:t>
            </a:r>
          </a:p>
          <a:p>
            <a:r>
              <a:rPr lang="en-US" dirty="0" err="1" smtClean="0"/>
              <a:t>Kalin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Huskyville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50907" y="3048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2996665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526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3020728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907" y="45720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84307" y="4572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1828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124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048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5107" y="4693556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Industrial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14" y="1808566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43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1384" y="3143888"/>
            <a:ext cx="1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Commercial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2482" y="3076694"/>
            <a:ext cx="140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Residential3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2057400" y="3076694"/>
            <a:ext cx="2032929" cy="149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934338" y="1722594"/>
            <a:ext cx="1801929" cy="120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463920" y="1797774"/>
            <a:ext cx="61157" cy="268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866767" y="3035167"/>
            <a:ext cx="1838833" cy="1489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029721" y="1780855"/>
            <a:ext cx="1780279" cy="121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6" y="3614288"/>
            <a:ext cx="1910292" cy="138710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0843" y="5105400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3.02 kW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08" y="919801"/>
            <a:ext cx="1709472" cy="124128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01709" y="1033012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4.08 kW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28" y="1430184"/>
            <a:ext cx="2004836" cy="145575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714051" y="3035167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1.61 kW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194" y="2163575"/>
            <a:ext cx="1509035" cy="1095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14046" y="2668415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35.1 kW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53" y="4488764"/>
            <a:ext cx="2130928" cy="154731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93181" y="5239434"/>
            <a:ext cx="18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 = 8.82 </a:t>
            </a:r>
            <a:r>
              <a:rPr lang="en-US" b="1" dirty="0" smtClean="0"/>
              <a:t>MW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15200" y="4038600"/>
            <a:ext cx="167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Load Profile Source: CAISO</a:t>
            </a:r>
            <a:endParaRPr lang="en-US" sz="1100" dirty="0"/>
          </a:p>
        </p:txBody>
      </p:sp>
      <p:pic>
        <p:nvPicPr>
          <p:cNvPr id="1026" name="Picture 2" descr="http://media-cache-ec0.pinimg.com/236x/2e/dd/f5/2eddf52e6a332e38d82b207faeaeb48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11" y="246850"/>
            <a:ext cx="1291033" cy="10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39" grpId="0"/>
      <p:bldP spid="42" grpId="0"/>
      <p:bldP spid="45" grpId="0"/>
      <p:bldP spid="48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Huskyville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90363"/>
            <a:ext cx="3886200" cy="282186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700 x Residence1</a:t>
            </a:r>
          </a:p>
          <a:p>
            <a:r>
              <a:rPr lang="en-US" dirty="0" smtClean="0"/>
              <a:t>700 x Residence2</a:t>
            </a:r>
          </a:p>
          <a:p>
            <a:r>
              <a:rPr lang="en-US" dirty="0" smtClean="0"/>
              <a:t>700 x Residence3</a:t>
            </a:r>
          </a:p>
          <a:p>
            <a:r>
              <a:rPr lang="en-US" dirty="0" smtClean="0"/>
              <a:t>100 x Commercial</a:t>
            </a:r>
          </a:p>
          <a:p>
            <a:r>
              <a:rPr lang="en-US" dirty="0"/>
              <a:t>2</a:t>
            </a:r>
            <a:r>
              <a:rPr lang="en-US" dirty="0" smtClean="0"/>
              <a:t> x Industrial</a:t>
            </a:r>
          </a:p>
          <a:p>
            <a:endParaRPr lang="en-US" dirty="0"/>
          </a:p>
          <a:p>
            <a:r>
              <a:rPr lang="en-US" dirty="0" smtClean="0"/>
              <a:t>Average Daily Peak Load = 27.0 </a:t>
            </a:r>
            <a:r>
              <a:rPr lang="en-US" b="1" dirty="0" smtClean="0"/>
              <a:t>MW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9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Electric Power: 8 Steps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Handbook of Electric Power Calculations, </a:t>
            </a:r>
            <a:r>
              <a:rPr lang="en-US" i="1" dirty="0" smtClean="0"/>
              <a:t>Beatty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Identify Energy Sources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0300069"/>
              </p:ext>
            </p:extLst>
          </p:nvPr>
        </p:nvGraphicFramePr>
        <p:xfrm>
          <a:off x="152400" y="1295400"/>
          <a:ext cx="701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438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www.EIA.gov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2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Tech-Temp10</Template>
  <TotalTime>1472</TotalTime>
  <Words>638</Words>
  <Application>Microsoft Office PowerPoint</Application>
  <PresentationFormat>On-screen Show (4:3)</PresentationFormat>
  <Paragraphs>245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2_Office Theme</vt:lpstr>
      <vt:lpstr>3_Office Theme</vt:lpstr>
      <vt:lpstr>PowerPoint Presentation</vt:lpstr>
      <vt:lpstr>NREL System Advisor Model (SAM)</vt:lpstr>
      <vt:lpstr>PowerPoint Presentation</vt:lpstr>
      <vt:lpstr>Disadvantages of Renewables</vt:lpstr>
      <vt:lpstr>Design of Optimum New Generation Units: Integrating Renewables</vt:lpstr>
      <vt:lpstr>Huskyville</vt:lpstr>
      <vt:lpstr>Huskyville</vt:lpstr>
      <vt:lpstr>Generation of Electric Power: 8 Steps</vt:lpstr>
      <vt:lpstr>Step 1: Identify Energy Sources</vt:lpstr>
      <vt:lpstr>Step 2: Eliminate by system unavailability</vt:lpstr>
      <vt:lpstr>Step 2: Eliminate by fuel unavailability</vt:lpstr>
      <vt:lpstr>Step 2: Eliminate by fuel unavailability</vt:lpstr>
      <vt:lpstr>Step 2: Eliminate by functional unavailability</vt:lpstr>
      <vt:lpstr>Step 2: Eliminate by system, fuel or functional unavailability</vt:lpstr>
      <vt:lpstr>Step 3: Consider Load</vt:lpstr>
      <vt:lpstr>Step 3: Consider Load</vt:lpstr>
      <vt:lpstr>Step 3: Consider Load</vt:lpstr>
      <vt:lpstr>Step 4: Pick Generation Units</vt:lpstr>
      <vt:lpstr>Huskyville</vt:lpstr>
      <vt:lpstr>Renewables:  Net Metering</vt:lpstr>
      <vt:lpstr>PowerPoint Presentation</vt:lpstr>
      <vt:lpstr>PowerPoint Presentation</vt:lpstr>
      <vt:lpstr>Step 5: Calculate Fuel Costs</vt:lpstr>
      <vt:lpstr>Step 4: Fuel Costs</vt:lpstr>
      <vt:lpstr>Step 6: Calculate Operating Costs</vt:lpstr>
      <vt:lpstr>Integrating Renewables: Case Studies</vt:lpstr>
      <vt:lpstr>Step 6: Calculate Operating Costs</vt:lpstr>
      <vt:lpstr>Step 6: Calculate Operating Costs</vt:lpstr>
      <vt:lpstr>10% Renewables</vt:lpstr>
      <vt:lpstr>50% Renewables</vt:lpstr>
      <vt:lpstr>100% Renewables</vt:lpstr>
      <vt:lpstr>PowerPoint Presentation</vt:lpstr>
      <vt:lpstr>100% Renewables + Gen. Curtailing</vt:lpstr>
      <vt:lpstr>Future Work</vt:lpstr>
      <vt:lpstr>PowerPoint Presentation</vt:lpstr>
      <vt:lpstr>PowerPoint Presentation</vt:lpstr>
      <vt:lpstr>Additional Steps: </vt:lpstr>
      <vt:lpstr>Further Reading </vt:lpstr>
      <vt:lpstr>Thank You</vt:lpstr>
    </vt:vector>
  </TitlesOfParts>
  <Company>Michigan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Kantamneni</dc:creator>
  <cp:lastModifiedBy>Abhilash Kantamneni</cp:lastModifiedBy>
  <cp:revision>55</cp:revision>
  <dcterms:created xsi:type="dcterms:W3CDTF">2014-11-18T03:01:06Z</dcterms:created>
  <dcterms:modified xsi:type="dcterms:W3CDTF">2014-11-19T16:22:12Z</dcterms:modified>
</cp:coreProperties>
</file>